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ink/ink1.xml" ContentType="application/inkml+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85" r:id="rId1"/>
  </p:sldMasterIdLst>
  <p:notesMasterIdLst>
    <p:notesMasterId r:id="rId16"/>
  </p:notesMasterIdLst>
  <p:handoutMasterIdLst>
    <p:handoutMasterId r:id="rId17"/>
  </p:handoutMasterIdLst>
  <p:sldIdLst>
    <p:sldId id="300"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Lst>
  <p:sldSz cx="12192000" cy="6858000"/>
  <p:notesSz cx="7315200" cy="9601200"/>
  <p:embeddedFontLst>
    <p:embeddedFont>
      <p:font typeface="Calibri" panose="020F0502020204030204" pitchFamily="34" charset="0"/>
      <p:regular r:id="rId18"/>
      <p:bold r:id="rId19"/>
      <p:italic r:id="rId20"/>
      <p:boldItalic r:id="rId21"/>
    </p:embeddedFont>
  </p:embeddedFontLst>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79"/>
    <a:srgbClr val="006990"/>
    <a:srgbClr val="F89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86047" autoAdjust="0"/>
  </p:normalViewPr>
  <p:slideViewPr>
    <p:cSldViewPr snapToGrid="0">
      <p:cViewPr varScale="1">
        <p:scale>
          <a:sx n="129" d="100"/>
          <a:sy n="129" d="100"/>
        </p:scale>
        <p:origin x="162" y="2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3" d="100"/>
          <a:sy n="63" d="100"/>
        </p:scale>
        <p:origin x="269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7027" tIns="48513" rIns="97027" bIns="48513"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7027" tIns="48513" rIns="97027" bIns="48513" rtlCol="0"/>
          <a:lstStyle>
            <a:lvl1pPr algn="r">
              <a:defRPr sz="1300"/>
            </a:lvl1pPr>
          </a:lstStyle>
          <a:p>
            <a:fld id="{FB004553-04C5-4BB3-AD4E-8B2EF3CDDAF9}" type="datetimeFigureOut">
              <a:rPr lang="en-US" smtClean="0"/>
              <a:t>4/16/2020</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7027" tIns="48513" rIns="97027" bIns="48513"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7027" tIns="48513" rIns="97027" bIns="48513" rtlCol="0" anchor="b"/>
          <a:lstStyle>
            <a:lvl1pPr algn="r">
              <a:defRPr sz="1300"/>
            </a:lvl1pPr>
          </a:lstStyle>
          <a:p>
            <a:fld id="{2E6A881F-0910-47D3-BD01-4F68834EC353}" type="slidenum">
              <a:rPr lang="en-US" smtClean="0"/>
              <a:t>‹#›</a:t>
            </a:fld>
            <a:endParaRPr lang="en-US" dirty="0"/>
          </a:p>
        </p:txBody>
      </p:sp>
    </p:spTree>
    <p:custDataLst>
      <p:tags r:id="rId2"/>
    </p:custDataLst>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9"/>
    </inkml:context>
    <inkml:brush xml:id="br0">
      <inkml:brushProperty name="width" value="0.03333" units="cm"/>
      <inkml:brushProperty name="height" value="0.03333" units="cm"/>
    </inkml:brush>
  </inkml:definitions>
  <inkml:trace contextRef="#ctx0" brushRef="#br0">13866 7577 4258 0 0,'0'0'-944'0'0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7027" tIns="48513" rIns="97027" bIns="48513"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7027" tIns="48513" rIns="97027" bIns="48513" rtlCol="0"/>
          <a:lstStyle>
            <a:lvl1pPr algn="r">
              <a:defRPr sz="1300"/>
            </a:lvl1pPr>
          </a:lstStyle>
          <a:p>
            <a:fld id="{3CB6F0DB-E055-41D0-9102-627A646E4242}" type="datetimeFigureOut">
              <a:rPr lang="en-US" smtClean="0"/>
              <a:t>4/16/2020</a:t>
            </a:fld>
            <a:endParaRPr lang="en-US" dirty="0"/>
          </a:p>
        </p:txBody>
      </p:sp>
      <p:sp>
        <p:nvSpPr>
          <p:cNvPr id="4" name="Slide Image Placeholder 3"/>
          <p:cNvSpPr>
            <a:spLocks noGrp="1" noRot="1" noChangeAspect="1"/>
          </p:cNvSpPr>
          <p:nvPr>
            <p:ph type="sldImg" idx="2"/>
          </p:nvPr>
        </p:nvSpPr>
        <p:spPr>
          <a:xfrm>
            <a:off x="884238" y="639763"/>
            <a:ext cx="5546725" cy="3121025"/>
          </a:xfrm>
          <a:prstGeom prst="rect">
            <a:avLst/>
          </a:prstGeom>
          <a:noFill/>
          <a:ln w="12700">
            <a:solidFill>
              <a:prstClr val="black"/>
            </a:solidFill>
          </a:ln>
        </p:spPr>
        <p:txBody>
          <a:bodyPr vert="horz" lIns="97027" tIns="48513" rIns="97027" bIns="48513" rtlCol="0" anchor="ctr"/>
          <a:lstStyle/>
          <a:p>
            <a:endParaRPr lang="en-US" dirty="0"/>
          </a:p>
        </p:txBody>
      </p:sp>
      <p:sp>
        <p:nvSpPr>
          <p:cNvPr id="5" name="Notes Placeholder 4"/>
          <p:cNvSpPr>
            <a:spLocks noGrp="1"/>
          </p:cNvSpPr>
          <p:nvPr>
            <p:ph type="body" sz="quarter" idx="3"/>
          </p:nvPr>
        </p:nvSpPr>
        <p:spPr>
          <a:xfrm>
            <a:off x="487680" y="4000500"/>
            <a:ext cx="6339840" cy="512064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7027" tIns="48513" rIns="97027" bIns="48513"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7027" tIns="48513" rIns="97027" bIns="48513" rtlCol="0" anchor="b"/>
          <a:lstStyle>
            <a:lvl1pPr algn="r">
              <a:defRPr sz="1300"/>
            </a:lvl1pPr>
          </a:lstStyle>
          <a:p>
            <a:fld id="{9F4FBC3A-A12C-40F9-BB8D-BC30C7901396}" type="slidenum">
              <a:rPr lang="en-US" smtClean="0"/>
              <a:t>‹#›</a:t>
            </a:fld>
            <a:endParaRPr lang="en-US" dirty="0"/>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pearsonvue.com/vmware/badg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mware.com/certifica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1" name="Slide preview"/>
          <p:cNvSpPr>
            <a:spLocks noGrp="1" noRot="1" noChangeAspect="1"/>
          </p:cNvSpPr>
          <p:nvPr>
            <p:ph type="sldImg"/>
          </p:nvPr>
        </p:nvSpPr>
        <p:spPr/>
      </p:sp>
      <p:sp>
        <p:nvSpPr>
          <p:cNvPr id="10002" name="Notes"/>
          <p:cNvSpPr>
            <a:spLocks noGrp="1"/>
          </p:cNvSpPr>
          <p:nvPr>
            <p:ph type="body" idx="1"/>
          </p:nvPr>
        </p:nvSpPr>
        <p:spPr/>
        <p:txBody>
          <a:bodyPr wrap="square" rtlCol="0"/>
          <a:lstStyle/>
          <a:p>
            <a:pPr marL="0" indent="0">
              <a:buNone/>
            </a:pPr>
            <a:endParaRPr/>
          </a:p>
          <a:p>
            <a:pPr marL="0" indent="0">
              <a:buNone/>
            </a:pPr>
            <a:endParaRPr/>
          </a:p>
        </p:txBody>
      </p:sp>
      <p:sp>
        <p:nvSpPr>
          <p:cNvPr id="10003" name="Slide number"/>
          <p:cNvSpPr>
            <a:spLocks noGrp="1"/>
          </p:cNvSpPr>
          <p:nvPr>
            <p:ph type="sldNum" sz="quarter" idx="10"/>
          </p:nvPr>
        </p:nvSpPr>
        <p:spPr/>
        <p:txBody>
          <a:bodyPr/>
          <a:lstStyle/>
          <a:p>
            <a:fld id="{C18812F0-6685-476B-B832-AFB48F091983}" type="slidenum">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3" name="Slide preview"/>
          <p:cNvSpPr>
            <a:spLocks noGrp="1" noRot="1" noChangeAspect="1"/>
          </p:cNvSpPr>
          <p:nvPr>
            <p:ph type="sldImg"/>
          </p:nvPr>
        </p:nvSpPr>
        <p:spPr/>
      </p:sp>
      <p:sp>
        <p:nvSpPr>
          <p:cNvPr id="10034" name="Notes"/>
          <p:cNvSpPr>
            <a:spLocks noGrp="1"/>
          </p:cNvSpPr>
          <p:nvPr>
            <p:ph type="body" idx="1"/>
          </p:nvPr>
        </p:nvSpPr>
        <p:spPr/>
        <p:txBody>
          <a:bodyPr wrap="square" rtlCol="0"/>
          <a:lstStyle/>
          <a:p>
            <a:pPr marL="0" lvl="0" indent="0">
              <a:spcBef>
                <a:spcPts val="0"/>
              </a:spcBef>
              <a:spcAft>
                <a:spcPts val="0"/>
              </a:spcAft>
              <a:buNone/>
            </a:pPr>
            <a:r>
              <a:rPr lang="en-US" sz="2000" dirty="0">
                <a:solidFill>
                  <a:schemeClr val="tx2"/>
                </a:solidFill>
                <a:cs typeface="Calibri" pitchFamily="34" charset="0"/>
              </a:rPr>
              <a:t>Digital badges have the following features:</a:t>
            </a:r>
          </a:p>
          <a:p>
            <a:pPr>
              <a:buFont typeface="Arial" pitchFamily="34" charset="0"/>
              <a:buChar char="•"/>
            </a:pPr>
            <a:r>
              <a:t>Easy to share in social media (LinkedIn, Twitter, Facebook, blogs, and so on)</a:t>
            </a:r>
          </a:p>
          <a:p>
            <a:pPr>
              <a:buFont typeface="Arial" pitchFamily="34" charset="0"/>
              <a:buChar char="•"/>
            </a:pPr>
            <a:r>
              <a:t>Tethered to VMware to validate and verify achievement</a:t>
            </a:r>
          </a:p>
          <a:p>
            <a:pPr>
              <a:buFont typeface="Arial" pitchFamily="34" charset="0"/>
              <a:buChar char="•"/>
            </a:pPr>
            <a:r>
              <a:t>Contain metadata with skill tags and accomplishments</a:t>
            </a:r>
          </a:p>
          <a:p>
            <a:pPr>
              <a:buFont typeface="Arial" pitchFamily="34" charset="0"/>
              <a:buChar char="•"/>
            </a:pPr>
            <a:r>
              <a:t>Based on Mozilla's Open Badges standard</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the complete list of digital badges, see </a:t>
            </a:r>
            <a:r>
              <a:rPr sz="1200">
                <a:hlinkClick r:id="rId3"/>
              </a:rPr>
              <a:t>http://www.pearsonvue.com/vmware/badging</a:t>
            </a:r>
            <a:r>
              <a:rPr lang="en-GB" sz="1200" dirty="0">
                <a:solidFill>
                  <a:srgbClr val="000000"/>
                </a:solidFill>
                <a:latin typeface="Times New Roman" panose="02020603050405020304" pitchFamily="18" charset="0"/>
                <a:cs typeface="Times New Roman" panose="02020603050405020304" pitchFamily="18" charset="0"/>
              </a:rPr>
              <a:t>.</a:t>
            </a:r>
          </a:p>
        </p:txBody>
      </p:sp>
      <p:sp>
        <p:nvSpPr>
          <p:cNvPr id="10035" name="Slide number"/>
          <p:cNvSpPr>
            <a:spLocks noGrp="1"/>
          </p:cNvSpPr>
          <p:nvPr>
            <p:ph type="sldNum" sz="quarter" idx="10"/>
          </p:nvPr>
        </p:nvSpPr>
        <p:spPr/>
        <p:txBody>
          <a:bodyPr/>
          <a:lstStyle/>
          <a:p>
            <a:fld id="{C18812F0-6685-476B-B832-AFB48F091983}" type="slidenum">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 name="Slide preview"/>
          <p:cNvSpPr>
            <a:spLocks noGrp="1" noRot="1" noChangeAspect="1"/>
          </p:cNvSpPr>
          <p:nvPr>
            <p:ph type="sldImg"/>
          </p:nvPr>
        </p:nvSpPr>
        <p:spPr/>
      </p:sp>
      <p:sp>
        <p:nvSpPr>
          <p:cNvPr id="10037" name="Notes"/>
          <p:cNvSpPr>
            <a:spLocks noGrp="1"/>
          </p:cNvSpPr>
          <p:nvPr>
            <p:ph type="body" idx="1"/>
          </p:nvPr>
        </p:nvSpPr>
        <p:spPr/>
        <p:txBody>
          <a:bodyPr wrap="square" rtlCol="0"/>
          <a:lstStyle/>
          <a:p>
            <a:pPr marL="0" indent="0">
              <a:buNone/>
            </a:pPr>
            <a:endParaRPr/>
          </a:p>
        </p:txBody>
      </p:sp>
      <p:sp>
        <p:nvSpPr>
          <p:cNvPr id="10038" name="Slide number"/>
          <p:cNvSpPr>
            <a:spLocks noGrp="1"/>
          </p:cNvSpPr>
          <p:nvPr>
            <p:ph type="sldNum" sz="quarter" idx="10"/>
          </p:nvPr>
        </p:nvSpPr>
        <p:spPr/>
        <p:txBody>
          <a:bodyPr/>
          <a:lstStyle/>
          <a:p>
            <a:fld id="{C18812F0-6685-476B-B832-AFB48F091983}" type="slidenum">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 name="Slide preview"/>
          <p:cNvSpPr>
            <a:spLocks noGrp="1" noRot="1" noChangeAspect="1"/>
          </p:cNvSpPr>
          <p:nvPr>
            <p:ph type="sldImg"/>
          </p:nvPr>
        </p:nvSpPr>
        <p:spPr/>
      </p:sp>
      <p:sp>
        <p:nvSpPr>
          <p:cNvPr id="10005" name="Notes"/>
          <p:cNvSpPr>
            <a:spLocks noGrp="1"/>
          </p:cNvSpPr>
          <p:nvPr>
            <p:ph type="body" idx="1"/>
          </p:nvPr>
        </p:nvSpPr>
        <p:spPr/>
        <p:txBody>
          <a:bodyPr wrap="square" rtlCol="0"/>
          <a:lstStyle/>
          <a:p>
            <a:pPr marL="0" indent="0">
              <a:buNone/>
            </a:pPr>
            <a:endParaRPr/>
          </a:p>
        </p:txBody>
      </p:sp>
      <p:sp>
        <p:nvSpPr>
          <p:cNvPr id="10006" name="Slide number"/>
          <p:cNvSpPr>
            <a:spLocks noGrp="1"/>
          </p:cNvSpPr>
          <p:nvPr>
            <p:ph type="sldNum" sz="quarter" idx="10"/>
          </p:nvPr>
        </p:nvSpPr>
        <p:spPr/>
        <p:txBody>
          <a:bodyPr/>
          <a:lstStyle/>
          <a:p>
            <a:fld id="{C18812F0-6685-476B-B832-AFB48F091983}" type="slidenum">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7" name="Slide preview"/>
          <p:cNvSpPr>
            <a:spLocks noGrp="1" noRot="1" noChangeAspect="1"/>
          </p:cNvSpPr>
          <p:nvPr>
            <p:ph type="sldImg"/>
          </p:nvPr>
        </p:nvSpPr>
        <p:spPr/>
      </p:sp>
      <p:sp>
        <p:nvSpPr>
          <p:cNvPr id="10008" name="Notes"/>
          <p:cNvSpPr>
            <a:spLocks noGrp="1"/>
          </p:cNvSpPr>
          <p:nvPr>
            <p:ph type="body" idx="1"/>
          </p:nvPr>
        </p:nvSpPr>
        <p:spPr/>
        <p:txBody>
          <a:bodyPr wrap="square" rtlCol="0"/>
          <a:lstStyle/>
          <a:p>
            <a:pPr marL="0" indent="0">
              <a:buNone/>
            </a:pPr>
            <a:endParaRPr/>
          </a:p>
        </p:txBody>
      </p:sp>
      <p:sp>
        <p:nvSpPr>
          <p:cNvPr id="10009" name="Slide number"/>
          <p:cNvSpPr>
            <a:spLocks noGrp="1"/>
          </p:cNvSpPr>
          <p:nvPr>
            <p:ph type="sldNum" sz="quarter" idx="10"/>
          </p:nvPr>
        </p:nvSpPr>
        <p:spPr/>
        <p:txBody>
          <a:bodyPr/>
          <a:lstStyle/>
          <a:p>
            <a:fld id="{C18812F0-6685-476B-B832-AFB48F091983}" type="slidenum">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0" name="Slide preview"/>
          <p:cNvSpPr>
            <a:spLocks noGrp="1" noRot="1" noChangeAspect="1"/>
          </p:cNvSpPr>
          <p:nvPr>
            <p:ph type="sldImg"/>
          </p:nvPr>
        </p:nvSpPr>
        <p:spPr/>
      </p:sp>
      <p:sp>
        <p:nvSpPr>
          <p:cNvPr id="10011" name="Notes"/>
          <p:cNvSpPr>
            <a:spLocks noGrp="1"/>
          </p:cNvSpPr>
          <p:nvPr>
            <p:ph type="body" idx="1"/>
          </p:nvPr>
        </p:nvSpPr>
        <p:spPr/>
        <p:txBody>
          <a:bodyPr wrap="square" rtlCol="0"/>
          <a:lstStyle/>
          <a:p>
            <a:pPr marL="0" indent="0">
              <a:buNone/>
            </a:pPr>
            <a:endParaRPr/>
          </a:p>
        </p:txBody>
      </p:sp>
      <p:sp>
        <p:nvSpPr>
          <p:cNvPr id="10012" name="Slide number"/>
          <p:cNvSpPr>
            <a:spLocks noGrp="1"/>
          </p:cNvSpPr>
          <p:nvPr>
            <p:ph type="sldNum" sz="quarter" idx="10"/>
          </p:nvPr>
        </p:nvSpPr>
        <p:spPr/>
        <p:txBody>
          <a:bodyPr/>
          <a:lstStyle/>
          <a:p>
            <a:fld id="{C18812F0-6685-476B-B832-AFB48F091983}" type="slidenum">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 name="Slide preview"/>
          <p:cNvSpPr>
            <a:spLocks noGrp="1" noRot="1" noChangeAspect="1"/>
          </p:cNvSpPr>
          <p:nvPr>
            <p:ph type="sldImg"/>
          </p:nvPr>
        </p:nvSpPr>
        <p:spPr/>
      </p:sp>
      <p:sp>
        <p:nvSpPr>
          <p:cNvPr id="10015" name="Notes"/>
          <p:cNvSpPr>
            <a:spLocks noGrp="1"/>
          </p:cNvSpPr>
          <p:nvPr>
            <p:ph type="body" idx="1"/>
          </p:nvPr>
        </p:nvSpPr>
        <p:spPr/>
        <p:txBody>
          <a:bodyPr wrap="square" rtlCol="0"/>
          <a:lstStyle/>
          <a:p>
            <a:pPr marL="0" indent="0">
              <a:buNone/>
            </a:pPr>
            <a:endParaRPr/>
          </a:p>
        </p:txBody>
      </p:sp>
      <p:sp>
        <p:nvSpPr>
          <p:cNvPr id="10016" name="Slide number"/>
          <p:cNvSpPr>
            <a:spLocks noGrp="1"/>
          </p:cNvSpPr>
          <p:nvPr>
            <p:ph type="sldNum" sz="quarter" idx="10"/>
          </p:nvPr>
        </p:nvSpPr>
        <p:spPr/>
        <p:txBody>
          <a:bodyPr/>
          <a:lstStyle/>
          <a:p>
            <a:fld id="{C18812F0-6685-476B-B832-AFB48F091983}" type="slidenum">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8" name="Slide preview"/>
          <p:cNvSpPr>
            <a:spLocks noGrp="1" noRot="1" noChangeAspect="1"/>
          </p:cNvSpPr>
          <p:nvPr>
            <p:ph type="sldImg"/>
          </p:nvPr>
        </p:nvSpPr>
        <p:spPr/>
      </p:sp>
      <p:sp>
        <p:nvSpPr>
          <p:cNvPr id="10019" name="Notes"/>
          <p:cNvSpPr>
            <a:spLocks noGrp="1"/>
          </p:cNvSpPr>
          <p:nvPr>
            <p:ph type="body" idx="1"/>
          </p:nvPr>
        </p:nvSpPr>
        <p:spPr/>
        <p:txBody>
          <a:bodyPr wrap="square" rtlCol="0"/>
          <a:lstStyle/>
          <a:p>
            <a:pPr marL="0" indent="0">
              <a:buNone/>
            </a:pPr>
            <a:endParaRPr/>
          </a:p>
        </p:txBody>
      </p:sp>
      <p:sp>
        <p:nvSpPr>
          <p:cNvPr id="10020" name="Slide number"/>
          <p:cNvSpPr>
            <a:spLocks noGrp="1"/>
          </p:cNvSpPr>
          <p:nvPr>
            <p:ph type="sldNum" sz="quarter" idx="10"/>
          </p:nvPr>
        </p:nvSpPr>
        <p:spPr/>
        <p:txBody>
          <a:bodyPr/>
          <a:lstStyle/>
          <a:p>
            <a:fld id="{C18812F0-6685-476B-B832-AFB48F091983}" type="slidenum">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2" name="Slide preview"/>
          <p:cNvSpPr>
            <a:spLocks noGrp="1" noRot="1" noChangeAspect="1"/>
          </p:cNvSpPr>
          <p:nvPr>
            <p:ph type="sldImg"/>
          </p:nvPr>
        </p:nvSpPr>
        <p:spPr/>
      </p:sp>
      <p:sp>
        <p:nvSpPr>
          <p:cNvPr id="10023" name="Notes"/>
          <p:cNvSpPr>
            <a:spLocks noGrp="1"/>
          </p:cNvSpPr>
          <p:nvPr>
            <p:ph type="body" idx="1"/>
          </p:nvPr>
        </p:nvSpPr>
        <p:spPr/>
        <p:txBody>
          <a:bodyPr wrap="square" rtlCol="0"/>
          <a:lstStyle/>
          <a:p>
            <a:pPr marL="0" indent="0">
              <a:buNone/>
            </a:pPr>
            <a:endParaRPr/>
          </a:p>
        </p:txBody>
      </p:sp>
      <p:sp>
        <p:nvSpPr>
          <p:cNvPr id="10024" name="Slide number"/>
          <p:cNvSpPr>
            <a:spLocks noGrp="1"/>
          </p:cNvSpPr>
          <p:nvPr>
            <p:ph type="sldNum" sz="quarter" idx="10"/>
          </p:nvPr>
        </p:nvSpPr>
        <p:spPr/>
        <p:txBody>
          <a:bodyPr/>
          <a:lstStyle/>
          <a:p>
            <a:fld id="{C18812F0-6685-476B-B832-AFB48F091983}" type="slidenum">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5" name="Slide preview"/>
          <p:cNvSpPr>
            <a:spLocks noGrp="1" noRot="1" noChangeAspect="1"/>
          </p:cNvSpPr>
          <p:nvPr>
            <p:ph type="sldImg"/>
          </p:nvPr>
        </p:nvSpPr>
        <p:spPr/>
      </p:sp>
      <p:sp>
        <p:nvSpPr>
          <p:cNvPr id="10026" name="Notes"/>
          <p:cNvSpPr>
            <a:spLocks noGrp="1"/>
          </p:cNvSpPr>
          <p:nvPr>
            <p:ph type="body" idx="1"/>
          </p:nvPr>
        </p:nvSpPr>
        <p:spPr/>
        <p:txBody>
          <a:bodyPr wrap="square" rtlCol="0"/>
          <a:lstStyle/>
          <a:p>
            <a:pPr marL="0" indent="0">
              <a:buNone/>
            </a:pPr>
            <a:endParaRPr/>
          </a:p>
        </p:txBody>
      </p:sp>
      <p:sp>
        <p:nvSpPr>
          <p:cNvPr id="10027" name="Slide number"/>
          <p:cNvSpPr>
            <a:spLocks noGrp="1"/>
          </p:cNvSpPr>
          <p:nvPr>
            <p:ph type="sldNum" sz="quarter" idx="10"/>
          </p:nvPr>
        </p:nvSpPr>
        <p:spPr/>
        <p:txBody>
          <a:bodyPr/>
          <a:lstStyle/>
          <a:p>
            <a:fld id="{C18812F0-6685-476B-B832-AFB48F091983}" type="slidenum">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9" name="Slide preview"/>
          <p:cNvSpPr>
            <a:spLocks noGrp="1" noRot="1" noChangeAspect="1"/>
          </p:cNvSpPr>
          <p:nvPr>
            <p:ph type="sldImg"/>
          </p:nvPr>
        </p:nvSpPr>
        <p:spPr/>
      </p:sp>
      <p:sp>
        <p:nvSpPr>
          <p:cNvPr id="10030" name="Notes"/>
          <p:cNvSpPr>
            <a:spLocks noGrp="1"/>
          </p:cNvSpPr>
          <p:nvPr>
            <p:ph type="body" idx="1"/>
          </p:nvPr>
        </p:nvSpPr>
        <p:spPr/>
        <p:txBody>
          <a:bodyPr wrap="square" rtlCol="0"/>
          <a:lstStyle/>
          <a:p>
            <a:pPr marL="0" indent="0">
              <a:buNone/>
            </a:pPr>
            <a:r>
              <a:rPr lang="en-GB" sz="1200" dirty="0">
                <a:solidFill>
                  <a:srgbClr val="000000"/>
                </a:solidFill>
                <a:latin typeface="Times New Roman" panose="02020603050405020304" pitchFamily="18" charset="0"/>
                <a:cs typeface="Times New Roman" panose="02020603050405020304" pitchFamily="18" charset="0"/>
              </a:rPr>
              <a:t>VMware certification sets the standards for IT professionals who work with VMware technology. Certifications are grouped into technology tracks. Each track offers one or more levels of certification (up to five levels).</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For the complete list of certifications and details about how to attain these certifications, see </a:t>
            </a:r>
            <a:r>
              <a:rPr sz="1200">
                <a:hlinkClick r:id="rId3"/>
              </a:rPr>
              <a:t>https://vmware.com/certification</a:t>
            </a:r>
            <a:r>
              <a:rPr lang="en-GB" sz="1200" dirty="0">
                <a:solidFill>
                  <a:srgbClr val="000000"/>
                </a:solidFill>
                <a:latin typeface="Times New Roman" panose="02020603050405020304" pitchFamily="18" charset="0"/>
                <a:cs typeface="Times New Roman" panose="02020603050405020304" pitchFamily="18" charset="0"/>
              </a:rPr>
              <a:t>.</a:t>
            </a:r>
          </a:p>
        </p:txBody>
      </p:sp>
      <p:sp>
        <p:nvSpPr>
          <p:cNvPr id="10031" name="Slide number"/>
          <p:cNvSpPr>
            <a:spLocks noGrp="1"/>
          </p:cNvSpPr>
          <p:nvPr>
            <p:ph type="sldNum" sz="quarter" idx="10"/>
          </p:nvPr>
        </p:nvSpPr>
        <p:spPr/>
        <p:txBody>
          <a:bodyPr/>
          <a:lstStyle/>
          <a:p>
            <a:fld id="{C18812F0-6685-476B-B832-AFB48F091983}" type="slidenum">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customXml" Target="../ink/ink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5A02180-679B-46FB-9C32-EA90058BD978}"/>
              </a:ext>
            </a:extLst>
          </p:cNvPr>
          <p:cNvPicPr>
            <a:picLocks noChangeAspect="1"/>
          </p:cNvPicPr>
          <p:nvPr userDrawn="1"/>
        </p:nvPicPr>
        <p:blipFill>
          <a:blip r:embed="rId3"/>
          <a:stretch>
            <a:fillRect/>
          </a:stretch>
        </p:blipFill>
        <p:spPr bwMode="ltGray">
          <a:xfrm>
            <a:off x="1" y="0"/>
            <a:ext cx="8061012" cy="6858000"/>
          </a:xfrm>
          <a:prstGeom prst="rect">
            <a:avLst/>
          </a:prstGeom>
        </p:spPr>
      </p:pic>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4880914" y="2215803"/>
            <a:ext cx="6402467" cy="1234440"/>
          </a:xfrm>
        </p:spPr>
        <p:txBody>
          <a:bodyPr wrap="square" anchor="b" anchorCtr="0"/>
          <a:lstStyle>
            <a:lvl1pPr algn="r">
              <a:defRPr sz="3200" b="0" cap="none" baseline="0"/>
            </a:lvl1pPr>
          </a:lstStyle>
          <a:p>
            <a:r>
              <a:rPr lang="en-US" dirty="0"/>
              <a:t>Click to edit Master title style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1000" dirty="0">
                <a:solidFill>
                  <a:schemeClr val="bg1"/>
                </a:solidFill>
                <a:latin typeface="+mj-lt"/>
                <a:ea typeface="Verdana" panose="020B0604030504040204" pitchFamily="34" charset="0"/>
                <a:cs typeface="Verdana" panose="020B0604030504040204" pitchFamily="34" charset="0"/>
              </a:rPr>
              <a:t> © 2020 VMware, Inc.</a:t>
            </a:r>
          </a:p>
        </p:txBody>
      </p:sp>
      <mc:AlternateContent xmlns:mc="http://schemas.openxmlformats.org/markup-compatibility/2006" xmlns:p14="http://schemas.microsoft.com/office/powerpoint/2010/main">
        <mc:Choice Requires="p14">
          <p:contentPart p14:bwMode="auto" r:id="rId4">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a14="http://schemas.microsoft.com/office/drawing/2010/main" xmlns:a16="http://schemas.microsoft.com/office/drawing/2014/main" xmlns="">
          <p:pic>
            <p:nvPicPr>
              <p:cNvPr id="37" name="Ink 36">
                <a:extLst>
                  <a:ext uri="{FF2B5EF4-FFF2-40B4-BE49-F238E27FC236}">
                    <a16:creationId xmlns:a16="http://schemas.microsoft.com/office/drawing/2014/main" id="{CFEB676F-F7B5-4486-A265-8D3830C84F4C}"/>
                  </a:ext>
                </a:extLst>
              </p:cNvPr>
              <p:cNvPicPr/>
              <p:nvPr/>
            </p:nvPicPr>
            <p:blipFill>
              <a:blip r:embed="rId5"/>
              <a:stretch>
                <a:fillRect/>
              </a:stretch>
            </p:blipFill>
            <p:spPr>
              <a:xfrm>
                <a:off x="9858081" y="4877099"/>
                <a:ext cx="7920" cy="7920"/>
              </a:xfrm>
              <a:prstGeom prst="rect">
                <a:avLst/>
              </a:prstGeom>
            </p:spPr>
          </p:pic>
        </mc:Fallback>
      </mc:AlternateContent>
      <p:sp>
        <p:nvSpPr>
          <p:cNvPr id="3" name="Content Placeholder 2"/>
          <p:cNvSpPr>
            <a:spLocks noGrp="1"/>
          </p:cNvSpPr>
          <p:nvPr>
            <p:ph sz="quarter" idx="11" hasCustomPrompt="1"/>
          </p:nvPr>
        </p:nvSpPr>
        <p:spPr>
          <a:xfrm>
            <a:off x="6096000" y="3965135"/>
            <a:ext cx="5181409" cy="692625"/>
          </a:xfrm>
        </p:spPr>
        <p:txBody>
          <a:bodyPr anchor="b" anchorCtr="0"/>
          <a:lstStyle>
            <a:lvl1pPr marL="0" marR="0" indent="1614488" algn="r" defTabSz="808038" rtl="0" eaLnBrk="1" fontAlgn="auto" latinLnBrk="0" hangingPunct="1">
              <a:lnSpc>
                <a:spcPct val="90000"/>
              </a:lnSpc>
              <a:spcBef>
                <a:spcPts val="1200"/>
              </a:spcBef>
              <a:spcAft>
                <a:spcPts val="0"/>
              </a:spcAft>
              <a:buClrTx/>
              <a:buSzPct val="90000"/>
              <a:buFontTx/>
              <a:buNone/>
              <a:tabLst/>
              <a:defRPr lang="en-GB" sz="2400" kern="1200" baseline="0" dirty="0">
                <a:solidFill>
                  <a:schemeClr val="tx1"/>
                </a:solidFill>
                <a:latin typeface="+mj-lt"/>
                <a:ea typeface="+mn-ea"/>
                <a:cs typeface="+mn-cs"/>
              </a:defRPr>
            </a:lvl1pPr>
          </a:lstStyle>
          <a:p>
            <a:pPr marL="0" marR="0" lvl="0" indent="0" algn="l" defTabSz="914400" rtl="0" eaLnBrk="1" fontAlgn="auto" latinLnBrk="0" hangingPunct="1">
              <a:lnSpc>
                <a:spcPct val="90000"/>
              </a:lnSpc>
              <a:spcBef>
                <a:spcPts val="1200"/>
              </a:spcBef>
              <a:spcAft>
                <a:spcPts val="0"/>
              </a:spcAft>
              <a:buClrTx/>
              <a:buSzPct val="90000"/>
              <a:buFontTx/>
              <a:buNone/>
              <a:tabLst/>
              <a:defRPr/>
            </a:pPr>
            <a:r>
              <a:rPr lang="en-US" dirty="0"/>
              <a:t>Module #</a:t>
            </a:r>
            <a:endParaRPr lang="en-GB" dirty="0"/>
          </a:p>
        </p:txBody>
      </p:sp>
    </p:spTree>
    <p:custDataLst>
      <p:tags r:id="rId1"/>
    </p:custDataLst>
    <p:extLst>
      <p:ext uri="{BB962C8B-B14F-4D97-AF65-F5344CB8AC3E}">
        <p14:creationId xmlns:p14="http://schemas.microsoft.com/office/powerpoint/2010/main" val="33833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AndImage_Animation">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1583697"/>
            <a:ext cx="10972800" cy="4628191"/>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2" name="Title 1"/>
          <p:cNvSpPr>
            <a:spLocks noGrp="1"/>
          </p:cNvSpPr>
          <p:nvPr>
            <p:ph type="title"/>
          </p:nvPr>
        </p:nvSpPr>
        <p:spPr>
          <a:xfrm>
            <a:off x="609600" y="330200"/>
            <a:ext cx="10972800" cy="355600"/>
          </a:xfrm>
        </p:spPr>
        <p:txBody>
          <a:bodyPr/>
          <a:lstStyle/>
          <a:p>
            <a:r>
              <a:rPr lang="en-US" dirty="0"/>
              <a:t>Click to edit Master title style</a:t>
            </a:r>
          </a:p>
        </p:txBody>
      </p:sp>
      <p:sp>
        <p:nvSpPr>
          <p:cNvPr id="3" name="Content Placeholder 2"/>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
        <p:nvSpPr>
          <p:cNvPr id="6" name="Graphic 4">
            <a:extLst>
              <a:ext uri="{FF2B5EF4-FFF2-40B4-BE49-F238E27FC236}">
                <a16:creationId xmlns:a16="http://schemas.microsoft.com/office/drawing/2014/main" id="{967419C8-2C01-4E40-8A3C-A391DC0FCE95}"/>
              </a:ext>
            </a:extLst>
          </p:cNvPr>
          <p:cNvSpPr/>
          <p:nvPr userDrawn="1"/>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115209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Six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99" y="914400"/>
            <a:ext cx="36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7946399" y="914400"/>
            <a:ext cx="36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Content Placeholder 2"/>
          <p:cNvSpPr>
            <a:spLocks noGrp="1"/>
          </p:cNvSpPr>
          <p:nvPr>
            <p:ph sz="half" idx="10"/>
          </p:nvPr>
        </p:nvSpPr>
        <p:spPr>
          <a:xfrm>
            <a:off x="4277999" y="914400"/>
            <a:ext cx="36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6" name="Content Placeholder 2"/>
          <p:cNvSpPr>
            <a:spLocks noGrp="1"/>
          </p:cNvSpPr>
          <p:nvPr>
            <p:ph sz="half" idx="11"/>
          </p:nvPr>
        </p:nvSpPr>
        <p:spPr>
          <a:xfrm>
            <a:off x="609600" y="3505200"/>
            <a:ext cx="3636000" cy="28765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Content Placeholder 3"/>
          <p:cNvSpPr>
            <a:spLocks noGrp="1"/>
          </p:cNvSpPr>
          <p:nvPr>
            <p:ph sz="half" idx="12"/>
          </p:nvPr>
        </p:nvSpPr>
        <p:spPr>
          <a:xfrm>
            <a:off x="7946399" y="3505200"/>
            <a:ext cx="3636000" cy="28765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8" name="Content Placeholder 2"/>
          <p:cNvSpPr>
            <a:spLocks noGrp="1"/>
          </p:cNvSpPr>
          <p:nvPr>
            <p:ph sz="half" idx="13"/>
          </p:nvPr>
        </p:nvSpPr>
        <p:spPr>
          <a:xfrm>
            <a:off x="4278000" y="3505200"/>
            <a:ext cx="3636000" cy="28765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9" name="Footer Placeholder 8">
            <a:extLst>
              <a:ext uri="{FF2B5EF4-FFF2-40B4-BE49-F238E27FC236}">
                <a16:creationId xmlns:a16="http://schemas.microsoft.com/office/drawing/2014/main" id="{10AAE179-ACC5-47B4-993F-CFFC46783022}"/>
              </a:ext>
            </a:extLst>
          </p:cNvPr>
          <p:cNvSpPr>
            <a:spLocks noGrp="1"/>
          </p:cNvSpPr>
          <p:nvPr>
            <p:ph type="ftr" sz="quarter" idx="14"/>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619407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4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6139315" y="914400"/>
            <a:ext cx="5436000" cy="25146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Content Placeholder 2"/>
          <p:cNvSpPr>
            <a:spLocks noGrp="1"/>
          </p:cNvSpPr>
          <p:nvPr>
            <p:ph sz="half" idx="10"/>
          </p:nvPr>
        </p:nvSpPr>
        <p:spPr>
          <a:xfrm>
            <a:off x="609600" y="3545304"/>
            <a:ext cx="5436000" cy="2836445"/>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6" name="Content Placeholder 3"/>
          <p:cNvSpPr>
            <a:spLocks noGrp="1"/>
          </p:cNvSpPr>
          <p:nvPr>
            <p:ph sz="half" idx="11"/>
          </p:nvPr>
        </p:nvSpPr>
        <p:spPr>
          <a:xfrm>
            <a:off x="6139315" y="3545304"/>
            <a:ext cx="5436000" cy="2836445"/>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21271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77821" y="914400"/>
            <a:ext cx="7308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609600" y="914400"/>
            <a:ext cx="3636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7351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ThirdOne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99" y="914400"/>
            <a:ext cx="7308000" cy="54684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7948296" y="914400"/>
            <a:ext cx="3636000" cy="54684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87386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And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7704" y="914400"/>
            <a:ext cx="7968260" cy="54684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p:nvPr>
        </p:nvSpPr>
        <p:spPr>
          <a:xfrm>
            <a:off x="8894618" y="914400"/>
            <a:ext cx="2689678" cy="2161309"/>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endParaRPr lang="en-US" dirty="0"/>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627748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TextAndTwoImages">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1574270"/>
            <a:ext cx="10972800" cy="2376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3" name="Content Placeholder 2"/>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
        <p:nvSpPr>
          <p:cNvPr id="4" name="Content Placeholder 2">
            <a:extLst>
              <a:ext uri="{FF2B5EF4-FFF2-40B4-BE49-F238E27FC236}">
                <a16:creationId xmlns:a16="http://schemas.microsoft.com/office/drawing/2014/main" id="{78595B2F-83D4-4BAA-AEEA-53369D32A948}"/>
              </a:ext>
            </a:extLst>
          </p:cNvPr>
          <p:cNvSpPr>
            <a:spLocks noGrp="1"/>
          </p:cNvSpPr>
          <p:nvPr>
            <p:ph sz="half" idx="13" hasCustomPrompt="1"/>
          </p:nvPr>
        </p:nvSpPr>
        <p:spPr>
          <a:xfrm>
            <a:off x="609600" y="4004042"/>
            <a:ext cx="10972800" cy="2376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Title 1">
            <a:extLst>
              <a:ext uri="{FF2B5EF4-FFF2-40B4-BE49-F238E27FC236}">
                <a16:creationId xmlns:a16="http://schemas.microsoft.com/office/drawing/2014/main" id="{0F113682-DB3B-41F9-9E40-9743882FDAB3}"/>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6" name="Footer Placeholder 4">
            <a:extLst>
              <a:ext uri="{FF2B5EF4-FFF2-40B4-BE49-F238E27FC236}">
                <a16:creationId xmlns:a16="http://schemas.microsoft.com/office/drawing/2014/main" id="{9FA4EACB-49C2-416E-B993-25DB8CB2D45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93488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tDoubleTextAndImage">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19027" y="1563119"/>
            <a:ext cx="10949086" cy="2052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a:t>Third level</a:t>
            </a:r>
            <a:endParaRPr lang="en-US" dirty="0"/>
          </a:p>
        </p:txBody>
      </p:sp>
      <p:sp>
        <p:nvSpPr>
          <p:cNvPr id="3" name="Content Placeholder 2"/>
          <p:cNvSpPr>
            <a:spLocks noGrp="1"/>
          </p:cNvSpPr>
          <p:nvPr>
            <p:ph idx="1" hasCustomPrompt="1"/>
          </p:nvPr>
        </p:nvSpPr>
        <p:spPr>
          <a:xfrm>
            <a:off x="619027" y="914400"/>
            <a:ext cx="10949086" cy="587830"/>
          </a:xfrm>
        </p:spPr>
        <p:txBody>
          <a:bodyPr>
            <a:noAutofit/>
          </a:bodyPr>
          <a:lstStyle/>
          <a:p>
            <a:pPr lvl="0"/>
            <a:r>
              <a:rPr lang="en-US" dirty="0"/>
              <a:t>Click to edit Master text styles</a:t>
            </a:r>
          </a:p>
        </p:txBody>
      </p:sp>
      <p:sp>
        <p:nvSpPr>
          <p:cNvPr id="15" name="Content Placeholder 2">
            <a:extLst>
              <a:ext uri="{FF2B5EF4-FFF2-40B4-BE49-F238E27FC236}">
                <a16:creationId xmlns:a16="http://schemas.microsoft.com/office/drawing/2014/main" id="{A7BC4A29-B776-4F3B-AA96-0CFE3225A8EC}"/>
              </a:ext>
            </a:extLst>
          </p:cNvPr>
          <p:cNvSpPr>
            <a:spLocks noGrp="1"/>
          </p:cNvSpPr>
          <p:nvPr>
            <p:ph sz="half" idx="13" hasCustomPrompt="1"/>
          </p:nvPr>
        </p:nvSpPr>
        <p:spPr>
          <a:xfrm>
            <a:off x="619027" y="4329750"/>
            <a:ext cx="10949086" cy="2052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a:t>Third level</a:t>
            </a:r>
            <a:endParaRPr lang="en-US" dirty="0"/>
          </a:p>
        </p:txBody>
      </p:sp>
      <p:sp>
        <p:nvSpPr>
          <p:cNvPr id="16" name="Content Placeholder 2">
            <a:extLst>
              <a:ext uri="{FF2B5EF4-FFF2-40B4-BE49-F238E27FC236}">
                <a16:creationId xmlns:a16="http://schemas.microsoft.com/office/drawing/2014/main" id="{D01264D8-FBA6-40AA-8B49-28346DB7BBA4}"/>
              </a:ext>
            </a:extLst>
          </p:cNvPr>
          <p:cNvSpPr>
            <a:spLocks noGrp="1"/>
          </p:cNvSpPr>
          <p:nvPr>
            <p:ph idx="14" hasCustomPrompt="1"/>
          </p:nvPr>
        </p:nvSpPr>
        <p:spPr>
          <a:xfrm>
            <a:off x="619027" y="3669880"/>
            <a:ext cx="10949086" cy="587830"/>
          </a:xfrm>
        </p:spPr>
        <p:txBody>
          <a:bodyPr>
            <a:noAutofit/>
          </a:bodyPr>
          <a:lstStyle/>
          <a:p>
            <a:pPr lvl="0"/>
            <a:r>
              <a:rPr lang="en-US" dirty="0"/>
              <a:t>Click to edit Master text styles</a:t>
            </a:r>
          </a:p>
        </p:txBody>
      </p:sp>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7" name="Footer Placeholder 4">
            <a:extLst>
              <a:ext uri="{FF2B5EF4-FFF2-40B4-BE49-F238E27FC236}">
                <a16:creationId xmlns:a16="http://schemas.microsoft.com/office/drawing/2014/main" id="{F5717891-C086-478F-80C7-829FA89B5E45}"/>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98900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HalfHalf">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3517557"/>
            <a:ext cx="10972800" cy="2864193"/>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endParaRPr lang="en-US" dirty="0"/>
          </a:p>
        </p:txBody>
      </p:sp>
      <p:sp>
        <p:nvSpPr>
          <p:cNvPr id="3" name="Content Placeholder 2"/>
          <p:cNvSpPr>
            <a:spLocks noGrp="1"/>
          </p:cNvSpPr>
          <p:nvPr>
            <p:ph idx="1" hasCustomPrompt="1"/>
          </p:nvPr>
        </p:nvSpPr>
        <p:spPr>
          <a:xfrm>
            <a:off x="609600" y="914400"/>
            <a:ext cx="10972800" cy="25146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endParaRPr lang="en-US" dirty="0"/>
          </a:p>
        </p:txBody>
      </p:sp>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147575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ThreeThir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9027" y="923827"/>
            <a:ext cx="10972800" cy="18000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p:txBody>
      </p:sp>
      <p:sp>
        <p:nvSpPr>
          <p:cNvPr id="4" name="Content Placeholder 2">
            <a:extLst>
              <a:ext uri="{FF2B5EF4-FFF2-40B4-BE49-F238E27FC236}">
                <a16:creationId xmlns:a16="http://schemas.microsoft.com/office/drawing/2014/main" id="{76A243F5-126C-4D10-AB8D-2B392834C4BF}"/>
              </a:ext>
            </a:extLst>
          </p:cNvPr>
          <p:cNvSpPr>
            <a:spLocks noGrp="1"/>
          </p:cNvSpPr>
          <p:nvPr>
            <p:ph idx="10" hasCustomPrompt="1"/>
          </p:nvPr>
        </p:nvSpPr>
        <p:spPr>
          <a:xfrm>
            <a:off x="619027" y="2754199"/>
            <a:ext cx="10972800" cy="18000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p:txBody>
      </p:sp>
      <p:sp>
        <p:nvSpPr>
          <p:cNvPr id="5" name="Content Placeholder 2">
            <a:extLst>
              <a:ext uri="{FF2B5EF4-FFF2-40B4-BE49-F238E27FC236}">
                <a16:creationId xmlns:a16="http://schemas.microsoft.com/office/drawing/2014/main" id="{FAA9394B-966B-4647-838B-FBEFF7CD6FB2}"/>
              </a:ext>
            </a:extLst>
          </p:cNvPr>
          <p:cNvSpPr>
            <a:spLocks noGrp="1"/>
          </p:cNvSpPr>
          <p:nvPr>
            <p:ph idx="11" hasCustomPrompt="1"/>
          </p:nvPr>
        </p:nvSpPr>
        <p:spPr>
          <a:xfrm>
            <a:off x="619027" y="4583458"/>
            <a:ext cx="10972800" cy="1800000"/>
          </a:xfrm>
        </p:spPr>
        <p:txBody>
          <a:bodyPr>
            <a:noAutofit/>
          </a:bodyPr>
          <a:lstStyle>
            <a:lvl1pPr>
              <a:defRPr/>
            </a:lvl1pPr>
            <a:lvl2pPr>
              <a:defRPr/>
            </a:lvl2pPr>
            <a:lvl3pPr>
              <a:defRPr/>
            </a:lvl3pPr>
            <a:lvl4pPr>
              <a:defRPr/>
            </a:lvl4pPr>
            <a:lvl5pPr>
              <a:defRPr/>
            </a:lvl5pPr>
            <a:lvl7pPr>
              <a:defRPr/>
            </a:lvl7pPr>
          </a:lstStyle>
          <a:p>
            <a:pPr lvl="0"/>
            <a:r>
              <a:rPr lang="en-US"/>
              <a:t>Click to edit Master text styles</a:t>
            </a:r>
          </a:p>
          <a:p>
            <a:pPr lvl="1"/>
            <a:r>
              <a:rPr lang="en-US"/>
              <a:t>First level</a:t>
            </a:r>
          </a:p>
          <a:p>
            <a:pPr lvl="2"/>
            <a:r>
              <a:rPr lang="en-US"/>
              <a:t>Second level</a:t>
            </a:r>
          </a:p>
          <a:p>
            <a:pPr lvl="3"/>
            <a:r>
              <a:rPr lang="en-US"/>
              <a:t>Third level</a:t>
            </a:r>
          </a:p>
        </p:txBody>
      </p:sp>
      <p:sp>
        <p:nvSpPr>
          <p:cNvPr id="6" name="Title 1">
            <a:extLst>
              <a:ext uri="{FF2B5EF4-FFF2-40B4-BE49-F238E27FC236}">
                <a16:creationId xmlns:a16="http://schemas.microsoft.com/office/drawing/2014/main" id="{77182B34-166A-48D1-B388-A2DD16484A09}"/>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7" name="Footer Placeholder 4">
            <a:extLst>
              <a:ext uri="{FF2B5EF4-FFF2-40B4-BE49-F238E27FC236}">
                <a16:creationId xmlns:a16="http://schemas.microsoft.com/office/drawing/2014/main" id="{0CC7F86C-CCF9-4A61-8C8E-920BE2046849}"/>
              </a:ext>
            </a:extLst>
          </p:cNvPr>
          <p:cNvSpPr>
            <a:spLocks noGrp="1"/>
          </p:cNvSpPr>
          <p:nvPr>
            <p:ph type="ftr" sz="quarter" idx="12"/>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73946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EF188E-2869-48D8-ABE0-0400E8619CD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4772"/>
          <a:stretch/>
        </p:blipFill>
        <p:spPr bwMode="ltGray">
          <a:xfrm>
            <a:off x="4239675" y="0"/>
            <a:ext cx="7951444" cy="6858000"/>
          </a:xfrm>
          <a:prstGeom prst="rect">
            <a:avLst/>
          </a:prstGeom>
        </p:spPr>
      </p:pic>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ct val="100000"/>
              </a:lnSpc>
              <a:defRPr sz="2800" b="0" cap="none" baseline="0"/>
            </a:lvl1pPr>
          </a:lstStyle>
          <a:p>
            <a:r>
              <a:rPr lang="en-US" dirty="0"/>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700" dirty="0">
                <a:solidFill>
                  <a:schemeClr val="bg1"/>
                </a:solidFill>
              </a:rPr>
              <a:t>© 2020</a:t>
            </a:r>
            <a:r>
              <a:rPr lang="en-US" sz="700" baseline="0" dirty="0">
                <a:solidFill>
                  <a:schemeClr val="bg1"/>
                </a:solidFill>
              </a:rPr>
              <a:t> VMware Inc. All rights reserved.</a:t>
            </a:r>
            <a:endParaRPr lang="en-US" sz="700" dirty="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89196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FourQuarter">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19025" y="914400"/>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5" name="Content Placeholder 2">
            <a:extLst>
              <a:ext uri="{FF2B5EF4-FFF2-40B4-BE49-F238E27FC236}">
                <a16:creationId xmlns:a16="http://schemas.microsoft.com/office/drawing/2014/main" id="{57CB9451-4BBE-4801-B22F-7FE4EA4125E3}"/>
              </a:ext>
            </a:extLst>
          </p:cNvPr>
          <p:cNvSpPr>
            <a:spLocks noGrp="1"/>
          </p:cNvSpPr>
          <p:nvPr>
            <p:ph sz="half" idx="10" hasCustomPrompt="1"/>
          </p:nvPr>
        </p:nvSpPr>
        <p:spPr>
          <a:xfrm>
            <a:off x="620596" y="2292285"/>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6" name="Content Placeholder 2">
            <a:extLst>
              <a:ext uri="{FF2B5EF4-FFF2-40B4-BE49-F238E27FC236}">
                <a16:creationId xmlns:a16="http://schemas.microsoft.com/office/drawing/2014/main" id="{7BFE770C-7C64-4FF0-95E8-DBB90BBF2216}"/>
              </a:ext>
            </a:extLst>
          </p:cNvPr>
          <p:cNvSpPr>
            <a:spLocks noGrp="1"/>
          </p:cNvSpPr>
          <p:nvPr>
            <p:ph sz="half" idx="11" hasCustomPrompt="1"/>
          </p:nvPr>
        </p:nvSpPr>
        <p:spPr>
          <a:xfrm>
            <a:off x="619024" y="3679597"/>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7" name="Content Placeholder 2">
            <a:extLst>
              <a:ext uri="{FF2B5EF4-FFF2-40B4-BE49-F238E27FC236}">
                <a16:creationId xmlns:a16="http://schemas.microsoft.com/office/drawing/2014/main" id="{1A3F562B-B4D9-49F1-B4E7-BC66CD93BC3A}"/>
              </a:ext>
            </a:extLst>
          </p:cNvPr>
          <p:cNvSpPr>
            <a:spLocks noGrp="1"/>
          </p:cNvSpPr>
          <p:nvPr>
            <p:ph sz="half" idx="12" hasCustomPrompt="1"/>
          </p:nvPr>
        </p:nvSpPr>
        <p:spPr>
          <a:xfrm>
            <a:off x="620595" y="5049750"/>
            <a:ext cx="10972801" cy="1332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a:t>Second level</a:t>
            </a:r>
            <a:endParaRPr lang="en-US" dirty="0"/>
          </a:p>
        </p:txBody>
      </p:sp>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4123804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OneThirdTwoThir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19025" y="914400"/>
            <a:ext cx="10972801" cy="1728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p:txBody>
      </p:sp>
      <p:sp>
        <p:nvSpPr>
          <p:cNvPr id="5" name="Content Placeholder 2">
            <a:extLst>
              <a:ext uri="{FF2B5EF4-FFF2-40B4-BE49-F238E27FC236}">
                <a16:creationId xmlns:a16="http://schemas.microsoft.com/office/drawing/2014/main" id="{57CB9451-4BBE-4801-B22F-7FE4EA4125E3}"/>
              </a:ext>
            </a:extLst>
          </p:cNvPr>
          <p:cNvSpPr>
            <a:spLocks noGrp="1"/>
          </p:cNvSpPr>
          <p:nvPr>
            <p:ph sz="half" idx="10" hasCustomPrompt="1"/>
          </p:nvPr>
        </p:nvSpPr>
        <p:spPr>
          <a:xfrm>
            <a:off x="609600" y="2756290"/>
            <a:ext cx="10972801" cy="360000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p:txBody>
      </p:sp>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814692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scriptionWithFourZon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1694971"/>
            <a:ext cx="5400000" cy="173402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4" name="Content Placeholder 3"/>
          <p:cNvSpPr>
            <a:spLocks noGrp="1"/>
          </p:cNvSpPr>
          <p:nvPr>
            <p:ph sz="half" idx="2" hasCustomPrompt="1"/>
          </p:nvPr>
        </p:nvSpPr>
        <p:spPr>
          <a:xfrm>
            <a:off x="6168396" y="1694971"/>
            <a:ext cx="5400000" cy="173402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idx="11" hasCustomPrompt="1"/>
          </p:nvPr>
        </p:nvSpPr>
        <p:spPr>
          <a:xfrm>
            <a:off x="609600" y="914400"/>
            <a:ext cx="10972800" cy="587830"/>
          </a:xfrm>
        </p:spPr>
        <p:txBody>
          <a:bodyPr>
            <a:noAutofit/>
          </a:bodyPr>
          <a:lstStyle/>
          <a:p>
            <a:pPr lvl="0"/>
            <a:r>
              <a:rPr lang="en-US" dirty="0"/>
              <a:t>Click to edit Master text styles</a:t>
            </a:r>
          </a:p>
        </p:txBody>
      </p:sp>
      <p:sp>
        <p:nvSpPr>
          <p:cNvPr id="5" name="Content Placeholder 2">
            <a:extLst>
              <a:ext uri="{FF2B5EF4-FFF2-40B4-BE49-F238E27FC236}">
                <a16:creationId xmlns:a16="http://schemas.microsoft.com/office/drawing/2014/main" id="{A813663D-0F19-4C00-9E4F-E1E4E8E1A433}"/>
              </a:ext>
            </a:extLst>
          </p:cNvPr>
          <p:cNvSpPr>
            <a:spLocks noGrp="1"/>
          </p:cNvSpPr>
          <p:nvPr>
            <p:ph sz="half" idx="12" hasCustomPrompt="1"/>
          </p:nvPr>
        </p:nvSpPr>
        <p:spPr>
          <a:xfrm>
            <a:off x="609600" y="3621741"/>
            <a:ext cx="5400000" cy="255045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7" name="Content Placeholder 3">
            <a:extLst>
              <a:ext uri="{FF2B5EF4-FFF2-40B4-BE49-F238E27FC236}">
                <a16:creationId xmlns:a16="http://schemas.microsoft.com/office/drawing/2014/main" id="{F787EB5D-B470-41A3-888E-19447B13F9D7}"/>
              </a:ext>
            </a:extLst>
          </p:cNvPr>
          <p:cNvSpPr>
            <a:spLocks noGrp="1"/>
          </p:cNvSpPr>
          <p:nvPr>
            <p:ph sz="half" idx="13" hasCustomPrompt="1"/>
          </p:nvPr>
        </p:nvSpPr>
        <p:spPr>
          <a:xfrm>
            <a:off x="6168396" y="3621741"/>
            <a:ext cx="5400000" cy="2550459"/>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
        <p:nvSpPr>
          <p:cNvPr id="8" name="Title 1">
            <a:extLst>
              <a:ext uri="{FF2B5EF4-FFF2-40B4-BE49-F238E27FC236}">
                <a16:creationId xmlns:a16="http://schemas.microsoft.com/office/drawing/2014/main" id="{898019B4-5AAA-456E-A9DD-12ED4799FC86}"/>
              </a:ext>
            </a:extLst>
          </p:cNvPr>
          <p:cNvSpPr>
            <a:spLocks noGrp="1"/>
          </p:cNvSpPr>
          <p:nvPr>
            <p:ph type="title"/>
          </p:nvPr>
        </p:nvSpPr>
        <p:spPr>
          <a:xfrm>
            <a:off x="609600" y="330200"/>
            <a:ext cx="10972800" cy="355600"/>
          </a:xfrm>
        </p:spPr>
        <p:txBody>
          <a:bodyPr/>
          <a:lstStyle/>
          <a:p>
            <a:r>
              <a:rPr lang="en-US"/>
              <a:t>Click to edit Master title style</a:t>
            </a:r>
          </a:p>
        </p:txBody>
      </p:sp>
      <p:sp>
        <p:nvSpPr>
          <p:cNvPr id="9" name="Footer Placeholder 4">
            <a:extLst>
              <a:ext uri="{FF2B5EF4-FFF2-40B4-BE49-F238E27FC236}">
                <a16:creationId xmlns:a16="http://schemas.microsoft.com/office/drawing/2014/main" id="{4DD94C64-0C87-480D-B2D7-3FE6DC333606}"/>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8839310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vision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DO NOT USE THIS PAGE IN LAYOUTS</a:t>
            </a:r>
          </a:p>
        </p:txBody>
      </p:sp>
      <p:sp>
        <p:nvSpPr>
          <p:cNvPr id="5" name="TextBox 4"/>
          <p:cNvSpPr txBox="1"/>
          <p:nvPr userDrawn="1"/>
        </p:nvSpPr>
        <p:spPr>
          <a:xfrm>
            <a:off x="673100" y="1421398"/>
            <a:ext cx="10871201" cy="1600438"/>
          </a:xfrm>
          <a:prstGeom prst="rect">
            <a:avLst/>
          </a:prstGeom>
          <a:noFill/>
        </p:spPr>
        <p:txBody>
          <a:bodyPr wrap="square" rtlCol="0">
            <a:spAutoFit/>
          </a:bodyPr>
          <a:lstStyle/>
          <a:p>
            <a:pPr algn="l"/>
            <a:r>
              <a:rPr lang="en-US" sz="1800" b="1" dirty="0">
                <a:solidFill>
                  <a:srgbClr val="000000"/>
                </a:solidFill>
                <a:latin typeface="+mn-lt"/>
                <a:ea typeface="+mn-ea"/>
              </a:rPr>
              <a:t>Revision Status:</a:t>
            </a:r>
          </a:p>
          <a:p>
            <a:pPr algn="l"/>
            <a:r>
              <a:rPr lang="en-US" sz="1600" dirty="0">
                <a:solidFill>
                  <a:srgbClr val="000000"/>
                </a:solidFill>
                <a:latin typeface="+mn-lt"/>
                <a:ea typeface="+mn-ea"/>
              </a:rPr>
              <a:t>February 10, 2015 –  Added animation symbol to footer</a:t>
            </a:r>
          </a:p>
          <a:p>
            <a:pPr algn="l"/>
            <a:r>
              <a:rPr lang="en-US" sz="1600" kern="1200" baseline="0" dirty="0">
                <a:solidFill>
                  <a:srgbClr val="000000"/>
                </a:solidFill>
                <a:latin typeface="+mn-lt"/>
                <a:ea typeface="+mn-ea"/>
                <a:cs typeface="+mn-cs"/>
              </a:rPr>
              <a:t>April 1, 2015 – Added VMware Education Overview slide</a:t>
            </a:r>
          </a:p>
          <a:p>
            <a:pPr algn="l"/>
            <a:r>
              <a:rPr lang="en-US" sz="1600" kern="1200" baseline="0" dirty="0">
                <a:solidFill>
                  <a:srgbClr val="000000"/>
                </a:solidFill>
                <a:latin typeface="+mn-lt"/>
                <a:ea typeface="+mn-ea"/>
                <a:cs typeface="+mn-cs"/>
              </a:rPr>
              <a:t>February 12, 2016 – Updated copyright date and removed animation bug click</a:t>
            </a:r>
          </a:p>
          <a:p>
            <a:pPr algn="l"/>
            <a:r>
              <a:rPr lang="en-US" sz="1600" kern="1200" baseline="0" dirty="0">
                <a:solidFill>
                  <a:srgbClr val="000000"/>
                </a:solidFill>
                <a:latin typeface="+mn-lt"/>
                <a:ea typeface="+mn-ea"/>
                <a:cs typeface="+mn-cs"/>
              </a:rPr>
              <a:t>October 2017 – no decreasing subordination in text size. All text black (not grey) moved copyright info from underneath logo.</a:t>
            </a:r>
            <a:endParaRPr lang="en-US" sz="1600" kern="1200" baseline="0" dirty="0">
              <a:solidFill>
                <a:srgbClr val="000000"/>
              </a:solidFill>
              <a:latin typeface="Arial" charset="0"/>
              <a:ea typeface="ＭＳ Ｐゴシック" pitchFamily="34" charset="-128"/>
              <a:cs typeface="+mn-cs"/>
            </a:endParaRPr>
          </a:p>
        </p:txBody>
      </p:sp>
    </p:spTree>
    <p:custDataLst>
      <p:tags r:id="rId1"/>
    </p:custDataLst>
    <p:extLst>
      <p:ext uri="{BB962C8B-B14F-4D97-AF65-F5344CB8AC3E}">
        <p14:creationId xmlns:p14="http://schemas.microsoft.com/office/powerpoint/2010/main" val="33195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rPr lang="en-US" dirty="0"/>
              <a:t>Click to edit Master title style</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45765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rPr lang="en-US" dirty="0"/>
              <a:t>Click to edit Master title style</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97061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AndImage">
    <p:spTree>
      <p:nvGrpSpPr>
        <p:cNvPr id="1" name=""/>
        <p:cNvGrpSpPr/>
        <p:nvPr/>
      </p:nvGrpSpPr>
      <p:grpSpPr>
        <a:xfrm>
          <a:off x="0" y="0"/>
          <a:ext cx="0" cy="0"/>
          <a:chOff x="0" y="0"/>
          <a:chExt cx="0" cy="0"/>
        </a:xfrm>
      </p:grpSpPr>
      <p:sp>
        <p:nvSpPr>
          <p:cNvPr id="9" name="Content Placeholder 2"/>
          <p:cNvSpPr>
            <a:spLocks noGrp="1"/>
          </p:cNvSpPr>
          <p:nvPr>
            <p:ph sz="half" idx="12" hasCustomPrompt="1"/>
          </p:nvPr>
        </p:nvSpPr>
        <p:spPr>
          <a:xfrm>
            <a:off x="609600" y="1583697"/>
            <a:ext cx="10972800" cy="4628191"/>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2" name="Title 1"/>
          <p:cNvSpPr>
            <a:spLocks noGrp="1"/>
          </p:cNvSpPr>
          <p:nvPr>
            <p:ph type="title"/>
          </p:nvPr>
        </p:nvSpPr>
        <p:spPr>
          <a:xfrm>
            <a:off x="609600" y="330200"/>
            <a:ext cx="10972800" cy="355600"/>
          </a:xfrm>
        </p:spPr>
        <p:txBody>
          <a:bodyPr/>
          <a:lstStyle/>
          <a:p>
            <a:r>
              <a:rPr lang="en-US" dirty="0"/>
              <a:t>Click to edit Master title style</a:t>
            </a:r>
          </a:p>
        </p:txBody>
      </p:sp>
      <p:sp>
        <p:nvSpPr>
          <p:cNvPr id="3" name="Content Placeholder 2"/>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86911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en-US" dirty="0"/>
              <a:t>Click to edit Master title style</a:t>
            </a:r>
          </a:p>
        </p:txBody>
      </p:sp>
      <p:sp>
        <p:nvSpPr>
          <p:cNvPr id="3" name="Content Placeholder 2"/>
          <p:cNvSpPr>
            <a:spLocks noGrp="1"/>
          </p:cNvSpPr>
          <p:nvPr>
            <p:ph sz="half" idx="1" hasCustomPrompt="1"/>
          </p:nvPr>
        </p:nvSpPr>
        <p:spPr>
          <a:xfrm>
            <a:off x="609600"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hasCustomPrompt="1"/>
          </p:nvPr>
        </p:nvSpPr>
        <p:spPr>
          <a:xfrm>
            <a:off x="6168396"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205626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en-US" dirty="0"/>
              <a:t>Click to edit Master title style</a:t>
            </a:r>
          </a:p>
        </p:txBody>
      </p:sp>
      <p:sp>
        <p:nvSpPr>
          <p:cNvPr id="3" name="Content Placeholder 2"/>
          <p:cNvSpPr>
            <a:spLocks noGrp="1"/>
          </p:cNvSpPr>
          <p:nvPr>
            <p:ph sz="half" idx="1" hasCustomPrompt="1"/>
          </p:nvPr>
        </p:nvSpPr>
        <p:spPr>
          <a:xfrm>
            <a:off x="609600"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hasCustomPrompt="1"/>
          </p:nvPr>
        </p:nvSpPr>
        <p:spPr>
          <a:xfrm>
            <a:off x="6168396" y="1694971"/>
            <a:ext cx="5400000" cy="468000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
        <p:nvSpPr>
          <p:cNvPr id="6" name="Content Placeholder 2"/>
          <p:cNvSpPr>
            <a:spLocks noGrp="1"/>
          </p:cNvSpPr>
          <p:nvPr>
            <p:ph idx="11" hasCustomPrompt="1"/>
          </p:nvPr>
        </p:nvSpPr>
        <p:spPr>
          <a:xfrm>
            <a:off x="609600" y="914400"/>
            <a:ext cx="10972800" cy="587830"/>
          </a:xfrm>
        </p:spPr>
        <p:txBody>
          <a:bodyPr>
            <a:noAutofit/>
          </a:bodyPr>
          <a:lstStyle/>
          <a:p>
            <a:pPr lvl="0"/>
            <a:r>
              <a:rPr lang="en-US" dirty="0"/>
              <a:t>Click to edit Master text styles</a:t>
            </a:r>
          </a:p>
        </p:txBody>
      </p:sp>
    </p:spTree>
    <p:custDataLst>
      <p:tags r:id="rId1"/>
    </p:custDataLst>
    <p:extLst>
      <p:ext uri="{BB962C8B-B14F-4D97-AF65-F5344CB8AC3E}">
        <p14:creationId xmlns:p14="http://schemas.microsoft.com/office/powerpoint/2010/main" val="314763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609599" y="914400"/>
            <a:ext cx="3636000" cy="5467350"/>
          </a:xfrm>
        </p:spPr>
        <p:txBody>
          <a:bodyPr rIns="216000"/>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4" name="Content Placeholder 3"/>
          <p:cNvSpPr>
            <a:spLocks noGrp="1"/>
          </p:cNvSpPr>
          <p:nvPr>
            <p:ph sz="half" idx="2" hasCustomPrompt="1"/>
          </p:nvPr>
        </p:nvSpPr>
        <p:spPr>
          <a:xfrm>
            <a:off x="7948860" y="914400"/>
            <a:ext cx="3636000" cy="5467350"/>
          </a:xfrm>
        </p:spPr>
        <p:txBody>
          <a:bodyPr rIns="216000"/>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5" name="Content Placeholder 2"/>
          <p:cNvSpPr>
            <a:spLocks noGrp="1"/>
          </p:cNvSpPr>
          <p:nvPr>
            <p:ph sz="half" idx="10" hasCustomPrompt="1"/>
          </p:nvPr>
        </p:nvSpPr>
        <p:spPr>
          <a:xfrm>
            <a:off x="4279230" y="914400"/>
            <a:ext cx="3636000" cy="5467350"/>
          </a:xfrm>
        </p:spPr>
        <p:txBody>
          <a:bodyPr rIns="216000"/>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6" name="Footer Placeholder 5">
            <a:extLst>
              <a:ext uri="{FF2B5EF4-FFF2-40B4-BE49-F238E27FC236}">
                <a16:creationId xmlns:a16="http://schemas.microsoft.com/office/drawing/2014/main" id="{5CFB6980-3CA4-4D02-A538-B650413C5B6E}"/>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Tree>
    <p:custDataLst>
      <p:tags r:id="rId1"/>
    </p:custDataLst>
    <p:extLst>
      <p:ext uri="{BB962C8B-B14F-4D97-AF65-F5344CB8AC3E}">
        <p14:creationId xmlns:p14="http://schemas.microsoft.com/office/powerpoint/2010/main" val="126055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Content_Animation">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endParaRPr lang="en-US" dirty="0"/>
          </a:p>
        </p:txBody>
      </p:sp>
      <p:sp>
        <p:nvSpPr>
          <p:cNvPr id="3" name="Graphic 4">
            <a:extLst>
              <a:ext uri="{FF2B5EF4-FFF2-40B4-BE49-F238E27FC236}">
                <a16:creationId xmlns:a16="http://schemas.microsoft.com/office/drawing/2014/main" id="{429B12D2-F46D-42D4-9325-35EFDB3A0F8D}"/>
              </a:ext>
            </a:extLst>
          </p:cNvPr>
          <p:cNvSpPr/>
          <p:nvPr/>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
        <p:nvSpPr>
          <p:cNvPr id="8" name="Content Placeholder 2">
            <a:extLst>
              <a:ext uri="{FF2B5EF4-FFF2-40B4-BE49-F238E27FC236}">
                <a16:creationId xmlns:a16="http://schemas.microsoft.com/office/drawing/2014/main" id="{D554A618-16A4-4C37-9DA0-A248E9FA1FBF}"/>
              </a:ext>
            </a:extLst>
          </p:cNvPr>
          <p:cNvSpPr>
            <a:spLocks noGrp="1"/>
          </p:cNvSpPr>
          <p:nvPr>
            <p:ph sz="half" idx="12" hasCustomPrompt="1"/>
          </p:nvPr>
        </p:nvSpPr>
        <p:spPr>
          <a:xfrm>
            <a:off x="609600" y="1583697"/>
            <a:ext cx="10972800" cy="4628191"/>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9" name="Title 1">
            <a:extLst>
              <a:ext uri="{FF2B5EF4-FFF2-40B4-BE49-F238E27FC236}">
                <a16:creationId xmlns:a16="http://schemas.microsoft.com/office/drawing/2014/main" id="{23435322-26BE-42E6-BD6C-32A377358C03}"/>
              </a:ext>
            </a:extLst>
          </p:cNvPr>
          <p:cNvSpPr>
            <a:spLocks noGrp="1"/>
          </p:cNvSpPr>
          <p:nvPr>
            <p:ph type="title"/>
          </p:nvPr>
        </p:nvSpPr>
        <p:spPr>
          <a:xfrm>
            <a:off x="609600" y="330200"/>
            <a:ext cx="10972800" cy="355600"/>
          </a:xfrm>
        </p:spPr>
        <p:txBody>
          <a:bodyPr/>
          <a:lstStyle/>
          <a:p>
            <a:r>
              <a:rPr lang="en-US" dirty="0"/>
              <a:t>Click to edit Master title style</a:t>
            </a:r>
          </a:p>
        </p:txBody>
      </p:sp>
      <p:sp>
        <p:nvSpPr>
          <p:cNvPr id="10" name="Content Placeholder 2">
            <a:extLst>
              <a:ext uri="{FF2B5EF4-FFF2-40B4-BE49-F238E27FC236}">
                <a16:creationId xmlns:a16="http://schemas.microsoft.com/office/drawing/2014/main" id="{23EADDBF-1080-4E1C-B796-C2FA13DB5271}"/>
              </a:ext>
            </a:extLst>
          </p:cNvPr>
          <p:cNvSpPr>
            <a:spLocks noGrp="1"/>
          </p:cNvSpPr>
          <p:nvPr>
            <p:ph idx="1" hasCustomPrompt="1"/>
          </p:nvPr>
        </p:nvSpPr>
        <p:spPr>
          <a:xfrm>
            <a:off x="609600" y="914400"/>
            <a:ext cx="10972800" cy="587830"/>
          </a:xfrm>
        </p:spPr>
        <p:txBody>
          <a:bodyPr>
            <a:noAutofit/>
          </a:bodyPr>
          <a:lstStyle/>
          <a:p>
            <a:pPr lvl="0"/>
            <a:r>
              <a:rPr lang="en-US" dirty="0"/>
              <a:t>Click to edit Master text styles</a:t>
            </a:r>
          </a:p>
        </p:txBody>
      </p:sp>
    </p:spTree>
    <p:custDataLst>
      <p:tags r:id="rId1"/>
    </p:custDataLst>
    <p:extLst>
      <p:ext uri="{BB962C8B-B14F-4D97-AF65-F5344CB8AC3E}">
        <p14:creationId xmlns:p14="http://schemas.microsoft.com/office/powerpoint/2010/main" val="33981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ctr" anchorCtr="0">
            <a:noAutofit/>
          </a:bodyPr>
          <a:lstStyle/>
          <a:p>
            <a:r>
              <a:rPr lang="en-US" dirty="0"/>
              <a:t>Click to edit Master title style</a:t>
            </a:r>
          </a:p>
        </p:txBody>
      </p:sp>
      <p:sp>
        <p:nvSpPr>
          <p:cNvPr id="3" name="Text Placeholder 2"/>
          <p:cNvSpPr>
            <a:spLocks noGrp="1"/>
          </p:cNvSpPr>
          <p:nvPr>
            <p:ph type="body" idx="1"/>
          </p:nvPr>
        </p:nvSpPr>
        <p:spPr>
          <a:xfrm>
            <a:off x="609600" y="914400"/>
            <a:ext cx="10972800" cy="5467350"/>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6"/>
            <a:r>
              <a:rPr lang="en-US" dirty="0"/>
              <a:t>Fifth level</a:t>
            </a:r>
          </a:p>
        </p:txBody>
      </p:sp>
      <p:sp>
        <p:nvSpPr>
          <p:cNvPr id="9" name="Rectangle 8">
            <a:extLst>
              <a:ext uri="{FF2B5EF4-FFF2-40B4-BE49-F238E27FC236}">
                <a16:creationId xmlns:a16="http://schemas.microsoft.com/office/drawing/2014/main" id="{2FA71760-A6FE-490B-B489-8D196103AA89}"/>
              </a:ext>
            </a:extLst>
          </p:cNvPr>
          <p:cNvSpPr/>
          <p:nvPr userDrawn="1"/>
        </p:nvSpPr>
        <p:spPr bwMode="ltGray">
          <a:xfrm>
            <a:off x="-3443" y="6766560"/>
            <a:ext cx="12192265" cy="91440"/>
          </a:xfrm>
          <a:prstGeom prst="rect">
            <a:avLst/>
          </a:prstGeom>
          <a:gradFill flip="none" rotWithShape="1">
            <a:gsLst>
              <a:gs pos="0">
                <a:srgbClr val="AADB1E"/>
              </a:gs>
              <a:gs pos="25000">
                <a:schemeClr val="accent4"/>
              </a:gs>
              <a:gs pos="100000">
                <a:srgbClr val="003D79"/>
              </a:gs>
              <a:gs pos="50000">
                <a:schemeClr val="accent1"/>
              </a:gs>
              <a:gs pos="75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dirty="0">
                <a:solidFill>
                  <a:schemeClr val="tx1"/>
                </a:solidFill>
                <a:latin typeface="+mj-lt"/>
              </a:rPr>
              <a:t>© </a:t>
            </a:r>
            <a:r>
              <a:rPr lang="is-IS" sz="800" dirty="0">
                <a:solidFill>
                  <a:schemeClr val="tx1"/>
                </a:solidFill>
                <a:latin typeface="+mj-lt"/>
              </a:rPr>
              <a:t>2020</a:t>
            </a:r>
            <a:r>
              <a:rPr lang="en-US" sz="800" dirty="0">
                <a:solidFill>
                  <a:schemeClr val="tx1"/>
                </a:solidFill>
                <a:latin typeface="+mj-lt"/>
              </a:rPr>
              <a:t> VMware, Inc.</a:t>
            </a:r>
          </a:p>
          <a:p>
            <a:pPr>
              <a:lnSpc>
                <a:spcPct val="90000"/>
              </a:lnSpc>
            </a:pPr>
            <a:endParaRPr lang="en-US" sz="800" dirty="0">
              <a:solidFill>
                <a:schemeClr val="tx1"/>
              </a:solidFill>
              <a:latin typeface="+mj-lt"/>
            </a:endParaRPr>
          </a:p>
        </p:txBody>
      </p:sp>
      <p:sp>
        <p:nvSpPr>
          <p:cNvPr id="17" name="Footer Placeholder 4">
            <a:extLst>
              <a:ext uri="{FF2B5EF4-FFF2-40B4-BE49-F238E27FC236}">
                <a16:creationId xmlns:a16="http://schemas.microsoft.com/office/drawing/2014/main" id="{BD7F4BC5-315C-4E61-8376-A7B09E8D9DAB}"/>
              </a:ext>
            </a:extLst>
          </p:cNvPr>
          <p:cNvSpPr>
            <a:spLocks noGrp="1"/>
          </p:cNvSpPr>
          <p:nvPr>
            <p:ph type="ftr" sz="quarter" idx="3"/>
          </p:nvPr>
        </p:nvSpPr>
        <p:spPr>
          <a:xfrm>
            <a:off x="3327662" y="6464899"/>
            <a:ext cx="8254738" cy="301661"/>
          </a:xfrm>
          <a:prstGeom prst="rect">
            <a:avLst/>
          </a:prstGeom>
        </p:spPr>
        <p:txBody>
          <a:bodyPr/>
          <a:lstStyle>
            <a:lvl1pPr algn="r">
              <a:defRPr sz="800"/>
            </a:lvl1pPr>
          </a:lstStyle>
          <a:p>
            <a:pPr>
              <a:lnSpc>
                <a:spcPct val="90000"/>
              </a:lnSpc>
            </a:pPr>
            <a:r>
              <a:rPr lang="en-US" dirty="0"/>
              <a:t>{</a:t>
            </a:r>
            <a:r>
              <a:rPr lang="en-US" dirty="0" err="1"/>
              <a:t>CoverPage</a:t>
            </a:r>
            <a:r>
              <a:rPr lang="en-US" dirty="0"/>
              <a:t>-Title}</a:t>
            </a:r>
            <a:r>
              <a:rPr lang="en-US" altLang="en-US" dirty="0"/>
              <a:t>      </a:t>
            </a:r>
            <a:r>
              <a:rPr lang="en-US" altLang="en-US" b="1" dirty="0"/>
              <a:t>|</a:t>
            </a:r>
            <a:r>
              <a:rPr lang="en-US" altLang="en-US" dirty="0"/>
              <a:t>     </a:t>
            </a:r>
            <a:r>
              <a:rPr lang="en-US" dirty="0"/>
              <a:t>{Module-#} - {Slide-#Module}</a:t>
            </a:r>
          </a:p>
        </p:txBody>
      </p:sp>
    </p:spTree>
    <p:custDataLst>
      <p:tags r:id="rId25"/>
    </p:custDataLst>
    <p:extLst>
      <p:ext uri="{BB962C8B-B14F-4D97-AF65-F5344CB8AC3E}">
        <p14:creationId xmlns:p14="http://schemas.microsoft.com/office/powerpoint/2010/main" val="2841782731"/>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706" r:id="rId3"/>
    <p:sldLayoutId id="2147483714" r:id="rId4"/>
    <p:sldLayoutId id="2147483705" r:id="rId5"/>
    <p:sldLayoutId id="2147483690" r:id="rId6"/>
    <p:sldLayoutId id="2147483707" r:id="rId7"/>
    <p:sldLayoutId id="2147483702" r:id="rId8"/>
    <p:sldLayoutId id="2147483717" r:id="rId9"/>
    <p:sldLayoutId id="2147483718" r:id="rId10"/>
    <p:sldLayoutId id="2147483703" r:id="rId11"/>
    <p:sldLayoutId id="2147483704" r:id="rId12"/>
    <p:sldLayoutId id="2147483701" r:id="rId13"/>
    <p:sldLayoutId id="2147483700" r:id="rId14"/>
    <p:sldLayoutId id="2147483715" r:id="rId15"/>
    <p:sldLayoutId id="2147483708" r:id="rId16"/>
    <p:sldLayoutId id="2147483709" r:id="rId17"/>
    <p:sldLayoutId id="2147483710" r:id="rId18"/>
    <p:sldLayoutId id="2147483711" r:id="rId19"/>
    <p:sldLayoutId id="2147483712" r:id="rId20"/>
    <p:sldLayoutId id="2147483716" r:id="rId21"/>
    <p:sldLayoutId id="2147483713" r:id="rId22"/>
    <p:sldLayoutId id="2147483695" r:id="rId23"/>
  </p:sldLayoutIdLst>
  <p:hf hdr="0" ftr="0" dt="0"/>
  <p:txStyles>
    <p:titleStyle>
      <a:lvl1pPr algn="l" defTabSz="914400" rtl="0" eaLnBrk="1" latinLnBrk="0" hangingPunct="1">
        <a:lnSpc>
          <a:spcPct val="90000"/>
        </a:lnSpc>
        <a:spcBef>
          <a:spcPct val="0"/>
        </a:spcBef>
        <a:buNone/>
        <a:defRPr sz="2400" b="0" kern="1200">
          <a:solidFill>
            <a:srgbClr val="003D79"/>
          </a:solidFill>
          <a:latin typeface="+mj-lt"/>
          <a:ea typeface="+mj-ea"/>
          <a:cs typeface="+mj-cs"/>
        </a:defRPr>
      </a:lvl1pPr>
    </p:titleStyle>
    <p:bodyStyle>
      <a:lvl1pPr marL="292100" indent="-292100" algn="l" defTabSz="914400" rtl="0" eaLnBrk="1" latinLnBrk="0" hangingPunct="1">
        <a:lnSpc>
          <a:spcPct val="100000"/>
        </a:lnSpc>
        <a:spcBef>
          <a:spcPts val="600"/>
        </a:spcBef>
        <a:buClrTx/>
        <a:buSzPct val="90000"/>
        <a:buFontTx/>
        <a:buNone/>
        <a:defRPr sz="2000" kern="1200" baseline="0">
          <a:solidFill>
            <a:schemeClr val="tx2"/>
          </a:solidFill>
          <a:latin typeface="+mn-lt"/>
          <a:ea typeface="+mn-ea"/>
          <a:cs typeface="+mn-cs"/>
        </a:defRPr>
      </a:lvl1pPr>
      <a:lvl2pPr marL="569913" indent="-277813" algn="l" defTabSz="914400" rtl="0" eaLnBrk="1" latinLnBrk="0" hangingPunct="1">
        <a:lnSpc>
          <a:spcPct val="100000"/>
        </a:lnSpc>
        <a:spcBef>
          <a:spcPts val="800"/>
        </a:spcBef>
        <a:buClrTx/>
        <a:buSzPct val="100000"/>
        <a:buFont typeface="Arial" panose="020B0604020202020204" pitchFamily="34" charset="0"/>
        <a:buChar char="•"/>
        <a:defRPr sz="2000" kern="1200" baseline="0">
          <a:solidFill>
            <a:schemeClr val="tx2"/>
          </a:solidFill>
          <a:latin typeface="+mn-lt"/>
          <a:ea typeface="+mn-ea"/>
          <a:cs typeface="+mn-cs"/>
        </a:defRPr>
      </a:lvl2pPr>
      <a:lvl3pPr marL="862013" indent="-292100" algn="l" defTabSz="914400" rtl="0" eaLnBrk="1" latinLnBrk="0" hangingPunct="1">
        <a:lnSpc>
          <a:spcPct val="100000"/>
        </a:lnSpc>
        <a:spcBef>
          <a:spcPts val="800"/>
        </a:spcBef>
        <a:buClr>
          <a:schemeClr val="tx2"/>
        </a:buClr>
        <a:buSzPct val="100000"/>
        <a:buFont typeface="Arial" panose="020B0604020202020204" pitchFamily="34" charset="0"/>
        <a:buChar char="–"/>
        <a:defRPr sz="2000" kern="1200" baseline="0">
          <a:solidFill>
            <a:schemeClr val="tx2"/>
          </a:solidFill>
          <a:latin typeface="+mn-lt"/>
          <a:ea typeface="+mn-ea"/>
          <a:cs typeface="+mn-cs"/>
        </a:defRPr>
      </a:lvl3pPr>
      <a:lvl4pPr marL="1139825" indent="-277813" algn="l" defTabSz="914400" rtl="0" eaLnBrk="1" latinLnBrk="0" hangingPunct="1">
        <a:lnSpc>
          <a:spcPct val="100000"/>
        </a:lnSpc>
        <a:spcBef>
          <a:spcPts val="800"/>
        </a:spcBef>
        <a:buClr>
          <a:schemeClr val="tx2"/>
        </a:buClr>
        <a:buSzPct val="100000"/>
        <a:buFont typeface="Arial" panose="020B0604020202020204" pitchFamily="34" charset="0"/>
        <a:buChar char="•"/>
        <a:defRPr sz="2000" kern="1200">
          <a:solidFill>
            <a:schemeClr val="tx2"/>
          </a:solidFill>
          <a:latin typeface="+mn-lt"/>
          <a:ea typeface="+mn-ea"/>
          <a:cs typeface="+mn-cs"/>
        </a:defRPr>
      </a:lvl4pPr>
      <a:lvl5pPr marL="1431925" indent="-292100" algn="l" defTabSz="857250" rtl="0" eaLnBrk="1" latinLnBrk="0" hangingPunct="1">
        <a:lnSpc>
          <a:spcPct val="100000"/>
        </a:lnSpc>
        <a:spcBef>
          <a:spcPts val="800"/>
        </a:spcBef>
        <a:buClr>
          <a:schemeClr val="tx2"/>
        </a:buClr>
        <a:buSzPct val="100000"/>
        <a:buFont typeface="Arial" panose="020B0604020202020204" pitchFamily="34" charset="0"/>
        <a:buChar char="–"/>
        <a:defRPr sz="2000" kern="1200">
          <a:solidFill>
            <a:schemeClr val="tx2"/>
          </a:solidFill>
          <a:latin typeface="+mn-lt"/>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709738" indent="-277813" algn="l" defTabSz="914400" rtl="0" eaLnBrk="1" latinLnBrk="0" hangingPunct="1">
        <a:lnSpc>
          <a:spcPct val="100000"/>
        </a:lnSpc>
        <a:spcBef>
          <a:spcPts val="8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20" userDrawn="1">
          <p15:clr>
            <a:srgbClr val="F26B43"/>
          </p15:clr>
        </p15:guide>
        <p15:guide id="2" orient="horz" pos="576" userDrawn="1">
          <p15:clr>
            <a:srgbClr val="F26B43"/>
          </p15:clr>
        </p15:guide>
        <p15:guide id="3" pos="3840" userDrawn="1">
          <p15:clr>
            <a:srgbClr val="F26B43"/>
          </p15:clr>
        </p15:guide>
        <p15:guide id="4" pos="384" userDrawn="1">
          <p15:clr>
            <a:srgbClr val="F26B43"/>
          </p15:clr>
        </p15:guide>
        <p15:guide id="5" pos="7296"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8" Type="http://schemas.openxmlformats.org/officeDocument/2006/relationships/hyperlink" Target="http://www.vmware.com/education" TargetMode="External"/><Relationship Id="rId3" Type="http://schemas.openxmlformats.org/officeDocument/2006/relationships/notesSlide" Target="../notesSlides/notesSlide8.xml"/><Relationship Id="rId7" Type="http://schemas.openxmlformats.org/officeDocument/2006/relationships/hyperlink" Target="http://hol.vmware.com/" TargetMode="External"/><Relationship Id="rId2" Type="http://schemas.openxmlformats.org/officeDocument/2006/relationships/slideLayout" Target="../slideLayouts/slideLayout3.xml"/><Relationship Id="rId1" Type="http://schemas.openxmlformats.org/officeDocument/2006/relationships/tags" Target="../tags/tag36.xml"/><Relationship Id="rId6" Type="http://schemas.openxmlformats.org/officeDocument/2006/relationships/hyperlink" Target="http://www.vmware.com/support" TargetMode="External"/><Relationship Id="rId5" Type="http://schemas.openxmlformats.org/officeDocument/2006/relationships/hyperlink" Target="http://communities.vmware.com/" TargetMode="External"/><Relationship Id="rId4" Type="http://schemas.openxmlformats.org/officeDocument/2006/relationships/hyperlink" Target="https://docs.vmw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vmware.com/education" TargetMode="External"/><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hyperlink" Target="https://vmwarelearningzone.vmware.com"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8" Type="http://schemas.openxmlformats.org/officeDocument/2006/relationships/hyperlink" Target="https://docs.vmware.com/en/VMware-vSphere/7.0/com.vmware.vsphere.storage.doc/GUID-8AE88758-20C1-4873-99C7-181EF9ACFA70.html" TargetMode="External"/><Relationship Id="rId3" Type="http://schemas.openxmlformats.org/officeDocument/2006/relationships/notesSlide" Target="../notesSlides/notesSlide6.xml"/><Relationship Id="rId7" Type="http://schemas.openxmlformats.org/officeDocument/2006/relationships/hyperlink" Target="https://docs.vmware.com/en/VMware-vSphere/7.0/com.vmware.vsphere.networking.doc/GUID-35B40B0B-0C13-43B2-BC85-18C9C91BE2D4.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https://docs.vmware.com/en/VMware-vSphere/7.0/com.vmware.vsphere.vm_admin.doc/GUID-55238059-912E-411F-A0E9-A7A536972A91.html" TargetMode="External"/><Relationship Id="rId5" Type="http://schemas.openxmlformats.org/officeDocument/2006/relationships/hyperlink" Target="https://docs.vmware.com/en/VMware-vSphere/7.0/com.vmware.vsphere.vcenterhost.doc/GUID-3B5AF2B1-C534-4426-B97A-D14019A8010F.html" TargetMode="External"/><Relationship Id="rId4" Type="http://schemas.openxmlformats.org/officeDocument/2006/relationships/hyperlink" Target="https://docs.vmware.com/en/VMware-vSphere/index.html"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s://configmax.vmware.com" TargetMode="External"/><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hyperlink" Target="https://docs.vmware.com/en/VMware-vSphere/index.html" TargetMode="External"/><Relationship Id="rId5" Type="http://schemas.openxmlformats.org/officeDocument/2006/relationships/hyperlink" Target="https://docs.vmware.com/en/VMware-vSphere/7.0/com.vmware.vsphere.resmgmt.doc/GUID-98BD5A8A-260A-494F-BAAE-74781F5C4B87.html" TargetMode="External"/><Relationship Id="rId4" Type="http://schemas.openxmlformats.org/officeDocument/2006/relationships/hyperlink" Target="https://docs.vmware.com/en/VMware-vSphere/7.0/com.vmware.vsphere.security.doc/GUID-52188148-C579-4F6A-8335-CFBCE0DD2167.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TitleSlid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4880914" y="2215803"/>
            <a:ext cx="6402467" cy="1234440"/>
          </a:xfrm>
        </p:spPr>
        <p:txBody>
          <a:bodyPr wrap="square" anchor="b" anchorCtr="0"/>
          <a:lstStyle>
            <a:lvl1pPr algn="r">
              <a:defRPr sz="3200" b="0" cap="none" baseline="0"/>
            </a:lvl1pPr>
          </a:lstStyle>
          <a:p>
            <a:r>
              <a:rPr dirty="0"/>
              <a:t>VMware vSphere</a:t>
            </a:r>
            <a:r>
              <a:rPr lang="en-US" dirty="0"/>
              <a:t> 7.0</a:t>
            </a:r>
            <a:r>
              <a:rPr dirty="0"/>
              <a:t>: Install, Configure, Manage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chemeClr val="tx2"/>
                </a:solidFill>
              </a:endParaRP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VMware Online Resources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indent="0">
              <a:buNone/>
            </a:pPr>
            <a:r>
              <a:t>Documentation for vSphere: </a:t>
            </a:r>
            <a:r>
              <a:rPr>
                <a:hlinkClick r:id="rId4"/>
              </a:rPr>
              <a:t>https://docs.vmware.com/</a:t>
            </a:r>
          </a:p>
          <a:p>
            <a:pPr marL="0" indent="0">
              <a:buNone/>
            </a:pPr>
            <a:r>
              <a:t>VMware Communities: </a:t>
            </a:r>
            <a:r>
              <a:rPr>
                <a:hlinkClick r:id="rId5"/>
              </a:rPr>
              <a:t>http://communities.vmware.com</a:t>
            </a:r>
          </a:p>
          <a:p>
            <a:pPr>
              <a:buFont typeface="Arial" pitchFamily="34" charset="0"/>
              <a:buChar char="•"/>
            </a:pPr>
            <a:r>
              <a:t>Start a discussion.</a:t>
            </a:r>
          </a:p>
          <a:p>
            <a:pPr>
              <a:buFont typeface="Arial" pitchFamily="34" charset="0"/>
              <a:buChar char="•"/>
            </a:pPr>
            <a:r>
              <a:t>Access the knowledge base.</a:t>
            </a:r>
          </a:p>
          <a:p>
            <a:pPr>
              <a:buFont typeface="Arial" pitchFamily="34" charset="0"/>
              <a:buChar char="•"/>
            </a:pPr>
            <a:r>
              <a:t>Access documentation, technical papers, and compatibility guides.</a:t>
            </a:r>
          </a:p>
          <a:p>
            <a:pPr>
              <a:buFont typeface="Arial" pitchFamily="34" charset="0"/>
              <a:buChar char="•"/>
            </a:pPr>
            <a:r>
              <a:t>Access communities.</a:t>
            </a:r>
          </a:p>
          <a:p>
            <a:pPr>
              <a:buFont typeface="Arial" pitchFamily="34" charset="0"/>
              <a:buChar char="•"/>
            </a:pPr>
            <a:r>
              <a:t>Access user groups.</a:t>
            </a:r>
          </a:p>
          <a:p>
            <a:pPr marL="0" indent="0">
              <a:buNone/>
            </a:pPr>
            <a:r>
              <a:t>VMware Support: </a:t>
            </a:r>
            <a:r>
              <a:rPr>
                <a:hlinkClick r:id="rId6"/>
              </a:rPr>
              <a:t>http://www.vmware.com/support</a:t>
            </a:r>
          </a:p>
          <a:p>
            <a:pPr marL="0" indent="0">
              <a:buNone/>
            </a:pPr>
            <a:r>
              <a:t>VMware Hands-on Labs: </a:t>
            </a:r>
            <a:r>
              <a:rPr>
                <a:hlinkClick r:id="rId7"/>
              </a:rPr>
              <a:t>http://hol.vmware.com</a:t>
            </a:r>
          </a:p>
          <a:p>
            <a:pPr marL="0" indent="0">
              <a:buNone/>
            </a:pPr>
            <a:r>
              <a:t>VMware Education: </a:t>
            </a:r>
            <a:r>
              <a:rPr>
                <a:hlinkClick r:id="rId8"/>
              </a:rPr>
              <a:t>http://www.vmware.com/education</a:t>
            </a:r>
          </a:p>
          <a:p>
            <a:pPr>
              <a:buFont typeface="Arial" pitchFamily="34" charset="0"/>
              <a:buChar char="•"/>
            </a:pPr>
            <a:r>
              <a:t>Access course catalog and worldwide course schedule.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1 - 10</a:t>
            </a:r>
            <a:endParaRPr 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VMware Education Overview</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Your instructor will introduce other Education Services offerings available to you:</a:t>
            </a:r>
          </a:p>
          <a:p>
            <a:pPr>
              <a:buFont typeface="Arial" pitchFamily="34" charset="0"/>
              <a:buChar char="•"/>
            </a:pPr>
            <a:r>
              <a:t>VMware Learning Paths:</a:t>
            </a:r>
          </a:p>
          <a:p>
            <a:pPr lvl="1">
              <a:buFont typeface="Calibri" pitchFamily="34" charset="0"/>
              <a:buChar char="–"/>
            </a:pPr>
            <a:r>
              <a:t>Help you find the course that you need based on the product, your role, and your level of experience</a:t>
            </a:r>
          </a:p>
          <a:p>
            <a:pPr lvl="1">
              <a:buFont typeface="Calibri" pitchFamily="34" charset="0"/>
              <a:buChar char="–"/>
            </a:pPr>
            <a:r>
              <a:t>Can be accessed at </a:t>
            </a:r>
            <a:r>
              <a:rPr>
                <a:hlinkClick r:id="rId3"/>
              </a:rPr>
              <a:t>https://vmware.com/education</a:t>
            </a:r>
          </a:p>
          <a:p>
            <a:pPr>
              <a:buFont typeface="Arial" pitchFamily="34" charset="0"/>
              <a:buChar char="•"/>
            </a:pPr>
            <a:r>
              <a:t>VMware Learning Zone, which is the official source of digital training, includes the following options:</a:t>
            </a:r>
          </a:p>
          <a:p>
            <a:pPr lvl="1">
              <a:buFont typeface="Calibri" pitchFamily="34" charset="0"/>
              <a:buChar char="–"/>
            </a:pPr>
            <a:r>
              <a:t>﻿On-Demand Courses: Self-paced learning that combines lecture modules with hands-on practice labs</a:t>
            </a:r>
          </a:p>
          <a:p>
            <a:pPr lvl="1">
              <a:buFont typeface="Calibri" pitchFamily="34" charset="0"/>
              <a:buChar char="–"/>
            </a:pPr>
            <a:r>
              <a:t>VMware Lab Connect: Self-paced, technical lab environment that lets you practice skills learned during instructor-led training</a:t>
            </a:r>
          </a:p>
          <a:p>
            <a:pPr lvl="1">
              <a:buFont typeface="Calibri" pitchFamily="34" charset="0"/>
              <a:buChar char="–"/>
            </a:pPr>
            <a:r>
              <a:t>Certification Exam Prep: Comprehensive video-based reviews of exam topics and objectives to help you take your certification exam</a:t>
            </a:r>
          </a:p>
          <a:p>
            <a:pPr>
              <a:buFont typeface="Arial" pitchFamily="34" charset="0"/>
              <a:buChar char="•"/>
            </a:pPr>
            <a:r>
              <a:t>For more information, see </a:t>
            </a:r>
            <a:r>
              <a:rPr>
                <a:hlinkClick r:id="rId4"/>
              </a:rPr>
              <a:t>https://vmwarelearningzone.vmware.com</a:t>
            </a:r>
            <a:r>
              <a:t>.</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1 - 11</a:t>
            </a:r>
            <a:endParaRPr 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VMware Certification Overview</a:t>
            </a:r>
          </a:p>
        </p:txBody>
      </p:sp>
      <p:pic>
        <p:nvPicPr>
          <p:cNvPr id="3" name="Content Placeholder 2|203|150"/>
          <p:cNvPicPr>
            <a:picLocks noGrp="1" noChangeAspect="1"/>
          </p:cNvPicPr>
          <p:nvPr>
            <p:ph sz="half" idx="1"/>
          </p:nvPr>
        </p:nvPicPr>
        <p:blipFill>
          <a:blip r:embed="rId4"/>
          <a:stretch>
            <a:fillRect/>
          </a:stretch>
        </p:blipFill>
        <p:spPr>
          <a:xfrm>
            <a:off x="4277821" y="914400"/>
            <a:ext cx="7308000" cy="5391878"/>
          </a:xfrm>
          <a:prstGeom prst="rect">
            <a:avLst/>
          </a:prstGeom>
        </p:spPr>
      </p:pic>
      <p:sp>
        <p:nvSpPr>
          <p:cNvPr id="4" name="Content Placeholder 3"/>
          <p:cNvSpPr>
            <a:spLocks noGrp="1"/>
          </p:cNvSpPr>
          <p:nvPr>
            <p:ph sz="half" idx="2"/>
          </p:nvPr>
        </p:nvSpPr>
        <p:spPr>
          <a:xfrm>
            <a:off x="609600" y="914400"/>
            <a:ext cx="3636000" cy="5467350"/>
          </a:xfrm>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VMware certifications validate your expertise and recognize your technical knowledge and skills with VMware technology.</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VMware vSphere: Install, Configure, Manage [V7]      |     1 - 12</a:t>
            </a:r>
            <a:endParaRPr 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pic>
        <p:nvPicPr>
          <p:cNvPr id="9" name="Content Placeholder 2|1012|595"/>
          <p:cNvPicPr>
            <a:picLocks noGrp="1" noChangeAspect="1"/>
          </p:cNvPicPr>
          <p:nvPr>
            <p:ph sz="half" idx="12"/>
          </p:nvPr>
        </p:nvPicPr>
        <p:blipFill>
          <a:blip r:embed="rId4"/>
          <a:stretch>
            <a:fillRect/>
          </a:stretch>
        </p:blipFill>
        <p:spPr>
          <a:xfrm>
            <a:off x="2160093" y="1583697"/>
            <a:ext cx="7871813" cy="4628191"/>
          </a:xfrm>
          <a:prstGeom prst="rect">
            <a:avLst/>
          </a:prstGeom>
        </p:spPr>
      </p:pic>
      <p:sp>
        <p:nvSpPr>
          <p:cNvPr id="2" name="Title 1"/>
          <p:cNvSpPr>
            <a:spLocks noGrp="1"/>
          </p:cNvSpPr>
          <p:nvPr>
            <p:ph type="title"/>
          </p:nvPr>
        </p:nvSpPr>
        <p:spPr>
          <a:xfrm>
            <a:off x="609600" y="330200"/>
            <a:ext cx="10972800" cy="355600"/>
          </a:xfrm>
        </p:spPr>
        <p:txBody>
          <a:bodyPr/>
          <a:lstStyle/>
          <a:p>
            <a:r>
              <a:t>VMware Badge Overview</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VMware badges are digital emblems of skills and achievements.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1 - 13</a:t>
            </a:r>
            <a:endParaRPr 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Virtual Beans: Introduction</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indent="0">
              <a:buNone/>
            </a:pPr>
            <a:r>
              <a:t>Virtual Beans is a coffee company that owns a chain of cyber cafés. Each café sells coffee drinks, snacks, and packaged coffee beans. Each café is also equipped with a variety of video games and high-speed Internet access.</a:t>
            </a:r>
          </a:p>
          <a:p>
            <a:pPr marL="0" indent="0">
              <a:buNone/>
            </a:pPr>
            <a:r>
              <a:t>Virtual Beans has an online store (vmbeans.com) where you can purchase coffee beans and various accessories.</a:t>
            </a:r>
          </a:p>
          <a:p>
            <a:pPr marL="0" indent="0">
              <a:buNone/>
            </a:pPr>
            <a:r>
              <a:t>Virtual Beans is a fast-growing company. After much success over the years, it went from a single, small café to a company that owns a chain of cafés spanning multiple cities. The online web store is also a huge success.</a:t>
            </a:r>
          </a:p>
          <a:p>
            <a:pPr marL="0" indent="0">
              <a:buNone/>
            </a:pPr>
            <a:r>
              <a:t>Virtual Beans recently purchased vSphere 7 for its data center.</a:t>
            </a:r>
          </a:p>
          <a:p>
            <a:pPr marL="0" indent="0">
              <a:buNone/>
            </a:pPr>
            <a:r>
              <a:t>You work as a system administrator at Virtual Beans. You will be part of the IT team in charge of deploying vSphere 7 in the data center. You are new to vSphere, but you have two years experience working for Virtual Beans.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1 - 14</a:t>
            </a:r>
            <a:endParaRPr 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ct val="100000"/>
              </a:lnSpc>
              <a:defRPr sz="2800" b="0" cap="none" baseline="0"/>
            </a:lvl1pPr>
          </a:lstStyle>
          <a:p>
            <a:r>
              <a:t>Course Introduction</a:t>
            </a: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0000" name="NewShape"/>
          <p:cNvSpPr txBox="1"/>
          <p:nvPr/>
        </p:nvSpPr>
        <p:spPr>
          <a:xfrm>
            <a:off x="1571604" y="1285860"/>
            <a:ext cx="3643338" cy="369332"/>
          </a:xfrm>
          <a:prstGeom prst="rect">
            <a:avLst/>
          </a:prstGeom>
          <a:noFill/>
        </p:spPr>
        <p:txBody>
          <a:bodyPr wrap="square" rtlCol="0"/>
          <a:lstStyle/>
          <a:p>
            <a:pPr marL="292100" indent="-292100">
              <a:buFont typeface="Arial" pitchFamily="34" charset="0"/>
              <a:buChar char="•"/>
            </a:pPr>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Importance</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indent="0">
              <a:buNone/>
            </a:pPr>
            <a:r>
              <a:t>As a vSphere administrator, you require knowledge about vSphere components and resources and how they work together in your environment. You also require practical skills in installing, deploying, and managing these components and resources. By developing your knowledge and skills, you can build and run a highly scalable vSphere virtual infrastructure.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1 - 3</a:t>
            </a:r>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Learner Objectives (1) </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marL="0" lvl="0" indent="0">
              <a:spcBef>
                <a:spcPts val="0"/>
              </a:spcBef>
              <a:spcAft>
                <a:spcPts val="0"/>
              </a:spcAft>
              <a:buNone/>
            </a:pPr>
            <a:r>
              <a:rPr lang="en-US" sz="2000" dirty="0">
                <a:solidFill>
                  <a:schemeClr val="tx2"/>
                </a:solidFill>
                <a:cs typeface="Calibri" pitchFamily="34" charset="0"/>
              </a:rPr>
              <a:t>After completing this course, you should be able to meet the following objectives:</a:t>
            </a:r>
          </a:p>
          <a:p>
            <a:pPr>
              <a:buFont typeface="Arial" pitchFamily="34" charset="0"/>
              <a:buChar char="•"/>
            </a:pPr>
            <a:r>
              <a:t>Install and configure ESXi hosts</a:t>
            </a:r>
          </a:p>
          <a:p>
            <a:pPr>
              <a:buFont typeface="Arial" pitchFamily="34" charset="0"/>
              <a:buChar char="•"/>
            </a:pPr>
            <a:r>
              <a:t>Deploy and configure vCenter Server Appliance</a:t>
            </a:r>
          </a:p>
          <a:p>
            <a:pPr>
              <a:buFont typeface="Arial" pitchFamily="34" charset="0"/>
              <a:buChar char="•"/>
            </a:pPr>
            <a:r>
              <a:t>Use the vSphere Client to manage the vCenter Server inventory and the vCenter Server configuration</a:t>
            </a:r>
          </a:p>
          <a:p>
            <a:pPr>
              <a:buFont typeface="Arial" pitchFamily="34" charset="0"/>
              <a:buChar char="•"/>
            </a:pPr>
            <a:r>
              <a:t>Create virtual networks with vSphere standard switches</a:t>
            </a:r>
          </a:p>
          <a:p>
            <a:pPr>
              <a:buFont typeface="Arial" pitchFamily="34" charset="0"/>
              <a:buChar char="•"/>
            </a:pPr>
            <a:r>
              <a:t>Describe the storage technologies supported by vSphere</a:t>
            </a:r>
          </a:p>
          <a:p>
            <a:pPr>
              <a:buFont typeface="Arial" pitchFamily="34" charset="0"/>
              <a:buChar char="•"/>
            </a:pPr>
            <a:r>
              <a:t>Configure virtual storage using iSCSI and NFS storage</a:t>
            </a:r>
          </a:p>
          <a:p>
            <a:pPr>
              <a:buFont typeface="Arial" pitchFamily="34" charset="0"/>
              <a:buChar char="•"/>
            </a:pPr>
            <a:r>
              <a:t>Create and manage VMFS datastores</a:t>
            </a:r>
          </a:p>
          <a:p>
            <a:pPr>
              <a:buFont typeface="Arial" pitchFamily="34" charset="0"/>
              <a:buChar char="•"/>
            </a:pPr>
            <a:r>
              <a:t>Use the vSphere Client to create virtual machines, templates, clones, and snapshots</a:t>
            </a:r>
          </a:p>
          <a:p>
            <a:pPr>
              <a:buFont typeface="Arial" pitchFamily="34" charset="0"/>
              <a:buChar char="•"/>
            </a:pPr>
            <a:r>
              <a:t>Create a content library for deploying virtual machines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1 - 4</a:t>
            </a: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Learner Objectives (2)</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idx="1"/>
          </p:nvPr>
        </p:nvSpPr>
        <p:spPr>
          <a:xfrm>
            <a:off x="609600" y="914400"/>
            <a:ext cx="10972800" cy="5467350"/>
          </a:xfrm>
          <a:prstGeom prst="rect">
            <a:avLst/>
          </a:prstGeom>
        </p:spPr>
        <p:txBody>
          <a:bodyPr vert="horz" lIns="0" tIns="0" rIns="0" bIns="0" rtlCol="0">
            <a:noAutofit/>
          </a:bodyPr>
          <a:lstStyle/>
          <a:p>
            <a:pPr>
              <a:buFont typeface="Arial" pitchFamily="34" charset="0"/>
              <a:buChar char="•"/>
            </a:pPr>
            <a:r>
              <a:t>Manage virtual machine resource use</a:t>
            </a:r>
          </a:p>
          <a:p>
            <a:pPr>
              <a:buFont typeface="Arial" pitchFamily="34" charset="0"/>
              <a:buChar char="•"/>
            </a:pPr>
            <a:r>
              <a:t>Migrate virtual machines with vSphere vMotion and vSphere Storage vMotion</a:t>
            </a:r>
          </a:p>
          <a:p>
            <a:pPr>
              <a:buFont typeface="Arial" pitchFamily="34" charset="0"/>
              <a:buChar char="•"/>
            </a:pPr>
            <a:r>
              <a:t>Create and manage a vSphere cluster that is enabled with vSphere HA and vSphere DRS</a:t>
            </a:r>
          </a:p>
          <a:p>
            <a:pPr>
              <a:buFont typeface="Arial" pitchFamily="34" charset="0"/>
              <a:buChar char="•"/>
            </a:pPr>
            <a:r>
              <a:t>Use vSphere Lifecycle Manager to perform upgrades to ESXi hosts and virtual machines</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VMware vSphere: Install, Configure, Manage [V7]      |     1 - 5</a:t>
            </a:r>
            <a:endParaRPr 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Course Outline</a:t>
            </a:r>
          </a:p>
        </p:txBody>
      </p:sp>
      <p:sp>
        <p:nvSpPr>
          <p:cNvPr id="3" name="Content Placeholder 2"/>
          <p:cNvSpPr>
            <a:spLocks noGrp="1"/>
          </p:cNvSpPr>
          <p:nvPr>
            <p:ph sz="half" idx="1"/>
          </p:nvPr>
        </p:nvSpPr>
        <p:spPr>
          <a:xfrm>
            <a:off x="609600"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a:buFont typeface="+mj-lt"/>
              <a:buAutoNum type="arabicPeriod"/>
            </a:pPr>
            <a:r>
              <a:t>Course Introduction</a:t>
            </a:r>
          </a:p>
          <a:p>
            <a:pPr>
              <a:buFont typeface="+mj-lt"/>
              <a:buAutoNum type="arabicPeriod" startAt="2"/>
            </a:pPr>
            <a:r>
              <a:t>Introduction to vSphere and the Software-Defined Data Center</a:t>
            </a:r>
          </a:p>
          <a:p>
            <a:pPr>
              <a:buFont typeface="+mj-lt"/>
              <a:buAutoNum type="arabicPeriod" startAt="3"/>
            </a:pPr>
            <a:r>
              <a:t>Virtual Machines</a:t>
            </a:r>
          </a:p>
          <a:p>
            <a:pPr>
              <a:buFont typeface="+mj-lt"/>
              <a:buAutoNum type="arabicPeriod" startAt="4"/>
            </a:pPr>
            <a:r>
              <a:t>vCenter Server</a:t>
            </a:r>
          </a:p>
          <a:p>
            <a:pPr>
              <a:buFont typeface="+mj-lt"/>
              <a:buAutoNum type="arabicPeriod" startAt="5"/>
            </a:pPr>
            <a:r>
              <a:t>Configuring and Managing Virtual Networks</a:t>
            </a:r>
          </a:p>
          <a:p>
            <a:pPr>
              <a:buFont typeface="+mj-lt"/>
              <a:buAutoNum type="arabicPeriod" startAt="6"/>
            </a:pPr>
            <a:r>
              <a:t>Configuring and Managing Virtual Storage</a:t>
            </a:r>
          </a:p>
        </p:txBody>
      </p:sp>
      <p:sp>
        <p:nvSpPr>
          <p:cNvPr id="4" name="Content Placeholder 3"/>
          <p:cNvSpPr>
            <a:spLocks noGrp="1"/>
          </p:cNvSpPr>
          <p:nvPr>
            <p:ph sz="half" idx="2"/>
          </p:nvPr>
        </p:nvSpPr>
        <p:spPr>
          <a:xfrm>
            <a:off x="6168396" y="914400"/>
            <a:ext cx="5400000" cy="546735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a:buFont typeface="+mj-lt"/>
              <a:buAutoNum type="arabicPeriod" startAt="7"/>
            </a:pPr>
            <a:r>
              <a:t>Virtual Machine Management</a:t>
            </a:r>
          </a:p>
          <a:p>
            <a:pPr>
              <a:buFont typeface="+mj-lt"/>
              <a:buAutoNum type="arabicPeriod" startAt="8"/>
            </a:pPr>
            <a:r>
              <a:t>Resource Management and Monitoring</a:t>
            </a:r>
          </a:p>
          <a:p>
            <a:pPr>
              <a:buFont typeface="+mj-lt"/>
              <a:buAutoNum type="arabicPeriod" startAt="9"/>
            </a:pPr>
            <a:r>
              <a:t>vSphere Clusters</a:t>
            </a:r>
          </a:p>
          <a:p>
            <a:pPr>
              <a:buFont typeface="+mj-lt"/>
              <a:buAutoNum type="arabicPeriod" startAt="10"/>
            </a:pPr>
            <a:r>
              <a:t>vSphere Lifecycle Management</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VMware vSphere: Install, Configure, Manage [V7]      |     1 - 6</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p>
            <a:r>
              <a:t>Typographical Conventions</a:t>
            </a:r>
          </a:p>
        </p:txBody>
      </p:sp>
      <p:sp>
        <p:nvSpPr>
          <p:cNvPr id="3" name="Content Placeholder 2"/>
          <p:cNvSpPr>
            <a:spLocks noGrp="1"/>
          </p:cNvSpPr>
          <p:nvPr>
            <p:ph idx="1"/>
          </p:nvPr>
        </p:nvSpPr>
        <p:spPr>
          <a:xfrm>
            <a:off x="609600" y="914400"/>
            <a:ext cx="10972800" cy="587830"/>
          </a:xfrm>
        </p:spPr>
        <p:txBody>
          <a:bodyPr>
            <a:noAutofit/>
          </a:bodyPr>
          <a:lstStyle/>
          <a:p>
            <a:pPr marL="0" indent="0">
              <a:buNone/>
            </a:pPr>
            <a:r>
              <a:t>The following typographical conventions are used in this course.</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1 - 7</a:t>
            </a:r>
            <a:endParaRPr lang="en-US" dirty="0"/>
          </a:p>
        </p:txBody>
      </p:sp>
      <p:graphicFrame>
        <p:nvGraphicFramePr>
          <p:cNvPr id="10013" name="Table 1"/>
          <p:cNvGraphicFramePr>
            <a:graphicFrameLocks noGrp="1"/>
          </p:cNvGraphicFramePr>
          <p:nvPr/>
        </p:nvGraphicFramePr>
        <p:xfrm>
          <a:off x="609600" y="1583697"/>
          <a:ext cx="10972800" cy="4607560"/>
        </p:xfrm>
        <a:graphic>
          <a:graphicData uri="http://schemas.openxmlformats.org/drawingml/2006/table">
            <a:tbl>
              <a:tblPr firstRow="1" bandRow="1">
                <a:tableStyleId>{6E25E649-3F16-4E02-A733-19D2CDBF48F0}</a:tableStyleId>
              </a:tblPr>
              <a:tblGrid>
                <a:gridCol w="2084832">
                  <a:extLst>
                    <a:ext uri="{9D8B030D-6E8A-4147-A177-3AD203B41FA5}">
                      <a16:colId xmlns:a16="http://schemas.microsoft.com/office/drawing/2014/main" val="20000"/>
                    </a:ext>
                  </a:extLst>
                </a:gridCol>
                <a:gridCol w="8887968">
                  <a:extLst>
                    <a:ext uri="{9D8B030D-6E8A-4147-A177-3AD203B41FA5}">
                      <a16:colId xmlns:a16="http://schemas.microsoft.com/office/drawing/2014/main" val="20001"/>
                    </a:ext>
                  </a:extLst>
                </a:gridCol>
              </a:tblGrid>
              <a:tr h="370840">
                <a:tc>
                  <a:txBody>
                    <a:bodyPr/>
                    <a:lstStyle/>
                    <a:p>
                      <a:pPr marL="0" indent="0" algn="l">
                        <a:buNone/>
                      </a:pPr>
                      <a:r>
                        <a:t>Conventions</a:t>
                      </a:r>
                    </a:p>
                  </a:txBody>
                  <a:tcPr/>
                </a:tc>
                <a:tc>
                  <a:txBody>
                    <a:bodyPr/>
                    <a:lstStyle/>
                    <a:p>
                      <a:pPr marL="0" indent="0" algn="l">
                        <a:buNone/>
                      </a:pPr>
                      <a:r>
                        <a:t>Usage and Examples</a:t>
                      </a:r>
                    </a:p>
                  </a:txBody>
                  <a:tcPr/>
                </a:tc>
                <a:extLst>
                  <a:ext uri="{0D108BD9-81ED-4DB2-BD59-A6C34878D82A}">
                    <a16:rowId xmlns:a16="http://schemas.microsoft.com/office/drawing/2014/main" val="10000"/>
                  </a:ext>
                </a:extLst>
              </a:tr>
              <a:tr h="370840">
                <a:tc>
                  <a:txBody>
                    <a:bodyPr/>
                    <a:lstStyle/>
                    <a:p>
                      <a:pPr marL="0" indent="0" algn="l">
                        <a:buNone/>
                      </a:pPr>
                      <a:r>
                        <a:rPr lang="en-US" sz="2000" dirty="0">
                          <a:solidFill>
                            <a:srgbClr val="000000"/>
                          </a:solidFill>
                          <a:latin typeface="Courier New" panose="02070309020205020404" pitchFamily="49" charset="0"/>
                          <a:cs typeface="Courier New" pitchFamily="49" charset="0"/>
                        </a:rPr>
                        <a:t>Monospace</a:t>
                      </a:r>
                    </a:p>
                  </a:txBody>
                  <a:tcPr/>
                </a:tc>
                <a:tc>
                  <a:txBody>
                    <a:bodyPr/>
                    <a:lstStyle/>
                    <a:p>
                      <a:pPr marL="0" indent="0" algn="l">
                        <a:buNone/>
                      </a:pPr>
                      <a:r>
                        <a:t>Identifies command names, command options, parameters, code fragments, error messages, filenames, folder names, directory names, and path names:</a:t>
                      </a:r>
                    </a:p>
                    <a:p>
                      <a:pPr marL="292100" indent="-292100" algn="l">
                        <a:buFont typeface="Arial" pitchFamily="34" charset="0"/>
                        <a:buChar char="•"/>
                      </a:pPr>
                      <a:r>
                        <a:t>Run the </a:t>
                      </a:r>
                      <a:r>
                        <a:rPr lang="en-US" sz="2000" dirty="0">
                          <a:solidFill>
                            <a:srgbClr val="000000"/>
                          </a:solidFill>
                          <a:latin typeface="Courier New" panose="02070309020205020404" pitchFamily="49" charset="0"/>
                          <a:cs typeface="Courier New" pitchFamily="49" charset="0"/>
                        </a:rPr>
                        <a:t>esxtop</a:t>
                      </a:r>
                      <a:r>
                        <a:t> command.</a:t>
                      </a:r>
                    </a:p>
                    <a:p>
                      <a:pPr marL="292100" indent="-292100" algn="l">
                        <a:buFont typeface="Arial" pitchFamily="34" charset="0"/>
                        <a:buChar char="•"/>
                      </a:pPr>
                      <a:r>
                        <a:t>... found in the </a:t>
                      </a:r>
                      <a:r>
                        <a:rPr lang="en-US" sz="2000" dirty="0">
                          <a:solidFill>
                            <a:srgbClr val="000000"/>
                          </a:solidFill>
                          <a:latin typeface="Courier New" panose="02070309020205020404" pitchFamily="49" charset="0"/>
                          <a:cs typeface="Courier New" pitchFamily="49" charset="0"/>
                        </a:rPr>
                        <a:t>var/log/messages</a:t>
                      </a:r>
                      <a:r>
                        <a:t> file.</a:t>
                      </a:r>
                    </a:p>
                  </a:txBody>
                  <a:tcPr/>
                </a:tc>
                <a:extLst>
                  <a:ext uri="{0D108BD9-81ED-4DB2-BD59-A6C34878D82A}">
                    <a16:rowId xmlns:a16="http://schemas.microsoft.com/office/drawing/2014/main" val="10001"/>
                  </a:ext>
                </a:extLst>
              </a:tr>
              <a:tr h="370840">
                <a:tc>
                  <a:txBody>
                    <a:bodyPr/>
                    <a:lstStyle/>
                    <a:p>
                      <a:pPr marL="0" indent="0" algn="l">
                        <a:buNone/>
                      </a:pPr>
                      <a:r>
                        <a:rPr lang="en-US" sz="2000" b="1" dirty="0">
                          <a:solidFill>
                            <a:srgbClr val="000000"/>
                          </a:solidFill>
                          <a:latin typeface="Courier New" panose="02070309020205020404" pitchFamily="49" charset="0"/>
                          <a:cs typeface="Courier New" pitchFamily="49" charset="0"/>
                        </a:rPr>
                        <a:t>Monospace Bold</a:t>
                      </a:r>
                    </a:p>
                  </a:txBody>
                  <a:tcPr/>
                </a:tc>
                <a:tc>
                  <a:txBody>
                    <a:bodyPr/>
                    <a:lstStyle/>
                    <a:p>
                      <a:pPr marL="0" indent="0" algn="l">
                        <a:buNone/>
                      </a:pPr>
                      <a:r>
                        <a:t>Identifies user inputs:</a:t>
                      </a:r>
                    </a:p>
                    <a:p>
                      <a:pPr marL="292100" indent="-292100" algn="l">
                        <a:buFont typeface="Arial" pitchFamily="34" charset="0"/>
                        <a:buChar char="•"/>
                      </a:pPr>
                      <a:r>
                        <a:t>Enter </a:t>
                      </a:r>
                      <a:r>
                        <a:rPr lang="en-US" sz="2000" b="1" dirty="0">
                          <a:solidFill>
                            <a:srgbClr val="000000"/>
                          </a:solidFill>
                          <a:latin typeface="Courier New" panose="02070309020205020404" pitchFamily="49" charset="0"/>
                          <a:cs typeface="Courier New" pitchFamily="49" charset="0"/>
                        </a:rPr>
                        <a:t>ipconfig /release</a:t>
                      </a:r>
                      <a:r>
                        <a:t>.</a:t>
                      </a:r>
                    </a:p>
                  </a:txBody>
                  <a:tcPr/>
                </a:tc>
                <a:extLst>
                  <a:ext uri="{0D108BD9-81ED-4DB2-BD59-A6C34878D82A}">
                    <a16:rowId xmlns:a16="http://schemas.microsoft.com/office/drawing/2014/main" val="10002"/>
                  </a:ext>
                </a:extLst>
              </a:tr>
              <a:tr h="370840">
                <a:tc>
                  <a:txBody>
                    <a:bodyPr/>
                    <a:lstStyle/>
                    <a:p>
                      <a:pPr marL="0" indent="0" algn="l">
                        <a:buNone/>
                      </a:pPr>
                      <a:r>
                        <a:rPr lang="en-US" sz="2000" b="1" dirty="0">
                          <a:solidFill>
                            <a:srgbClr val="000000"/>
                          </a:solidFill>
                          <a:cs typeface="Courier New" pitchFamily="49" charset="0"/>
                        </a:rPr>
                        <a:t>Boldface</a:t>
                      </a:r>
                    </a:p>
                  </a:txBody>
                  <a:tcPr/>
                </a:tc>
                <a:tc>
                  <a:txBody>
                    <a:bodyPr/>
                    <a:lstStyle/>
                    <a:p>
                      <a:pPr marL="0" indent="0" algn="l">
                        <a:buNone/>
                      </a:pPr>
                      <a:r>
                        <a:t>Identifies user interface controls:</a:t>
                      </a:r>
                    </a:p>
                    <a:p>
                      <a:pPr marL="292100" indent="-292100" algn="l">
                        <a:buFont typeface="Arial" pitchFamily="34" charset="0"/>
                        <a:buChar char="•"/>
                      </a:pPr>
                      <a:r>
                        <a:t>Click the </a:t>
                      </a:r>
                      <a:r>
                        <a:rPr lang="en-US" sz="2000" b="1" dirty="0">
                          <a:solidFill>
                            <a:srgbClr val="000000"/>
                          </a:solidFill>
                          <a:cs typeface="Courier New" pitchFamily="49" charset="0"/>
                        </a:rPr>
                        <a:t>Configuration</a:t>
                      </a:r>
                      <a:r>
                        <a:t> tab.</a:t>
                      </a:r>
                    </a:p>
                  </a:txBody>
                  <a:tcPr/>
                </a:tc>
                <a:extLst>
                  <a:ext uri="{0D108BD9-81ED-4DB2-BD59-A6C34878D82A}">
                    <a16:rowId xmlns:a16="http://schemas.microsoft.com/office/drawing/2014/main" val="10003"/>
                  </a:ext>
                </a:extLst>
              </a:tr>
              <a:tr h="370840">
                <a:tc>
                  <a:txBody>
                    <a:bodyPr/>
                    <a:lstStyle/>
                    <a:p>
                      <a:pPr marL="0" indent="0" algn="l">
                        <a:buNone/>
                      </a:pPr>
                      <a:r>
                        <a:rPr lang="en-US" sz="2000" i="1" dirty="0">
                          <a:solidFill>
                            <a:srgbClr val="000000"/>
                          </a:solidFill>
                          <a:cs typeface="Courier New" pitchFamily="49" charset="0"/>
                        </a:rPr>
                        <a:t>Italic</a:t>
                      </a:r>
                    </a:p>
                  </a:txBody>
                  <a:tcPr/>
                </a:tc>
                <a:tc>
                  <a:txBody>
                    <a:bodyPr/>
                    <a:lstStyle/>
                    <a:p>
                      <a:pPr marL="0" indent="0" algn="l">
                        <a:buNone/>
                      </a:pPr>
                      <a:r>
                        <a:t>Identifies book titles:</a:t>
                      </a:r>
                    </a:p>
                    <a:p>
                      <a:pPr marL="292100" indent="-292100" algn="l">
                        <a:buFont typeface="Arial" pitchFamily="34" charset="0"/>
                        <a:buChar char="•"/>
                      </a:pPr>
                      <a:r>
                        <a:rPr lang="en-US" sz="2000" i="1" dirty="0">
                          <a:solidFill>
                            <a:srgbClr val="000000"/>
                          </a:solidFill>
                          <a:cs typeface="Courier New" pitchFamily="49" charset="0"/>
                        </a:rPr>
                        <a:t>vSphere Virtual Machine Administration</a:t>
                      </a:r>
                    </a:p>
                  </a:txBody>
                  <a:tcPr/>
                </a:tc>
                <a:extLst>
                  <a:ext uri="{0D108BD9-81ED-4DB2-BD59-A6C34878D82A}">
                    <a16:rowId xmlns:a16="http://schemas.microsoft.com/office/drawing/2014/main" val="10004"/>
                  </a:ext>
                </a:extLst>
              </a:tr>
              <a:tr h="370840">
                <a:tc>
                  <a:txBody>
                    <a:bodyPr/>
                    <a:lstStyle/>
                    <a:p>
                      <a:pPr marL="0" indent="0" algn="l">
                        <a:buNone/>
                      </a:pPr>
                      <a:r>
                        <a:t>&lt; &gt;</a:t>
                      </a:r>
                    </a:p>
                  </a:txBody>
                  <a:tcPr/>
                </a:tc>
                <a:tc>
                  <a:txBody>
                    <a:bodyPr/>
                    <a:lstStyle/>
                    <a:p>
                      <a:pPr marL="0" indent="0" algn="l">
                        <a:buNone/>
                      </a:pPr>
                      <a:r>
                        <a:t>Indicates placeholder variables:</a:t>
                      </a:r>
                    </a:p>
                    <a:p>
                      <a:pPr marL="292100" indent="-292100" algn="l">
                        <a:buFont typeface="Arial" pitchFamily="34" charset="0"/>
                        <a:buChar char="•"/>
                      </a:pPr>
                      <a:r>
                        <a:t>&lt;ESXi_host_name&gt;</a:t>
                      </a:r>
                    </a:p>
                    <a:p>
                      <a:pPr marL="292100" indent="-292100" algn="l">
                        <a:buFont typeface="Arial" pitchFamily="34" charset="0"/>
                        <a:buChar char="•"/>
                      </a:pPr>
                      <a:r>
                        <a:t>... the </a:t>
                      </a:r>
                      <a:r>
                        <a:rPr lang="en-US" sz="2000" dirty="0">
                          <a:solidFill>
                            <a:srgbClr val="000000"/>
                          </a:solidFill>
                          <a:latin typeface="Courier New" panose="02070309020205020404" pitchFamily="49" charset="0"/>
                          <a:cs typeface="Courier New" pitchFamily="49" charset="0"/>
                        </a:rPr>
                        <a:t>Settings/&lt;Your_Name&gt;.txt</a:t>
                      </a:r>
                      <a:r>
                        <a:t> file</a:t>
                      </a:r>
                    </a:p>
                  </a:txBody>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p>
            <a:r>
              <a:t>References (1)</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1 - 8</a:t>
            </a:r>
            <a:endParaRPr lang="en-US" dirty="0"/>
          </a:p>
        </p:txBody>
      </p:sp>
      <p:graphicFrame>
        <p:nvGraphicFramePr>
          <p:cNvPr id="10017" name="Table 1"/>
          <p:cNvGraphicFramePr>
            <a:graphicFrameLocks noGrp="1"/>
          </p:cNvGraphicFramePr>
          <p:nvPr/>
        </p:nvGraphicFramePr>
        <p:xfrm>
          <a:off x="609600" y="914400"/>
          <a:ext cx="10972800" cy="4424680"/>
        </p:xfrm>
        <a:graphic>
          <a:graphicData uri="http://schemas.openxmlformats.org/drawingml/2006/table">
            <a:tbl>
              <a:tblPr firstRow="1" bandRow="1">
                <a:tableStyleId>{6E25E649-3F16-4E02-A733-19D2CDBF48F0}</a:tableStyleId>
              </a:tblPr>
              <a:tblGrid>
                <a:gridCol w="4059936">
                  <a:extLst>
                    <a:ext uri="{9D8B030D-6E8A-4147-A177-3AD203B41FA5}">
                      <a16:colId xmlns:a16="http://schemas.microsoft.com/office/drawing/2014/main" val="20000"/>
                    </a:ext>
                  </a:extLst>
                </a:gridCol>
                <a:gridCol w="6912864">
                  <a:extLst>
                    <a:ext uri="{9D8B030D-6E8A-4147-A177-3AD203B41FA5}">
                      <a16:colId xmlns:a16="http://schemas.microsoft.com/office/drawing/2014/main" val="20001"/>
                    </a:ext>
                  </a:extLst>
                </a:gridCol>
              </a:tblGrid>
              <a:tr h="370840">
                <a:tc>
                  <a:txBody>
                    <a:bodyPr/>
                    <a:lstStyle/>
                    <a:p>
                      <a:pPr marL="0" indent="0" algn="l">
                        <a:buNone/>
                      </a:pPr>
                      <a:r>
                        <a:t>Title</a:t>
                      </a:r>
                    </a:p>
                  </a:txBody>
                  <a:tcPr/>
                </a:tc>
                <a:tc>
                  <a:txBody>
                    <a:bodyPr/>
                    <a:lstStyle/>
                    <a:p>
                      <a:pPr marL="0" indent="0" algn="l">
                        <a:buNone/>
                      </a:pPr>
                      <a:r>
                        <a:t>Location</a:t>
                      </a:r>
                    </a:p>
                  </a:txBody>
                  <a:tcPr/>
                </a:tc>
                <a:extLst>
                  <a:ext uri="{0D108BD9-81ED-4DB2-BD59-A6C34878D82A}">
                    <a16:rowId xmlns:a16="http://schemas.microsoft.com/office/drawing/2014/main" val="10000"/>
                  </a:ext>
                </a:extLst>
              </a:tr>
              <a:tr h="370840">
                <a:tc>
                  <a:txBody>
                    <a:bodyPr/>
                    <a:lstStyle/>
                    <a:p>
                      <a:pPr marL="0" indent="0" algn="l">
                        <a:buNone/>
                      </a:pPr>
                      <a:r>
                        <a:rPr lang="en-US" sz="2000" i="1" dirty="0">
                          <a:solidFill>
                            <a:srgbClr val="000000"/>
                          </a:solidFill>
                          <a:cs typeface="Courier New" pitchFamily="49" charset="0"/>
                        </a:rPr>
                        <a:t>vSphere Installation and Setup</a:t>
                      </a:r>
                    </a:p>
                  </a:txBody>
                  <a:tcPr/>
                </a:tc>
                <a:tc>
                  <a:txBody>
                    <a:bodyPr/>
                    <a:lstStyle/>
                    <a:p>
                      <a:pPr marL="0" indent="0" algn="l">
                        <a:buNone/>
                      </a:pPr>
                      <a:r>
                        <a:rPr>
                          <a:hlinkClick r:id="rId4"/>
                        </a:rPr>
                        <a:t>https://docs.vmware.com/en/VMware-vSphere/index.html</a:t>
                      </a:r>
                    </a:p>
                  </a:txBody>
                  <a:tcPr/>
                </a:tc>
                <a:extLst>
                  <a:ext uri="{0D108BD9-81ED-4DB2-BD59-A6C34878D82A}">
                    <a16:rowId xmlns:a16="http://schemas.microsoft.com/office/drawing/2014/main" val="10001"/>
                  </a:ext>
                </a:extLst>
              </a:tr>
              <a:tr h="370840">
                <a:tc>
                  <a:txBody>
                    <a:bodyPr/>
                    <a:lstStyle/>
                    <a:p>
                      <a:pPr marL="0" indent="0" algn="l">
                        <a:buNone/>
                      </a:pPr>
                      <a:r>
                        <a:rPr lang="en-US" sz="2000" i="1" dirty="0">
                          <a:solidFill>
                            <a:srgbClr val="000000"/>
                          </a:solidFill>
                          <a:cs typeface="Courier New" pitchFamily="49" charset="0"/>
                        </a:rPr>
                        <a:t>vCenter Server and Host Management</a:t>
                      </a:r>
                    </a:p>
                  </a:txBody>
                  <a:tcPr/>
                </a:tc>
                <a:tc>
                  <a:txBody>
                    <a:bodyPr/>
                    <a:lstStyle/>
                    <a:p>
                      <a:pPr marL="0" indent="0" algn="l">
                        <a:buNone/>
                      </a:pPr>
                      <a:r>
                        <a:rPr>
                          <a:hlinkClick r:id="rId5"/>
                        </a:rPr>
                        <a:t>https://docs.vmware.com/en/VMware-vSphere/7.0/com.vmware.vsphere.vcenterhost.doc/GUID-3B5AF2B1-C534-4426-B97A-D14019A8010F.html</a:t>
                      </a:r>
                    </a:p>
                  </a:txBody>
                  <a:tcPr/>
                </a:tc>
                <a:extLst>
                  <a:ext uri="{0D108BD9-81ED-4DB2-BD59-A6C34878D82A}">
                    <a16:rowId xmlns:a16="http://schemas.microsoft.com/office/drawing/2014/main" val="10002"/>
                  </a:ext>
                </a:extLst>
              </a:tr>
              <a:tr h="370840">
                <a:tc>
                  <a:txBody>
                    <a:bodyPr/>
                    <a:lstStyle/>
                    <a:p>
                      <a:pPr marL="0" indent="0" algn="l">
                        <a:buNone/>
                      </a:pPr>
                      <a:r>
                        <a:rPr lang="en-US" sz="2000" i="1" dirty="0">
                          <a:solidFill>
                            <a:srgbClr val="000000"/>
                          </a:solidFill>
                          <a:cs typeface="Courier New" pitchFamily="49" charset="0"/>
                        </a:rPr>
                        <a:t>vSphere Virtual Machine Administration</a:t>
                      </a:r>
                    </a:p>
                  </a:txBody>
                  <a:tcPr/>
                </a:tc>
                <a:tc>
                  <a:txBody>
                    <a:bodyPr/>
                    <a:lstStyle/>
                    <a:p>
                      <a:pPr marL="0" indent="0" algn="l">
                        <a:buNone/>
                      </a:pPr>
                      <a:r>
                        <a:rPr>
                          <a:hlinkClick r:id="rId6"/>
                        </a:rPr>
                        <a:t>https://docs.vmware.com/en/VMware-vSphere/7.0/com.vmware.vsphere.vm_admin.doc/GUID-55238059-912E-411F-A0E9-A7A536972A91.html</a:t>
                      </a:r>
                    </a:p>
                  </a:txBody>
                  <a:tcPr/>
                </a:tc>
                <a:extLst>
                  <a:ext uri="{0D108BD9-81ED-4DB2-BD59-A6C34878D82A}">
                    <a16:rowId xmlns:a16="http://schemas.microsoft.com/office/drawing/2014/main" val="10003"/>
                  </a:ext>
                </a:extLst>
              </a:tr>
              <a:tr h="370840">
                <a:tc>
                  <a:txBody>
                    <a:bodyPr/>
                    <a:lstStyle/>
                    <a:p>
                      <a:pPr marL="0" indent="0" algn="l">
                        <a:buNone/>
                      </a:pPr>
                      <a:r>
                        <a:rPr lang="en-US" sz="2000" i="1" dirty="0">
                          <a:solidFill>
                            <a:srgbClr val="000000"/>
                          </a:solidFill>
                          <a:cs typeface="Courier New" pitchFamily="49" charset="0"/>
                        </a:rPr>
                        <a:t>vSphere Networking</a:t>
                      </a:r>
                    </a:p>
                  </a:txBody>
                  <a:tcPr/>
                </a:tc>
                <a:tc>
                  <a:txBody>
                    <a:bodyPr/>
                    <a:lstStyle/>
                    <a:p>
                      <a:pPr marL="0" indent="0" algn="l">
                        <a:buNone/>
                      </a:pPr>
                      <a:r>
                        <a:rPr>
                          <a:hlinkClick r:id="rId7"/>
                        </a:rPr>
                        <a:t>https://docs.vmware.com/en/VMware-vSphere/7.0/com.vmware.vsphere.networking.doc/GUID-35B40B0B-0C13-43B2-BC85-18C9C91BE2D4.html</a:t>
                      </a:r>
                    </a:p>
                  </a:txBody>
                  <a:tcPr/>
                </a:tc>
                <a:extLst>
                  <a:ext uri="{0D108BD9-81ED-4DB2-BD59-A6C34878D82A}">
                    <a16:rowId xmlns:a16="http://schemas.microsoft.com/office/drawing/2014/main" val="10004"/>
                  </a:ext>
                </a:extLst>
              </a:tr>
              <a:tr h="370840">
                <a:tc>
                  <a:txBody>
                    <a:bodyPr/>
                    <a:lstStyle/>
                    <a:p>
                      <a:pPr marL="0" indent="0" algn="l">
                        <a:buNone/>
                      </a:pPr>
                      <a:r>
                        <a:rPr lang="en-US" sz="2000" i="1" dirty="0">
                          <a:solidFill>
                            <a:srgbClr val="000000"/>
                          </a:solidFill>
                          <a:cs typeface="Courier New" pitchFamily="49" charset="0"/>
                        </a:rPr>
                        <a:t>vSphere Storage</a:t>
                      </a:r>
                    </a:p>
                  </a:txBody>
                  <a:tcPr/>
                </a:tc>
                <a:tc>
                  <a:txBody>
                    <a:bodyPr/>
                    <a:lstStyle/>
                    <a:p>
                      <a:pPr marL="0" indent="0" algn="l">
                        <a:buNone/>
                      </a:pPr>
                      <a:r>
                        <a:rPr>
                          <a:hlinkClick r:id="rId8"/>
                        </a:rPr>
                        <a:t>https://docs.vmware.com/en/VMware-vSphere/7.0/com.vmware.vsphere.storage.doc/GUID-8AE88758-20C1-4873-99C7-181EF9ACFA70.html</a:t>
                      </a:r>
                    </a:p>
                  </a:txBody>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p>
            <a:r>
              <a:t>References (2)</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Install, Configure, Manage [V7]      |     1 - 9</a:t>
            </a:r>
            <a:endParaRPr lang="en-US" dirty="0"/>
          </a:p>
        </p:txBody>
      </p:sp>
      <p:graphicFrame>
        <p:nvGraphicFramePr>
          <p:cNvPr id="10021" name="Table 1"/>
          <p:cNvGraphicFramePr>
            <a:graphicFrameLocks noGrp="1"/>
          </p:cNvGraphicFramePr>
          <p:nvPr/>
        </p:nvGraphicFramePr>
        <p:xfrm>
          <a:off x="609600" y="914400"/>
          <a:ext cx="10972800" cy="2941320"/>
        </p:xfrm>
        <a:graphic>
          <a:graphicData uri="http://schemas.openxmlformats.org/drawingml/2006/table">
            <a:tbl>
              <a:tblPr firstRow="1" bandRow="1">
                <a:tableStyleId>{6E25E649-3F16-4E02-A733-19D2CDBF48F0}</a:tableStyleId>
              </a:tblPr>
              <a:tblGrid>
                <a:gridCol w="4059936">
                  <a:extLst>
                    <a:ext uri="{9D8B030D-6E8A-4147-A177-3AD203B41FA5}">
                      <a16:colId xmlns:a16="http://schemas.microsoft.com/office/drawing/2014/main" val="20000"/>
                    </a:ext>
                  </a:extLst>
                </a:gridCol>
                <a:gridCol w="6912864">
                  <a:extLst>
                    <a:ext uri="{9D8B030D-6E8A-4147-A177-3AD203B41FA5}">
                      <a16:colId xmlns:a16="http://schemas.microsoft.com/office/drawing/2014/main" val="20001"/>
                    </a:ext>
                  </a:extLst>
                </a:gridCol>
              </a:tblGrid>
              <a:tr h="370840">
                <a:tc>
                  <a:txBody>
                    <a:bodyPr/>
                    <a:lstStyle/>
                    <a:p>
                      <a:pPr marL="0" indent="0" algn="l">
                        <a:buNone/>
                      </a:pPr>
                      <a:r>
                        <a:t>Title</a:t>
                      </a:r>
                    </a:p>
                  </a:txBody>
                  <a:tcPr/>
                </a:tc>
                <a:tc>
                  <a:txBody>
                    <a:bodyPr/>
                    <a:lstStyle/>
                    <a:p>
                      <a:pPr marL="0" indent="0" algn="l">
                        <a:buNone/>
                      </a:pPr>
                      <a:r>
                        <a:t>Location</a:t>
                      </a:r>
                    </a:p>
                  </a:txBody>
                  <a:tcPr/>
                </a:tc>
                <a:extLst>
                  <a:ext uri="{0D108BD9-81ED-4DB2-BD59-A6C34878D82A}">
                    <a16:rowId xmlns:a16="http://schemas.microsoft.com/office/drawing/2014/main" val="10000"/>
                  </a:ext>
                </a:extLst>
              </a:tr>
              <a:tr h="370840">
                <a:tc>
                  <a:txBody>
                    <a:bodyPr/>
                    <a:lstStyle/>
                    <a:p>
                      <a:pPr marL="0" indent="0" algn="l">
                        <a:buNone/>
                      </a:pPr>
                      <a:r>
                        <a:rPr lang="en-US" sz="2000" i="1" dirty="0">
                          <a:solidFill>
                            <a:srgbClr val="000000"/>
                          </a:solidFill>
                          <a:cs typeface="Courier New" pitchFamily="49" charset="0"/>
                        </a:rPr>
                        <a:t>vSphere Security</a:t>
                      </a:r>
                    </a:p>
                  </a:txBody>
                  <a:tcPr/>
                </a:tc>
                <a:tc>
                  <a:txBody>
                    <a:bodyPr/>
                    <a:lstStyle/>
                    <a:p>
                      <a:pPr marL="0" indent="0" algn="l">
                        <a:buNone/>
                      </a:pPr>
                      <a:r>
                        <a:rPr>
                          <a:hlinkClick r:id="rId4"/>
                        </a:rPr>
                        <a:t>https://docs.vmware.com/en/VMware-vSphere/7.0/com.vmware.vsphere.security.doc/GUID-52188148-C579-4F6A-8335-CFBCE0DD2167.html</a:t>
                      </a:r>
                    </a:p>
                  </a:txBody>
                  <a:tcPr/>
                </a:tc>
                <a:extLst>
                  <a:ext uri="{0D108BD9-81ED-4DB2-BD59-A6C34878D82A}">
                    <a16:rowId xmlns:a16="http://schemas.microsoft.com/office/drawing/2014/main" val="10001"/>
                  </a:ext>
                </a:extLst>
              </a:tr>
              <a:tr h="370840">
                <a:tc>
                  <a:txBody>
                    <a:bodyPr/>
                    <a:lstStyle/>
                    <a:p>
                      <a:pPr marL="0" indent="0" algn="l">
                        <a:buNone/>
                      </a:pPr>
                      <a:r>
                        <a:rPr lang="en-US" sz="2000" i="1" dirty="0">
                          <a:solidFill>
                            <a:srgbClr val="000000"/>
                          </a:solidFill>
                          <a:cs typeface="Courier New" pitchFamily="49" charset="0"/>
                        </a:rPr>
                        <a:t>vSphere Resource Management</a:t>
                      </a:r>
                    </a:p>
                  </a:txBody>
                  <a:tcPr/>
                </a:tc>
                <a:tc>
                  <a:txBody>
                    <a:bodyPr/>
                    <a:lstStyle/>
                    <a:p>
                      <a:pPr marL="0" indent="0" algn="l">
                        <a:buNone/>
                      </a:pPr>
                      <a:r>
                        <a:rPr>
                          <a:hlinkClick r:id="rId5"/>
                        </a:rPr>
                        <a:t>https://docs.vmware.com/en/VMware-vSphere/7.0/com.vmware.vsphere.resmgmt.doc/GUID-98BD5A8A-260A-494F-BAAE-74781F5C4B87.html</a:t>
                      </a:r>
                    </a:p>
                  </a:txBody>
                  <a:tcPr/>
                </a:tc>
                <a:extLst>
                  <a:ext uri="{0D108BD9-81ED-4DB2-BD59-A6C34878D82A}">
                    <a16:rowId xmlns:a16="http://schemas.microsoft.com/office/drawing/2014/main" val="10002"/>
                  </a:ext>
                </a:extLst>
              </a:tr>
              <a:tr h="370840">
                <a:tc>
                  <a:txBody>
                    <a:bodyPr/>
                    <a:lstStyle/>
                    <a:p>
                      <a:pPr marL="0" indent="0" algn="l">
                        <a:buNone/>
                      </a:pPr>
                      <a:r>
                        <a:t>VMware Compatibility Guide</a:t>
                      </a:r>
                    </a:p>
                  </a:txBody>
                  <a:tcPr/>
                </a:tc>
                <a:tc>
                  <a:txBody>
                    <a:bodyPr/>
                    <a:lstStyle/>
                    <a:p>
                      <a:pPr marL="0" indent="0" algn="l">
                        <a:buNone/>
                      </a:pPr>
                      <a:r>
                        <a:rPr>
                          <a:hlinkClick r:id="rId6"/>
                        </a:rPr>
                        <a:t>https://vmware.com/resources/compatibility</a:t>
                      </a:r>
                    </a:p>
                  </a:txBody>
                  <a:tcPr/>
                </a:tc>
                <a:extLst>
                  <a:ext uri="{0D108BD9-81ED-4DB2-BD59-A6C34878D82A}">
                    <a16:rowId xmlns:a16="http://schemas.microsoft.com/office/drawing/2014/main" val="10003"/>
                  </a:ext>
                </a:extLst>
              </a:tr>
              <a:tr h="370840">
                <a:tc>
                  <a:txBody>
                    <a:bodyPr/>
                    <a:lstStyle/>
                    <a:p>
                      <a:pPr marL="0" indent="0" algn="l">
                        <a:buNone/>
                      </a:pPr>
                      <a:r>
                        <a:t>VMware Configuration Maximums</a:t>
                      </a:r>
                    </a:p>
                  </a:txBody>
                  <a:tcPr/>
                </a:tc>
                <a:tc>
                  <a:txBody>
                    <a:bodyPr/>
                    <a:lstStyle/>
                    <a:p>
                      <a:pPr marL="0" indent="0" algn="l">
                        <a:buNone/>
                      </a:pPr>
                      <a:r>
                        <a:rPr>
                          <a:hlinkClick r:id="rId7"/>
                        </a:rPr>
                        <a:t>https://configmax.vmware.com</a:t>
                      </a:r>
                    </a:p>
                  </a:txBody>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Module_Title&amp;gt;&amp;quot;&quot;/&gt;&lt;property id=&quot;20307&quot; value=&quot;332&quot;/&gt;&lt;/object&gt;&lt;object type=&quot;3&quot; unique_id=&quot;10005&quot;&gt;&lt;property id=&quot;20148&quot; value=&quot;5&quot;/&gt;&lt;property id=&quot;20300&quot; value=&quot;Slide 2 - &amp;quot;You Are Here&amp;quot;&quot;/&gt;&lt;property id=&quot;20307&quot; value=&quot;333&quot;/&gt;&lt;/object&gt;&lt;object type=&quot;3&quot; unique_id=&quot;10006&quot;&gt;&lt;property id=&quot;20148&quot; value=&quot;5&quot;/&gt;&lt;property id=&quot;20300&quot; value=&quot;Slide 3 - &amp;quot;You Are Here&amp;quot;&quot;/&gt;&lt;property id=&quot;20307&quot; value=&quot;334&quot;/&gt;&lt;/object&gt;&lt;object type=&quot;3&quot; unique_id=&quot;10007&quot;&gt;&lt;property id=&quot;20148&quot; value=&quot;5&quot;/&gt;&lt;property id=&quot;20300&quot; value=&quot;Slide 4 - &amp;quot;Importance&amp;quot;&quot;/&gt;&lt;property id=&quot;20307&quot; value=&quot;335&quot;/&gt;&lt;/object&gt;&lt;object type=&quot;3&quot; unique_id=&quot;10008&quot;&gt;&lt;property id=&quot;20148&quot; value=&quot;5&quot;/&gt;&lt;property id=&quot;20300&quot; value=&quot;Slide 5 - &amp;quot;Typographical Conventions&amp;quot;&quot;/&gt;&lt;property id=&quot;20307&quot; value=&quot;336&quot;/&gt;&lt;/object&gt;&lt;object type=&quot;3&quot; unique_id=&quot;10009&quot;&gt;&lt;property id=&quot;20148&quot; value=&quot;5&quot;/&gt;&lt;property id=&quot;20300&quot; value=&quot;Slide 6 - &amp;quot;Module Lessons&amp;quot;&quot;/&gt;&lt;property id=&quot;20307&quot; value=&quot;337&quot;/&gt;&lt;/object&gt;&lt;object type=&quot;3&quot; unique_id=&quot;10010&quot;&gt;&lt;property id=&quot;20148&quot; value=&quot;5&quot;/&gt;&lt;property id=&quot;20300&quot; value=&quot;Slide 7 - &amp;quot;Lesson #:&amp;#x0D;&amp;#x0A;&amp;lt;Lesson_Title&amp;gt;&amp;quot;&quot;/&gt;&lt;property id=&quot;20307&quot; value=&quot;338&quot;/&gt;&lt;/object&gt;&lt;object type=&quot;3&quot; unique_id=&quot;10011&quot;&gt;&lt;property id=&quot;20148&quot; value=&quot;5&quot;/&gt;&lt;property id=&quot;20300&quot; value=&quot;Slide 8 - &amp;quot;Learner Objectives&amp;quot;&quot;/&gt;&lt;property id=&quot;20307&quot; value=&quot;339&quot;/&gt;&lt;/object&gt;&lt;object type=&quot;3&quot; unique_id=&quot;10012&quot;&gt;&lt;property id=&quot;20148&quot; value=&quot;5&quot;/&gt;&lt;property id=&quot;20300&quot; value=&quot;Slide 9 - &amp;quot;&amp;lt;Content_Slide_Title&amp;gt;&amp;amp;#x09;&amp;quot;&quot;/&gt;&lt;property id=&quot;20307&quot; value=&quot;340&quot;/&gt;&lt;/object&gt;&lt;object type=&quot;3&quot; unique_id=&quot;10013&quot;&gt;&lt;property id=&quot;20148&quot; value=&quot;5&quot;/&gt;&lt;property id=&quot;20300&quot; value=&quot;Slide 12 - &amp;quot;Lab #: &amp;lt; Lab Title&amp;gt;&amp;quot;&quot;/&gt;&lt;property id=&quot;20307&quot; value=&quot;341&quot;/&gt;&lt;/object&gt;&lt;object type=&quot;3&quot; unique_id=&quot;10014&quot;&gt;&lt;property id=&quot;20148&quot; value=&quot;5&quot;/&gt;&lt;property id=&quot;20300&quot; value=&quot;Slide 13 - &amp;quot;Review of Learner Objectives&amp;quot;&quot;/&gt;&lt;property id=&quot;20307&quot; value=&quot;342&quot;/&gt;&lt;/object&gt;&lt;object type=&quot;3&quot; unique_id=&quot;10015&quot;&gt;&lt;property id=&quot;20148&quot; value=&quot;5&quot;/&gt;&lt;property id=&quot;20300&quot; value=&quot;Slide 14 - &amp;quot;References&amp;quot;&quot;/&gt;&lt;property id=&quot;20307&quot; value=&quot;350&quot;/&gt;&lt;/object&gt;&lt;object type=&quot;3&quot; unique_id=&quot;10016&quot;&gt;&lt;property id=&quot;20148&quot; value=&quot;5&quot;/&gt;&lt;property id=&quot;20300&quot; value=&quot;Slide 16 - &amp;quot;Key Points&amp;quot;&quot;/&gt;&lt;property id=&quot;20307&quot; value=&quot;344&quot;/&gt;&lt;/object&gt;&lt;object type=&quot;3&quot; unique_id=&quot;10017&quot;&gt;&lt;property id=&quot;20148&quot; value=&quot;5&quot;/&gt;&lt;property id=&quot;20300&quot; value=&quot;Slide 19 - &amp;quot;Basic Table Styles (1)&amp;quot;&quot;/&gt;&lt;property id=&quot;20307&quot; value=&quot;345&quot;/&gt;&lt;/object&gt;&lt;object type=&quot;3&quot; unique_id=&quot;10018&quot;&gt;&lt;property id=&quot;20148&quot; value=&quot;5&quot;/&gt;&lt;property id=&quot;20300&quot; value=&quot;Slide 20 - &amp;quot;Basic Table Styles (1)&amp;quot;&quot;/&gt;&lt;property id=&quot;20307&quot; value=&quot;346&quot;/&gt;&lt;/object&gt;&lt;object type=&quot;3&quot; unique_id=&quot;10019&quot;&gt;&lt;property id=&quot;20148&quot; value=&quot;5&quot;/&gt;&lt;property id=&quot;20300&quot; value=&quot;Slide 21 - &amp;quot;Theme Colors&amp;quot;&quot;/&gt;&lt;property id=&quot;20307&quot; value=&quot;349&quot;/&gt;&lt;/object&gt;&lt;object type=&quot;3&quot; unique_id=&quot;10020&quot;&gt;&lt;property id=&quot;20148&quot; value=&quot;5&quot;/&gt;&lt;property id=&quot;20300&quot; value=&quot;Slide 22 - &amp;quot;Shape Styles&amp;quot;&quot;/&gt;&lt;property id=&quot;20307&quot; value=&quot;347&quot;/&gt;&lt;/object&gt;&lt;object type=&quot;3&quot; unique_id=&quot;10021&quot;&gt;&lt;property id=&quot;20148&quot; value=&quot;5&quot;/&gt;&lt;property id=&quot;20300&quot; value=&quot;Slide 23 - &amp;quot;VMware Color Palette&amp;quot;&quot;/&gt;&lt;property id=&quot;20307&quot; value=&quot;348&quot;/&gt;&lt;/object&gt;&lt;object type=&quot;3&quot; unique_id=&quot;10022&quot;&gt;&lt;property id=&quot;20148&quot; value=&quot;5&quot;/&gt;&lt;property id=&quot;20300&quot; value=&quot;Slide 17 - &amp;quot;VMware Education Overview&amp;quot;&quot;/&gt;&lt;property id=&quot;20307&quot; value=&quot;353&quot;/&gt;&lt;/object&gt;&lt;object type=&quot;3&quot; unique_id=&quot;10023&quot;&gt;&lt;property id=&quot;20148&quot; value=&quot;5&quot;/&gt;&lt;property id=&quot;20300&quot; value=&quot;Slide 18 - &amp;quot;Animated Slide&amp;quot;&quot;/&gt;&lt;property id=&quot;20307&quot; value=&quot;352&quot;/&gt;&lt;/object&gt;&lt;object type=&quot;3&quot; unique_id=&quot;10156&quot;&gt;&lt;property id=&quot;20148&quot; value=&quot;5&quot;/&gt;&lt;property id=&quot;20300&quot; value=&quot;Slide 15 - &amp;quot;VMware Online Resources&amp;quot;&quot;/&gt;&lt;property id=&quot;20307&quot; value=&quot;354&quot;/&gt;&lt;/object&gt;&lt;object type=&quot;3&quot; unique_id=&quot;10249&quot;&gt;&lt;property id=&quot;20148&quot; value=&quot;5&quot;/&gt;&lt;property id=&quot;20300&quot; value=&quot;Slide 11 - &amp;quot;Labs&amp;quot;&quot;/&gt;&lt;property id=&quot;20307&quot; value=&quot;355&quot;/&gt;&lt;/object&gt;&lt;object type=&quot;3&quot; unique_id=&quot;47825&quot;&gt;&lt;property id=&quot;20148&quot; value=&quot;5&quot;/&gt;&lt;property id=&quot;20300&quot; value=&quot;Slide 10 - &amp;quot;Demonstration: &amp;lt;Demo_Title&amp;gt;&amp;quot;&quot;/&gt;&lt;property id=&quot;20307&quot; value=&quot;356&quot;/&gt;&lt;/object&gt;&lt;/object&gt;&lt;/object&gt;&lt;/database&gt;"/>
  <p:tag name="SECTOMILLISECCONVERTED" val="1"/>
  <p:tag name="ARTICULATE_DESIGN_ID_CORP_TEMPLATE_ILT" val="iISgXMud"/>
  <p:tag name="ARTICULATE_SLIDE_COUNT" val="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RP_TEMPLATE_ILT">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1349</Words>
  <Application>Microsoft Office PowerPoint</Application>
  <PresentationFormat>Widescreen</PresentationFormat>
  <Paragraphs>139</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Courier New</vt:lpstr>
      <vt:lpstr>Calibri</vt:lpstr>
      <vt:lpstr>CORP_TEMPLATE_ILT</vt:lpstr>
      <vt:lpstr>VMware vSphere 7.0: Install, Configure, Manage</vt:lpstr>
      <vt:lpstr>Course Introduction</vt:lpstr>
      <vt:lpstr>Importance</vt:lpstr>
      <vt:lpstr>Learner Objectives (1) </vt:lpstr>
      <vt:lpstr>Learner Objectives (2)</vt:lpstr>
      <vt:lpstr>Course Outline</vt:lpstr>
      <vt:lpstr>Typographical Conventions</vt:lpstr>
      <vt:lpstr>References (1)</vt:lpstr>
      <vt:lpstr>References (2)</vt:lpstr>
      <vt:lpstr>VMware Online Resources</vt:lpstr>
      <vt:lpstr>VMware Education Overview</vt:lpstr>
      <vt:lpstr>VMware Certification Overview</vt:lpstr>
      <vt:lpstr>VMware Badge Overview</vt:lpstr>
      <vt:lpstr>Virtual Beans: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2014-01-24T17:41:39Z</dcterms:created>
  <dcterms:modified xsi:type="dcterms:W3CDTF">2020-04-16T17:50:05Z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ED8BB885-D5B6-46F3-BA1E-78804FD79BDE</vt:lpwstr>
  </property>
  <property fmtid="{D5CDD505-2E9C-101B-9397-08002B2CF9AE}" pid="3" name="ArticulatePath">
    <vt:lpwstr>2018CurrDevTemplate_030918_16x9</vt:lpwstr>
  </property>
  <property fmtid="{D5CDD505-2E9C-101B-9397-08002B2CF9AE}" pid="4" name="Option-CenterImages">
    <vt:lpwstr>No</vt:lpwstr>
  </property>
  <property fmtid="{D5CDD505-2E9C-101B-9397-08002B2CF9AE}" pid="5" name="Generated">
    <vt:filetime>2020-04-13T20:37:47Z</vt:filetime>
  </property>
  <property fmtid="{D5CDD505-2E9C-101B-9397-08002B2CF9AE}" pid="6" name="PowerPoint Output Version">
    <vt:lpwstr>2020.3 Build 20200317.0544</vt:lpwstr>
  </property>
</Properties>
</file>