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8D7D"/>
    <a:srgbClr val="B9B4AE"/>
    <a:srgbClr val="808C66"/>
    <a:srgbClr val="515944"/>
    <a:srgbClr val="E9D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14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2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1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2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4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02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0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05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0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6C0F-FDDE-4ACD-A9B5-EF4D48675837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D0B2-18F0-4C83-A3F5-B0533CF683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1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99139" y="4421727"/>
            <a:ext cx="7427345" cy="759125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Экологические факторы</a:t>
            </a:r>
            <a:endParaRPr lang="ru-RU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84809" y="5284369"/>
            <a:ext cx="5641675" cy="59902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С</a:t>
            </a:r>
            <a:r>
              <a:rPr lang="ru-RU" sz="32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уточная изменчивость среды</a:t>
            </a:r>
            <a:endParaRPr lang="ru-RU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31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0" y="0"/>
            <a:ext cx="12192000" cy="3014043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alphaModFix amt="37000"/>
            </a:blip>
            <a:srcRect/>
            <a:tile tx="0" ty="0" sx="100000" sy="100000" flip="none" algn="tl"/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5280" y="208562"/>
            <a:ext cx="7934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Экологический фактор — это любое условие среды, способное оказать прямое или косвенное воздействие на живой организм хотя бы на одной из стадий его индивидуального развития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33440" y="476191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2800" b="1" dirty="0">
                <a:solidFill>
                  <a:schemeClr val="bg1"/>
                </a:solidFill>
                <a:ea typeface="Calibri" panose="020F0502020204030204" pitchFamily="34" charset="0"/>
              </a:rPr>
              <a:t>У живых организмов существуют суточные циклы активности, связанные со сменой дня и ночи.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72720" y="912936"/>
            <a:ext cx="7213600" cy="1677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Суточная изменчивость среды </a:t>
            </a:r>
            <a:r>
              <a:rPr lang="ru-RU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- следствие вращения земного шара вокруг своей оси. Она </a:t>
            </a:r>
            <a:r>
              <a:rPr lang="ru-RU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относится к абиотическим факторам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83760" y="4366736"/>
            <a:ext cx="7157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Calibri" panose="020F0502020204030204" pitchFamily="34" charset="0"/>
              </a:rPr>
              <a:t>Регулярная цикличность существовала ещё до возникновения жизни на нашей планете, поэтому адаптации к ней является самым древним и прочно закрепившимся в наследственности у большинства организмов навыком.</a:t>
            </a:r>
          </a:p>
        </p:txBody>
      </p:sp>
    </p:spTree>
    <p:extLst>
      <p:ext uri="{BB962C8B-B14F-4D97-AF65-F5344CB8AC3E}">
        <p14:creationId xmlns:p14="http://schemas.microsoft.com/office/powerpoint/2010/main" val="30020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27785"/>
            <a:ext cx="12192000" cy="14154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95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Microsoft JhengHei</vt:lpstr>
      <vt:lpstr>Arial</vt:lpstr>
      <vt:lpstr>Calibri</vt:lpstr>
      <vt:lpstr>Calibri Light</vt:lpstr>
      <vt:lpstr>Тема Office</vt:lpstr>
      <vt:lpstr>Экологические факторы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Экологические факторы</dc:title>
  <dc:creator>artem Gromov</dc:creator>
  <cp:lastModifiedBy>artem Gromov</cp:lastModifiedBy>
  <cp:revision>8</cp:revision>
  <dcterms:created xsi:type="dcterms:W3CDTF">2020-05-13T13:29:53Z</dcterms:created>
  <dcterms:modified xsi:type="dcterms:W3CDTF">2020-05-14T11:35:34Z</dcterms:modified>
</cp:coreProperties>
</file>