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1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85" r:id="rId1"/>
  </p:sldMasterIdLst>
  <p:notesMasterIdLst>
    <p:notesMasterId r:id="rId10"/>
  </p:notesMasterIdLst>
  <p:handoutMasterIdLst>
    <p:handoutMasterId r:id="rId11"/>
  </p:handoutMasterIdLst>
  <p:sldIdLst>
    <p:sldId id="300" r:id="rId2"/>
    <p:sldId id="303" r:id="rId3"/>
    <p:sldId id="304" r:id="rId4"/>
    <p:sldId id="305" r:id="rId5"/>
    <p:sldId id="306" r:id="rId6"/>
    <p:sldId id="307" r:id="rId7"/>
    <p:sldId id="308" r:id="rId8"/>
    <p:sldId id="309" r:id="rId9"/>
  </p:sldIdLst>
  <p:sldSz cx="12192000" cy="6858000"/>
  <p:notesSz cx="7315200" cy="9601200"/>
  <p:embeddedFontLst>
    <p:embeddedFont>
      <p:font typeface="Verdana" panose="020B0604030504040204" pitchFamily="34" charset="0"/>
      <p:regular r:id="rId12"/>
      <p:bold r:id="rId13"/>
      <p:italic r:id="rId14"/>
      <p:boldItalic r:id="rId15"/>
    </p:embeddedFont>
    <p:embeddedFont>
      <p:font typeface="ＭＳ Ｐゴシック" panose="020B0600070205080204" pitchFamily="34" charset="-128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79"/>
    <a:srgbClr val="006990"/>
    <a:srgbClr val="F89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86047" autoAdjust="0"/>
  </p:normalViewPr>
  <p:slideViewPr>
    <p:cSldViewPr snapToGrid="0">
      <p:cViewPr>
        <p:scale>
          <a:sx n="139" d="100"/>
          <a:sy n="139" d="100"/>
        </p:scale>
        <p:origin x="-114" y="-6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698" y="4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6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7027" tIns="48513" rIns="97027" bIns="48513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7027" tIns="48513" rIns="97027" bIns="48513" rtlCol="0"/>
          <a:lstStyle>
            <a:lvl1pPr algn="r">
              <a:defRPr sz="1300"/>
            </a:lvl1pPr>
          </a:lstStyle>
          <a:p>
            <a:fld id="{FB004553-04C5-4BB3-AD4E-8B2EF3CDDAF9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7027" tIns="48513" rIns="97027" bIns="48513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7027" tIns="48513" rIns="97027" bIns="48513" rtlCol="0" anchor="b"/>
          <a:lstStyle>
            <a:lvl1pPr algn="r">
              <a:defRPr sz="13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12:32:52.089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7027" tIns="48513" rIns="97027" bIns="48513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7027" tIns="48513" rIns="97027" bIns="48513" rtlCol="0"/>
          <a:lstStyle>
            <a:lvl1pPr algn="r">
              <a:defRPr sz="1300"/>
            </a:lvl1pPr>
          </a:lstStyle>
          <a:p>
            <a:fld id="{3CB6F0DB-E055-41D0-9102-627A646E4242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4238" y="639763"/>
            <a:ext cx="5546725" cy="3121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027" tIns="48513" rIns="97027" bIns="4851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" y="4000500"/>
            <a:ext cx="6339840" cy="51206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7027" tIns="48513" rIns="97027" bIns="48513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7027" tIns="48513" rIns="97027" bIns="48513" rtlCol="0" anchor="b"/>
          <a:lstStyle>
            <a:lvl1pPr algn="r">
              <a:defRPr sz="13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</a:t>
            </a:r>
            <a:r>
              <a:rPr lang="ru-RU" baseline="0" dirty="0"/>
              <a:t> не трогать</a:t>
            </a:r>
            <a:br>
              <a:rPr lang="ru-RU" baseline="0" dirty="0"/>
            </a:br>
            <a:r>
              <a:rPr lang="ru-RU" baseline="0" dirty="0"/>
              <a:t>из индустриального </a:t>
            </a:r>
            <a:r>
              <a:rPr lang="ru-RU" baseline="0" dirty="0" err="1"/>
              <a:t>свитчинга</a:t>
            </a:r>
            <a:r>
              <a:rPr lang="ru-RU" baseline="0" dirty="0"/>
              <a:t> картинку.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95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</a:t>
            </a:r>
            <a:r>
              <a:rPr lang="ru-RU" baseline="0" dirty="0"/>
              <a:t> не трогать</a:t>
            </a:r>
            <a:br>
              <a:rPr lang="ru-RU" baseline="0" dirty="0"/>
            </a:br>
            <a:r>
              <a:rPr lang="ru-RU" baseline="0" dirty="0"/>
              <a:t>из индустриального </a:t>
            </a:r>
            <a:r>
              <a:rPr lang="ru-RU" baseline="0" dirty="0" err="1"/>
              <a:t>свитчинга</a:t>
            </a:r>
            <a:r>
              <a:rPr lang="ru-RU" baseline="0" dirty="0"/>
              <a:t> картинку.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71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</a:t>
            </a:r>
            <a:r>
              <a:rPr lang="ru-RU" baseline="0" dirty="0"/>
              <a:t> не трогать</a:t>
            </a:r>
            <a:br>
              <a:rPr lang="ru-RU" baseline="0" dirty="0"/>
            </a:br>
            <a:r>
              <a:rPr lang="ru-RU" baseline="0" dirty="0"/>
              <a:t>из индустриального </a:t>
            </a:r>
            <a:r>
              <a:rPr lang="ru-RU" baseline="0" dirty="0" err="1"/>
              <a:t>свитчинга</a:t>
            </a:r>
            <a:r>
              <a:rPr lang="ru-RU" baseline="0" dirty="0"/>
              <a:t> картинку.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769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</a:t>
            </a:r>
            <a:r>
              <a:rPr lang="ru-RU" baseline="0" dirty="0"/>
              <a:t> не трогать</a:t>
            </a:r>
            <a:br>
              <a:rPr lang="ru-RU" baseline="0" dirty="0"/>
            </a:br>
            <a:r>
              <a:rPr lang="ru-RU" baseline="0" dirty="0"/>
              <a:t>из индустриального </a:t>
            </a:r>
            <a:r>
              <a:rPr lang="ru-RU" baseline="0" dirty="0" err="1"/>
              <a:t>свитчинга</a:t>
            </a:r>
            <a:r>
              <a:rPr lang="ru-RU" baseline="0" dirty="0"/>
              <a:t> картинку.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903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</a:t>
            </a:r>
            <a:r>
              <a:rPr lang="ru-RU" baseline="0" dirty="0"/>
              <a:t> не трогать</a:t>
            </a:r>
            <a:br>
              <a:rPr lang="ru-RU" baseline="0" dirty="0"/>
            </a:br>
            <a:r>
              <a:rPr lang="ru-RU" baseline="0" dirty="0"/>
              <a:t>из индустриального </a:t>
            </a:r>
            <a:r>
              <a:rPr lang="ru-RU" baseline="0" dirty="0" err="1"/>
              <a:t>свитчинга</a:t>
            </a:r>
            <a:r>
              <a:rPr lang="ru-RU" baseline="0" dirty="0"/>
              <a:t> картинку.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903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</a:t>
            </a:r>
            <a:r>
              <a:rPr lang="ru-RU" baseline="0" dirty="0"/>
              <a:t> не трогать</a:t>
            </a:r>
            <a:br>
              <a:rPr lang="ru-RU" baseline="0" dirty="0"/>
            </a:br>
            <a:r>
              <a:rPr lang="ru-RU" baseline="0" dirty="0"/>
              <a:t>из индустриального </a:t>
            </a:r>
            <a:r>
              <a:rPr lang="ru-RU" baseline="0" dirty="0" err="1"/>
              <a:t>свитчинга</a:t>
            </a:r>
            <a:r>
              <a:rPr lang="ru-RU" baseline="0" dirty="0"/>
              <a:t> картинку.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903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</a:t>
            </a:r>
            <a:r>
              <a:rPr lang="ru-RU" baseline="0" dirty="0"/>
              <a:t> не трогать</a:t>
            </a:r>
            <a:br>
              <a:rPr lang="ru-RU" baseline="0" dirty="0"/>
            </a:br>
            <a:r>
              <a:rPr lang="ru-RU" baseline="0" dirty="0"/>
              <a:t>из индустриального </a:t>
            </a:r>
            <a:r>
              <a:rPr lang="ru-RU" baseline="0" dirty="0" err="1"/>
              <a:t>свитчинга</a:t>
            </a:r>
            <a:r>
              <a:rPr lang="ru-RU" baseline="0" dirty="0"/>
              <a:t> картинку.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90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2.emf"/><Relationship Id="rId4" Type="http://schemas.openxmlformats.org/officeDocument/2006/relationships/customXml" Target="../ink/ink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F5A02180-679B-46FB-9C32-EA90058BD9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ltGray">
          <a:xfrm>
            <a:off x="1" y="0"/>
            <a:ext cx="8061012" cy="68580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="" xmlns:a16="http://schemas.microsoft.com/office/drawing/2014/main" id="{2951C415-1758-4709-B881-2226BDD7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914" y="2215803"/>
            <a:ext cx="6402467" cy="1234440"/>
          </a:xfrm>
        </p:spPr>
        <p:txBody>
          <a:bodyPr wrap="square" anchor="b" anchorCtr="0"/>
          <a:lstStyle>
            <a:lvl1pPr algn="r">
              <a:defRPr sz="32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F662A218-7EC5-4C26-90F9-4C8166F3EF66}"/>
              </a:ext>
            </a:extLst>
          </p:cNvPr>
          <p:cNvGrpSpPr/>
          <p:nvPr userDrawn="1"/>
        </p:nvGrpSpPr>
        <p:grpSpPr>
          <a:xfrm>
            <a:off x="608171" y="6447600"/>
            <a:ext cx="1424756" cy="224518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="" xmlns:a16="http://schemas.microsoft.com/office/drawing/2014/main" id="{D2B61455-20AC-4408-9D87-B04FFD790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="" xmlns:a16="http://schemas.microsoft.com/office/drawing/2014/main" id="{C8CD4FF6-3DC6-4615-AB39-3DF7C9ED20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="" xmlns:a16="http://schemas.microsoft.com/office/drawing/2014/main" id="{93ED9EF2-B0A3-4080-80FF-D8D0974E94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="" xmlns:a16="http://schemas.microsoft.com/office/drawing/2014/main" id="{2AB7AA43-11EE-4E56-A876-EA235A60D5F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="" xmlns:a16="http://schemas.microsoft.com/office/drawing/2014/main" id="{18C906CE-6B18-4A24-B6F3-37C2D07E9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="" xmlns:a16="http://schemas.microsoft.com/office/drawing/2014/main" id="{43859B0A-3053-4B1E-BBEF-AD11EABDF4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="" xmlns:a16="http://schemas.microsoft.com/office/drawing/2014/main" id="{480957FB-BCF1-411D-91E8-D3CB10A9BB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39FC8472-2F9C-4390-AD12-2DEC71630743}"/>
              </a:ext>
            </a:extLst>
          </p:cNvPr>
          <p:cNvSpPr txBox="1"/>
          <p:nvPr userDrawn="1"/>
        </p:nvSpPr>
        <p:spPr bwMode="white">
          <a:xfrm flipH="1">
            <a:off x="2301169" y="6513824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2020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="" xmlns:a16="http://schemas.microsoft.com/office/drawing/2014/main" id="{CFEB676F-F7B5-4486-A265-8D3830C84F4C}"/>
                  </a:ext>
                </a:extLst>
              </p14:cNvPr>
              <p14:cNvContentPartPr/>
              <p14:nvPr userDrawn="1"/>
            </p14:nvContentPartPr>
            <p14:xfrm>
              <a:off x="9862161" y="4881179"/>
              <a:ext cx="240" cy="240"/>
            </p14:xfrm>
          </p:contentPart>
        </mc:Choice>
        <mc:Fallback xmlns:a14="http://schemas.microsoft.com/office/drawing/2010/main" xmlns:a16="http://schemas.microsoft.com/office/drawing/2014/main"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EB676F-F7B5-4486-A265-8D3830C84F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58081" y="4877099"/>
                <a:ext cx="7920" cy="79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096000" y="3965135"/>
            <a:ext cx="5181409" cy="692625"/>
          </a:xfrm>
        </p:spPr>
        <p:txBody>
          <a:bodyPr anchor="b" anchorCtr="0"/>
          <a:lstStyle>
            <a:lvl1pPr marL="0" marR="0" indent="1614488" algn="r" defTabSz="80803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lang="en-GB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 dirty="0"/>
              <a:t>Module #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AndImage_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09600" y="1583697"/>
            <a:ext cx="10972800" cy="4628191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0200"/>
            <a:ext cx="10972800" cy="355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14400"/>
            <a:ext cx="10972800" cy="58783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{CoverPage-Title}</a:t>
            </a:r>
            <a:r>
              <a:rPr lang="en-US" altLang="en-US"/>
              <a:t>      </a:t>
            </a:r>
            <a:r>
              <a:rPr lang="en-US" altLang="en-US" b="1"/>
              <a:t>|</a:t>
            </a:r>
            <a:r>
              <a:rPr lang="en-US" altLang="en-US"/>
              <a:t>     </a:t>
            </a:r>
            <a:r>
              <a:rPr lang="en-US"/>
              <a:t>{Module-#} - {Slide-#Module}</a:t>
            </a:r>
            <a:endParaRPr lang="en-US" dirty="0"/>
          </a:p>
        </p:txBody>
      </p:sp>
      <p:sp>
        <p:nvSpPr>
          <p:cNvPr id="6" name="Graphic 4">
            <a:extLst>
              <a:ext uri="{FF2B5EF4-FFF2-40B4-BE49-F238E27FC236}">
                <a16:creationId xmlns="" xmlns:a16="http://schemas.microsoft.com/office/drawing/2014/main" id="{967419C8-2C01-4E40-8A3C-A391DC0FCE95}"/>
              </a:ext>
            </a:extLst>
          </p:cNvPr>
          <p:cNvSpPr/>
          <p:nvPr userDrawn="1"/>
        </p:nvSpPr>
        <p:spPr>
          <a:xfrm>
            <a:off x="11707653" y="6387734"/>
            <a:ext cx="371010" cy="371010"/>
          </a:xfrm>
          <a:custGeom>
            <a:avLst/>
            <a:gdLst>
              <a:gd name="connsiteX0" fmla="*/ 185505 w 371010"/>
              <a:gd name="connsiteY0" fmla="*/ 0 h 371010"/>
              <a:gd name="connsiteX1" fmla="*/ 0 w 371010"/>
              <a:gd name="connsiteY1" fmla="*/ 185505 h 371010"/>
              <a:gd name="connsiteX2" fmla="*/ 185505 w 371010"/>
              <a:gd name="connsiteY2" fmla="*/ 371011 h 371010"/>
              <a:gd name="connsiteX3" fmla="*/ 371011 w 371010"/>
              <a:gd name="connsiteY3" fmla="*/ 185505 h 371010"/>
              <a:gd name="connsiteX4" fmla="*/ 185505 w 371010"/>
              <a:gd name="connsiteY4" fmla="*/ 0 h 371010"/>
              <a:gd name="connsiteX5" fmla="*/ 272050 w 371010"/>
              <a:gd name="connsiteY5" fmla="*/ 203458 h 371010"/>
              <a:gd name="connsiteX6" fmla="*/ 140401 w 371010"/>
              <a:gd name="connsiteY6" fmla="*/ 279006 h 371010"/>
              <a:gd name="connsiteX7" fmla="*/ 113697 w 371010"/>
              <a:gd name="connsiteY7" fmla="*/ 263298 h 371010"/>
              <a:gd name="connsiteX8" fmla="*/ 113697 w 371010"/>
              <a:gd name="connsiteY8" fmla="*/ 107713 h 371010"/>
              <a:gd name="connsiteX9" fmla="*/ 140401 w 371010"/>
              <a:gd name="connsiteY9" fmla="*/ 92005 h 371010"/>
              <a:gd name="connsiteX10" fmla="*/ 272050 w 371010"/>
              <a:gd name="connsiteY10" fmla="*/ 172041 h 371010"/>
              <a:gd name="connsiteX11" fmla="*/ 272050 w 371010"/>
              <a:gd name="connsiteY11" fmla="*/ 203458 h 37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1010" h="371010">
                <a:moveTo>
                  <a:pt x="185505" y="0"/>
                </a:moveTo>
                <a:cubicBezTo>
                  <a:pt x="83029" y="0"/>
                  <a:pt x="0" y="83029"/>
                  <a:pt x="0" y="185505"/>
                </a:cubicBezTo>
                <a:cubicBezTo>
                  <a:pt x="0" y="287982"/>
                  <a:pt x="83029" y="371011"/>
                  <a:pt x="185505" y="371011"/>
                </a:cubicBezTo>
                <a:cubicBezTo>
                  <a:pt x="287982" y="371011"/>
                  <a:pt x="371011" y="287982"/>
                  <a:pt x="371011" y="185505"/>
                </a:cubicBezTo>
                <a:cubicBezTo>
                  <a:pt x="371011" y="83029"/>
                  <a:pt x="287982" y="0"/>
                  <a:pt x="185505" y="0"/>
                </a:cubicBezTo>
                <a:close/>
                <a:moveTo>
                  <a:pt x="272050" y="203458"/>
                </a:moveTo>
                <a:lnTo>
                  <a:pt x="140401" y="279006"/>
                </a:lnTo>
                <a:cubicBezTo>
                  <a:pt x="128582" y="285589"/>
                  <a:pt x="113697" y="277136"/>
                  <a:pt x="113697" y="263298"/>
                </a:cubicBezTo>
                <a:lnTo>
                  <a:pt x="113697" y="107713"/>
                </a:lnTo>
                <a:cubicBezTo>
                  <a:pt x="113697" y="93950"/>
                  <a:pt x="128507" y="85422"/>
                  <a:pt x="140401" y="92005"/>
                </a:cubicBezTo>
                <a:lnTo>
                  <a:pt x="272050" y="172041"/>
                </a:lnTo>
                <a:cubicBezTo>
                  <a:pt x="284317" y="178923"/>
                  <a:pt x="284317" y="196651"/>
                  <a:pt x="272050" y="203458"/>
                </a:cubicBezTo>
                <a:close/>
              </a:path>
            </a:pathLst>
          </a:custGeom>
          <a:solidFill>
            <a:schemeClr val="accent1"/>
          </a:solidFill>
          <a:ln w="74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209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ixZ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914400"/>
            <a:ext cx="3636000" cy="25146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46399" y="914400"/>
            <a:ext cx="3636000" cy="25146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277999" y="914400"/>
            <a:ext cx="3636000" cy="25146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09600" y="3505200"/>
            <a:ext cx="3636000" cy="28765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7946399" y="3505200"/>
            <a:ext cx="3636000" cy="28765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278000" y="3505200"/>
            <a:ext cx="3636000" cy="28765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10AAE179-ACC5-47B4-993F-CFFC467830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{CoverPage-Title}</a:t>
            </a:r>
            <a:r>
              <a:rPr lang="en-US" altLang="en-US"/>
              <a:t>      </a:t>
            </a:r>
            <a:r>
              <a:rPr lang="en-US" altLang="en-US" b="1"/>
              <a:t>|</a:t>
            </a:r>
            <a:r>
              <a:rPr lang="en-US" altLang="en-US"/>
              <a:t>     </a:t>
            </a:r>
            <a:r>
              <a:rPr lang="en-US"/>
              <a:t>{Module-#} - {Slide-#Module}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9407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Z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5436000" cy="25146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9315" y="914400"/>
            <a:ext cx="5436000" cy="25146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09600" y="3545304"/>
            <a:ext cx="5436000" cy="283644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139315" y="3545304"/>
            <a:ext cx="5436000" cy="283644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FEF8E274-A9A5-414C-9A38-2C70B85B4A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{CoverPage-Title}</a:t>
            </a:r>
            <a:r>
              <a:rPr lang="en-US" altLang="en-US"/>
              <a:t>      </a:t>
            </a:r>
            <a:r>
              <a:rPr lang="en-US" altLang="en-US" b="1"/>
              <a:t>|</a:t>
            </a:r>
            <a:r>
              <a:rPr lang="en-US" altLang="en-US"/>
              <a:t>     </a:t>
            </a:r>
            <a:r>
              <a:rPr lang="en-US"/>
              <a:t>{Module-#} - {Slide-#Module}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271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OneThirdTwo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7821" y="914400"/>
            <a:ext cx="7308000" cy="54673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914400"/>
            <a:ext cx="3636000" cy="54673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8F23CA-9C87-4559-89F8-42A3CC9D03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{CoverPage-Title}</a:t>
            </a:r>
            <a:r>
              <a:rPr lang="en-US" altLang="en-US"/>
              <a:t>      </a:t>
            </a:r>
            <a:r>
              <a:rPr lang="en-US" altLang="en-US" b="1"/>
              <a:t>|</a:t>
            </a:r>
            <a:r>
              <a:rPr lang="en-US" altLang="en-US"/>
              <a:t>     </a:t>
            </a:r>
            <a:r>
              <a:rPr lang="en-US"/>
              <a:t>{Module-#} - {Slide-#Module}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515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ThirdOne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914400"/>
            <a:ext cx="7308000" cy="5468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48296" y="914400"/>
            <a:ext cx="3636000" cy="5468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8FAB0E-4E3B-4A40-BCA8-03219A34BD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{CoverPage-Title}</a:t>
            </a:r>
            <a:r>
              <a:rPr lang="en-US" altLang="en-US"/>
              <a:t>      </a:t>
            </a:r>
            <a:r>
              <a:rPr lang="en-US" altLang="en-US" b="1"/>
              <a:t>|</a:t>
            </a:r>
            <a:r>
              <a:rPr lang="en-US" altLang="en-US"/>
              <a:t>     </a:t>
            </a:r>
            <a:r>
              <a:rPr lang="en-US"/>
              <a:t>{Module-#} - {Slide-#Module}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863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And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704" y="914400"/>
            <a:ext cx="7968260" cy="5468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94618" y="914400"/>
            <a:ext cx="2689678" cy="216130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8FAB0E-4E3B-4A40-BCA8-03219A34BD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{CoverPage-Title}</a:t>
            </a:r>
            <a:r>
              <a:rPr lang="en-US" altLang="en-US"/>
              <a:t>      </a:t>
            </a:r>
            <a:r>
              <a:rPr lang="en-US" altLang="en-US" b="1"/>
              <a:t>|</a:t>
            </a:r>
            <a:r>
              <a:rPr lang="en-US" altLang="en-US"/>
              <a:t>     </a:t>
            </a:r>
            <a:r>
              <a:rPr lang="en-US"/>
              <a:t>{Module-#} - {Slide-#Module}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7748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TextAndTwo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09600" y="1574270"/>
            <a:ext cx="10972800" cy="23760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14400"/>
            <a:ext cx="10972800" cy="58783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78595B2F-83D4-4BAA-AEEA-53369D32A94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09600" y="4004042"/>
            <a:ext cx="10972800" cy="23760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F113682-DB3B-41F9-9E40-9743882F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0200"/>
            <a:ext cx="10972800" cy="355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9FA4EACB-49C2-416E-B993-25DB8CB2D4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27662" y="6464899"/>
            <a:ext cx="8254738" cy="3016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{CoverPage-Title}</a:t>
            </a:r>
            <a:r>
              <a:rPr lang="en-US" altLang="en-US"/>
              <a:t>      </a:t>
            </a:r>
            <a:r>
              <a:rPr lang="en-US" altLang="en-US" b="1"/>
              <a:t>|</a:t>
            </a:r>
            <a:r>
              <a:rPr lang="en-US" altLang="en-US"/>
              <a:t>     </a:t>
            </a:r>
            <a:r>
              <a:rPr lang="en-US"/>
              <a:t>{Module-#} - {Slide-#Module}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8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DoubleTextAnd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19027" y="1563119"/>
            <a:ext cx="10949086" cy="20520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/>
              <a:t>Third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9027" y="914400"/>
            <a:ext cx="10949086" cy="58783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7BC4A29-B776-4F3B-AA96-0CFE3225A8EC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9027" y="4329750"/>
            <a:ext cx="10949086" cy="20520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/>
              <a:t>Third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D01264D8-FBA6-40AA-8B49-28346DB7BBA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9027" y="3669880"/>
            <a:ext cx="10949086" cy="58783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F6C866F9-C46F-4FAC-BD0F-64A8B64B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0200"/>
            <a:ext cx="10972800" cy="355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F5717891-C086-478F-80C7-829FA89B5E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27662" y="6464899"/>
            <a:ext cx="8254738" cy="3016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{CoverPage-Title}</a:t>
            </a:r>
            <a:r>
              <a:rPr lang="en-US" altLang="en-US"/>
              <a:t>      </a:t>
            </a:r>
            <a:r>
              <a:rPr lang="en-US" altLang="en-US" b="1"/>
              <a:t>|</a:t>
            </a:r>
            <a:r>
              <a:rPr lang="en-US" altLang="en-US"/>
              <a:t>     </a:t>
            </a:r>
            <a:r>
              <a:rPr lang="en-US"/>
              <a:t>{Module-#} - {Slide-#Module}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003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Half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09600" y="3517557"/>
            <a:ext cx="10972800" cy="286419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6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14400"/>
            <a:ext cx="10972800" cy="251460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6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81E00445-D9A2-4DE6-9028-E5C6963B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0200"/>
            <a:ext cx="10972800" cy="355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0CD7B5-1413-4504-818E-42D4BAAF2C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27662" y="6464899"/>
            <a:ext cx="8254738" cy="3016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{CoverPage-Title}</a:t>
            </a:r>
            <a:r>
              <a:rPr lang="en-US" altLang="en-US"/>
              <a:t>      </a:t>
            </a:r>
            <a:r>
              <a:rPr lang="en-US" altLang="en-US" b="1"/>
              <a:t>|</a:t>
            </a:r>
            <a:r>
              <a:rPr lang="en-US" altLang="en-US"/>
              <a:t>     </a:t>
            </a:r>
            <a:r>
              <a:rPr lang="en-US"/>
              <a:t>{Module-#} - {Slide-#Module}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7575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Three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9027" y="923827"/>
            <a:ext cx="10972800" cy="180000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76A243F5-126C-4D10-AB8D-2B392834C4B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9027" y="2754199"/>
            <a:ext cx="10972800" cy="180000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FAA9394B-966B-4647-838B-FBEFF7CD6FB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9027" y="4583458"/>
            <a:ext cx="10972800" cy="180000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77182B34-166A-48D1-B388-A2DD16484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0200"/>
            <a:ext cx="10972800" cy="355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0CC7F86C-CCF9-4A61-8C8E-920BE20468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327662" y="6464899"/>
            <a:ext cx="8254738" cy="3016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{CoverPage-Title}</a:t>
            </a:r>
            <a:r>
              <a:rPr lang="en-US" altLang="en-US"/>
              <a:t>      </a:t>
            </a:r>
            <a:r>
              <a:rPr lang="en-US" altLang="en-US" b="1"/>
              <a:t>|</a:t>
            </a:r>
            <a:r>
              <a:rPr lang="en-US" altLang="en-US"/>
              <a:t>     </a:t>
            </a:r>
            <a:r>
              <a:rPr lang="en-US"/>
              <a:t>{Module-#} - {Slide-#Module}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946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DEF188E-2869-48D8-ABE0-0400E8619C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2"/>
          <a:stretch/>
        </p:blipFill>
        <p:spPr bwMode="ltGray">
          <a:xfrm>
            <a:off x="4239675" y="0"/>
            <a:ext cx="7951444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7EC0B194-305E-4C52-A3BC-D1DEDF46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55" y="1676400"/>
            <a:ext cx="7257143" cy="1752600"/>
          </a:xfrm>
        </p:spPr>
        <p:txBody>
          <a:bodyPr anchor="b"/>
          <a:lstStyle>
            <a:lvl1pPr algn="l">
              <a:lnSpc>
                <a:spcPct val="100000"/>
              </a:lnSpc>
              <a:defRPr sz="28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20D0FA5-0FE7-4E63-8184-468E1E542227}"/>
              </a:ext>
            </a:extLst>
          </p:cNvPr>
          <p:cNvSpPr txBox="1"/>
          <p:nvPr userDrawn="1"/>
        </p:nvSpPr>
        <p:spPr>
          <a:xfrm>
            <a:off x="10031883" y="6530269"/>
            <a:ext cx="2335608" cy="2109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700" dirty="0">
                <a:solidFill>
                  <a:schemeClr val="bg1"/>
                </a:solidFill>
              </a:rPr>
              <a:t>© 2020</a:t>
            </a:r>
            <a:r>
              <a:rPr lang="en-US" sz="700" baseline="0" dirty="0">
                <a:solidFill>
                  <a:schemeClr val="bg1"/>
                </a:solidFill>
              </a:rPr>
              <a:t> VMware Inc. All rights reserved.</a:t>
            </a:r>
            <a:endParaRPr lang="en-US" sz="700" dirty="0">
              <a:solidFill>
                <a:schemeClr val="bg1"/>
              </a:solidFill>
            </a:endParaRPr>
          </a:p>
        </p:txBody>
      </p:sp>
      <p:pic>
        <p:nvPicPr>
          <p:cNvPr id="10" name="Picture 4" descr="C:\Users\jmaltese\AppData\Local\Temp\6\SNAGHTML1ac7bba0.PNG">
            <a:extLst>
              <a:ext uri="{FF2B5EF4-FFF2-40B4-BE49-F238E27FC236}">
                <a16:creationId xmlns="" xmlns:a16="http://schemas.microsoft.com/office/drawing/2014/main" id="{3E92330F-F74F-4FC0-A158-D8A6B4F52B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447600"/>
            <a:ext cx="1408739" cy="26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FourQuar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19025" y="914400"/>
            <a:ext cx="10972801" cy="1332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/>
              <a:t>Second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57CB9451-4BBE-4801-B22F-7FE4EA4125E3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20596" y="2292285"/>
            <a:ext cx="10972801" cy="1332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/>
              <a:t>Second level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BFE770C-7C64-4FF0-95E8-DBB90BBF2216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19024" y="3679597"/>
            <a:ext cx="10972801" cy="1332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A3F562B-B4D9-49F1-B4E7-BC66CD93BC3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20595" y="5049750"/>
            <a:ext cx="10972801" cy="1332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/>
              <a:t>Second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76C10B7-3BB1-4683-8642-FF4CB4B5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0200"/>
            <a:ext cx="10972800" cy="355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FF92C2E2-FA32-4759-B4F4-998062C13EA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327662" y="6464899"/>
            <a:ext cx="8254738" cy="3016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{CoverPage-Title}</a:t>
            </a:r>
            <a:r>
              <a:rPr lang="en-US" altLang="en-US"/>
              <a:t>      </a:t>
            </a:r>
            <a:r>
              <a:rPr lang="en-US" altLang="en-US" b="1"/>
              <a:t>|</a:t>
            </a:r>
            <a:r>
              <a:rPr lang="en-US" altLang="en-US"/>
              <a:t>     </a:t>
            </a:r>
            <a:r>
              <a:rPr lang="en-US"/>
              <a:t>{Module-#} - {Slide-#Module}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3804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OneThirdTwo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19025" y="914400"/>
            <a:ext cx="10972801" cy="172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57CB9451-4BBE-4801-B22F-7FE4EA4125E3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2756290"/>
            <a:ext cx="10972801" cy="3600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76C10B7-3BB1-4683-8642-FF4CB4B5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0200"/>
            <a:ext cx="10972800" cy="355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FF92C2E2-FA32-4759-B4F4-998062C13EA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327662" y="6464899"/>
            <a:ext cx="8254738" cy="3016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{CoverPage-Title}</a:t>
            </a:r>
            <a:r>
              <a:rPr lang="en-US" altLang="en-US"/>
              <a:t>      </a:t>
            </a:r>
            <a:r>
              <a:rPr lang="en-US" altLang="en-US" b="1"/>
              <a:t>|</a:t>
            </a:r>
            <a:r>
              <a:rPr lang="en-US" altLang="en-US"/>
              <a:t>     </a:t>
            </a:r>
            <a:r>
              <a:rPr lang="en-US"/>
              <a:t>{Module-#} - {Slide-#Module}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4692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WithFourZ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94971"/>
            <a:ext cx="5400000" cy="1734029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68396" y="1694971"/>
            <a:ext cx="5400000" cy="1734029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09600" y="914400"/>
            <a:ext cx="10972800" cy="58783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813663D-0F19-4C00-9E4F-E1E4E8E1A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09600" y="3621741"/>
            <a:ext cx="5400000" cy="2550459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="" xmlns:a16="http://schemas.microsoft.com/office/drawing/2014/main" id="{F787EB5D-B470-41A3-888E-19447B13F9D7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68396" y="3621741"/>
            <a:ext cx="5400000" cy="2550459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898019B4-5AAA-456E-A9DD-12ED4799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0200"/>
            <a:ext cx="10972800" cy="355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4DD94C64-0C87-480D-B2D7-3FE6DC3336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27662" y="6464899"/>
            <a:ext cx="8254738" cy="3016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{CoverPage-Title}</a:t>
            </a:r>
            <a:r>
              <a:rPr lang="en-US" altLang="en-US"/>
              <a:t>      </a:t>
            </a:r>
            <a:r>
              <a:rPr lang="en-US" altLang="en-US" b="1"/>
              <a:t>|</a:t>
            </a:r>
            <a:r>
              <a:rPr lang="en-US" altLang="en-US"/>
              <a:t>     </a:t>
            </a:r>
            <a:r>
              <a:rPr lang="en-US"/>
              <a:t>{Module-#} - {Slide-#Module}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3931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DO NOT USE THIS PAGE IN LAYOUTS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3100" y="1421398"/>
            <a:ext cx="108712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rgbClr val="000000"/>
                </a:solidFill>
                <a:latin typeface="+mn-lt"/>
                <a:ea typeface="+mn-ea"/>
              </a:rPr>
              <a:t>Revision Status: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+mn-lt"/>
                <a:ea typeface="+mn-ea"/>
              </a:rPr>
              <a:t>February 10, 2015 –  Added animation symbol to footer</a:t>
            </a:r>
          </a:p>
          <a:p>
            <a:pPr algn="l"/>
            <a:r>
              <a:rPr lang="en-US" sz="1600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April 1, 2015 – Added VMware Education Overview slide</a:t>
            </a:r>
          </a:p>
          <a:p>
            <a:pPr algn="l"/>
            <a:r>
              <a:rPr lang="en-US" sz="1600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February 12, 2016 – Updated copyright date and removed animation bug click</a:t>
            </a:r>
          </a:p>
          <a:p>
            <a:pPr algn="l"/>
            <a:r>
              <a:rPr lang="en-US" sz="1600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October 2017 – no decreasing subordination in text size. All text black (not grey) moved copyright info from underneath logo.</a:t>
            </a:r>
            <a:endParaRPr lang="en-US" sz="1600" kern="1200" baseline="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95573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73DA45-A89B-48C1-892E-4D8AB4281520}" type="datetimeFigureOut">
              <a:rPr lang="ru-RU" smtClean="0"/>
              <a:t>03.09.2021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2CBABE-34BB-4E83-BE4B-7F7E5DDD4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13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817BBE-13CB-4E43-8281-B3F1E3EF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074465FE-83A1-43BF-B460-8D70880BD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4673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F82163-5CBA-48E5-A22D-C030D5928F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{CoverPage-Title}</a:t>
            </a:r>
            <a:r>
              <a:rPr lang="en-US" altLang="en-US"/>
              <a:t>      </a:t>
            </a:r>
            <a:r>
              <a:rPr lang="en-US" altLang="en-US" b="1"/>
              <a:t>|</a:t>
            </a:r>
            <a:r>
              <a:rPr lang="en-US" altLang="en-US"/>
              <a:t>     </a:t>
            </a:r>
            <a:r>
              <a:rPr lang="en-US"/>
              <a:t>{Module-#} - {Slide-#Module}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765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817BBE-13CB-4E43-8281-B3F1E3EF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074465FE-83A1-43BF-B460-8D70880BD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4673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F82163-5CBA-48E5-A22D-C030D5928F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{CoverPage-Title}</a:t>
            </a:r>
            <a:r>
              <a:rPr lang="en-US" altLang="en-US"/>
              <a:t>      </a:t>
            </a:r>
            <a:r>
              <a:rPr lang="en-US" altLang="en-US" b="1"/>
              <a:t>|</a:t>
            </a:r>
            <a:r>
              <a:rPr lang="en-US" altLang="en-US"/>
              <a:t>     </a:t>
            </a:r>
            <a:r>
              <a:rPr lang="en-US"/>
              <a:t>{Module-#} - {Slide-#Module}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061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And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09600" y="1583697"/>
            <a:ext cx="10972800" cy="4628191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0200"/>
            <a:ext cx="10972800" cy="355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14400"/>
            <a:ext cx="10972800" cy="58783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{CoverPage-Title}</a:t>
            </a:r>
            <a:r>
              <a:rPr lang="en-US" altLang="en-US"/>
              <a:t>      </a:t>
            </a:r>
            <a:r>
              <a:rPr lang="en-US" altLang="en-US" b="1"/>
              <a:t>|</a:t>
            </a:r>
            <a:r>
              <a:rPr lang="en-US" altLang="en-US"/>
              <a:t>     </a:t>
            </a:r>
            <a:r>
              <a:rPr lang="en-US"/>
              <a:t>{Module-#} - {Slide-#Module}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911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ideBy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914400"/>
            <a:ext cx="5400000" cy="546735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68396" y="914400"/>
            <a:ext cx="5400000" cy="546735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0A1BD94-730B-4E88-AB87-7EC608A844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{CoverPage-Title}</a:t>
            </a:r>
            <a:r>
              <a:rPr lang="en-US" altLang="en-US"/>
              <a:t>      </a:t>
            </a:r>
            <a:r>
              <a:rPr lang="en-US" altLang="en-US" b="1"/>
              <a:t>|</a:t>
            </a:r>
            <a:r>
              <a:rPr lang="en-US" altLang="en-US"/>
              <a:t>     </a:t>
            </a:r>
            <a:r>
              <a:rPr lang="en-US"/>
              <a:t>{Module-#} - {Slide-#Module}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&amp;SideBy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94971"/>
            <a:ext cx="5400000" cy="46800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68396" y="1694971"/>
            <a:ext cx="5400000" cy="46800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0A1BD94-730B-4E88-AB87-7EC608A844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{CoverPage-Title}</a:t>
            </a:r>
            <a:r>
              <a:rPr lang="en-US" altLang="en-US"/>
              <a:t>      </a:t>
            </a:r>
            <a:r>
              <a:rPr lang="en-US" altLang="en-US" b="1"/>
              <a:t>|</a:t>
            </a:r>
            <a:r>
              <a:rPr lang="en-US" altLang="en-US"/>
              <a:t>     </a:t>
            </a:r>
            <a:r>
              <a:rPr lang="en-US"/>
              <a:t>{Module-#} - {Slide-#Module}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09600" y="914400"/>
            <a:ext cx="10972800" cy="58783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763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599" y="914400"/>
            <a:ext cx="3636000" cy="5467350"/>
          </a:xfrm>
        </p:spPr>
        <p:txBody>
          <a:bodyPr rIns="21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948860" y="914400"/>
            <a:ext cx="3636000" cy="5467350"/>
          </a:xfrm>
        </p:spPr>
        <p:txBody>
          <a:bodyPr rIns="21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279230" y="914400"/>
            <a:ext cx="3636000" cy="5467350"/>
          </a:xfrm>
        </p:spPr>
        <p:txBody>
          <a:bodyPr rIns="21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CFB6980-3CA4-4D02-A538-B650413C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{CoverPage-Title}</a:t>
            </a:r>
            <a:r>
              <a:rPr lang="en-US" altLang="en-US"/>
              <a:t>      </a:t>
            </a:r>
            <a:r>
              <a:rPr lang="en-US" altLang="en-US" b="1"/>
              <a:t>|</a:t>
            </a:r>
            <a:r>
              <a:rPr lang="en-US" altLang="en-US"/>
              <a:t>     </a:t>
            </a:r>
            <a:r>
              <a:rPr lang="en-US"/>
              <a:t>{Module-#} - {Slide-#Module}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055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Content_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F82163-5CBA-48E5-A22D-C030D5928F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{CoverPage-Title}</a:t>
            </a:r>
            <a:r>
              <a:rPr lang="en-US" altLang="en-US"/>
              <a:t>      </a:t>
            </a:r>
            <a:r>
              <a:rPr lang="en-US" altLang="en-US" b="1"/>
              <a:t>|</a:t>
            </a:r>
            <a:r>
              <a:rPr lang="en-US" altLang="en-US"/>
              <a:t>     </a:t>
            </a:r>
            <a:r>
              <a:rPr lang="en-US"/>
              <a:t>{Module-#} - {Slide-#Module}</a:t>
            </a:r>
            <a:endParaRPr lang="en-US" dirty="0"/>
          </a:p>
        </p:txBody>
      </p:sp>
      <p:sp>
        <p:nvSpPr>
          <p:cNvPr id="3" name="Graphic 4">
            <a:extLst>
              <a:ext uri="{FF2B5EF4-FFF2-40B4-BE49-F238E27FC236}">
                <a16:creationId xmlns="" xmlns:a16="http://schemas.microsoft.com/office/drawing/2014/main" id="{429B12D2-F46D-42D4-9325-35EFDB3A0F8D}"/>
              </a:ext>
            </a:extLst>
          </p:cNvPr>
          <p:cNvSpPr/>
          <p:nvPr/>
        </p:nvSpPr>
        <p:spPr>
          <a:xfrm>
            <a:off x="11707653" y="6387734"/>
            <a:ext cx="371010" cy="371010"/>
          </a:xfrm>
          <a:custGeom>
            <a:avLst/>
            <a:gdLst>
              <a:gd name="connsiteX0" fmla="*/ 185505 w 371010"/>
              <a:gd name="connsiteY0" fmla="*/ 0 h 371010"/>
              <a:gd name="connsiteX1" fmla="*/ 0 w 371010"/>
              <a:gd name="connsiteY1" fmla="*/ 185505 h 371010"/>
              <a:gd name="connsiteX2" fmla="*/ 185505 w 371010"/>
              <a:gd name="connsiteY2" fmla="*/ 371011 h 371010"/>
              <a:gd name="connsiteX3" fmla="*/ 371011 w 371010"/>
              <a:gd name="connsiteY3" fmla="*/ 185505 h 371010"/>
              <a:gd name="connsiteX4" fmla="*/ 185505 w 371010"/>
              <a:gd name="connsiteY4" fmla="*/ 0 h 371010"/>
              <a:gd name="connsiteX5" fmla="*/ 272050 w 371010"/>
              <a:gd name="connsiteY5" fmla="*/ 203458 h 371010"/>
              <a:gd name="connsiteX6" fmla="*/ 140401 w 371010"/>
              <a:gd name="connsiteY6" fmla="*/ 279006 h 371010"/>
              <a:gd name="connsiteX7" fmla="*/ 113697 w 371010"/>
              <a:gd name="connsiteY7" fmla="*/ 263298 h 371010"/>
              <a:gd name="connsiteX8" fmla="*/ 113697 w 371010"/>
              <a:gd name="connsiteY8" fmla="*/ 107713 h 371010"/>
              <a:gd name="connsiteX9" fmla="*/ 140401 w 371010"/>
              <a:gd name="connsiteY9" fmla="*/ 92005 h 371010"/>
              <a:gd name="connsiteX10" fmla="*/ 272050 w 371010"/>
              <a:gd name="connsiteY10" fmla="*/ 172041 h 371010"/>
              <a:gd name="connsiteX11" fmla="*/ 272050 w 371010"/>
              <a:gd name="connsiteY11" fmla="*/ 203458 h 37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1010" h="371010">
                <a:moveTo>
                  <a:pt x="185505" y="0"/>
                </a:moveTo>
                <a:cubicBezTo>
                  <a:pt x="83029" y="0"/>
                  <a:pt x="0" y="83029"/>
                  <a:pt x="0" y="185505"/>
                </a:cubicBezTo>
                <a:cubicBezTo>
                  <a:pt x="0" y="287982"/>
                  <a:pt x="83029" y="371011"/>
                  <a:pt x="185505" y="371011"/>
                </a:cubicBezTo>
                <a:cubicBezTo>
                  <a:pt x="287982" y="371011"/>
                  <a:pt x="371011" y="287982"/>
                  <a:pt x="371011" y="185505"/>
                </a:cubicBezTo>
                <a:cubicBezTo>
                  <a:pt x="371011" y="83029"/>
                  <a:pt x="287982" y="0"/>
                  <a:pt x="185505" y="0"/>
                </a:cubicBezTo>
                <a:close/>
                <a:moveTo>
                  <a:pt x="272050" y="203458"/>
                </a:moveTo>
                <a:lnTo>
                  <a:pt x="140401" y="279006"/>
                </a:lnTo>
                <a:cubicBezTo>
                  <a:pt x="128582" y="285589"/>
                  <a:pt x="113697" y="277136"/>
                  <a:pt x="113697" y="263298"/>
                </a:cubicBezTo>
                <a:lnTo>
                  <a:pt x="113697" y="107713"/>
                </a:lnTo>
                <a:cubicBezTo>
                  <a:pt x="113697" y="93950"/>
                  <a:pt x="128507" y="85422"/>
                  <a:pt x="140401" y="92005"/>
                </a:cubicBezTo>
                <a:lnTo>
                  <a:pt x="272050" y="172041"/>
                </a:lnTo>
                <a:cubicBezTo>
                  <a:pt x="284317" y="178923"/>
                  <a:pt x="284317" y="196651"/>
                  <a:pt x="272050" y="203458"/>
                </a:cubicBezTo>
                <a:close/>
              </a:path>
            </a:pathLst>
          </a:custGeom>
          <a:solidFill>
            <a:schemeClr val="accent1"/>
          </a:solidFill>
          <a:ln w="74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D554A618-16A4-4C37-9DA0-A248E9FA1FBF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09600" y="1583697"/>
            <a:ext cx="10972800" cy="4628191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23435322-26BE-42E6-BD6C-32A377358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0200"/>
            <a:ext cx="10972800" cy="355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23EADDBF-1080-4E1C-B796-C2FA13DB52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914400"/>
            <a:ext cx="10972800" cy="58783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812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0200"/>
            <a:ext cx="10972800" cy="3556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10972800" cy="54673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6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FA71760-A6FE-490B-B489-8D196103AA89}"/>
              </a:ext>
            </a:extLst>
          </p:cNvPr>
          <p:cNvSpPr/>
          <p:nvPr userDrawn="1"/>
        </p:nvSpPr>
        <p:spPr bwMode="ltGray">
          <a:xfrm>
            <a:off x="-3443" y="6766560"/>
            <a:ext cx="12192265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C172C06D-1803-4C35-8D70-DF9CE41F4A81}"/>
              </a:ext>
            </a:extLst>
          </p:cNvPr>
          <p:cNvGrpSpPr/>
          <p:nvPr userDrawn="1"/>
        </p:nvGrpSpPr>
        <p:grpSpPr bwMode="black"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8306ADC8-842E-40E5-B464-274C206DC740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="" xmlns:a16="http://schemas.microsoft.com/office/drawing/2014/main" id="{F7629DED-7E51-4D04-A3DA-0948F7C0FC2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="" xmlns:a16="http://schemas.microsoft.com/office/drawing/2014/main" id="{8A899963-025E-474B-8372-FD0BE405DD5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/>
            </a:p>
          </p:txBody>
        </p:sp>
        <p:sp>
          <p:nvSpPr>
            <p:cNvPr id="14" name="Freeform 9">
              <a:extLst>
                <a:ext uri="{FF2B5EF4-FFF2-40B4-BE49-F238E27FC236}">
                  <a16:creationId xmlns="" xmlns:a16="http://schemas.microsoft.com/office/drawing/2014/main" id="{F8A5C80C-D11D-4411-BBF4-7C4829D0129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/>
            </a:p>
          </p:txBody>
        </p:sp>
        <p:sp>
          <p:nvSpPr>
            <p:cNvPr id="15" name="Freeform 10">
              <a:extLst>
                <a:ext uri="{FF2B5EF4-FFF2-40B4-BE49-F238E27FC236}">
                  <a16:creationId xmlns="" xmlns:a16="http://schemas.microsoft.com/office/drawing/2014/main" id="{D59175B6-1C26-46D5-8425-7C21ADF9AFE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/>
            </a:p>
          </p:txBody>
        </p:sp>
        <p:sp>
          <p:nvSpPr>
            <p:cNvPr id="16" name="Freeform 11">
              <a:extLst>
                <a:ext uri="{FF2B5EF4-FFF2-40B4-BE49-F238E27FC236}">
                  <a16:creationId xmlns="" xmlns:a16="http://schemas.microsoft.com/office/drawing/2014/main" id="{17C1EC96-57C2-4D48-A569-67D9D2B9F28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="" xmlns:a16="http://schemas.microsoft.com/office/drawing/2014/main" id="{26644959-1D9B-4B11-815B-938665DB054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22B5E2F-27D2-4ADB-A717-421A85D9158A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© 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2020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="" xmlns:a16="http://schemas.microsoft.com/office/drawing/2014/main" id="{BD7F4BC5-315C-4E61-8376-A7B09E8D9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7662" y="6464899"/>
            <a:ext cx="8254738" cy="301661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{</a:t>
            </a:r>
            <a:r>
              <a:rPr lang="en-US" dirty="0" err="1"/>
              <a:t>CoverPage</a:t>
            </a:r>
            <a:r>
              <a:rPr lang="en-US" dirty="0"/>
              <a:t>-Title}</a:t>
            </a:r>
            <a:r>
              <a:rPr lang="en-US" altLang="en-US" dirty="0"/>
              <a:t>      </a:t>
            </a:r>
            <a:r>
              <a:rPr lang="en-US" altLang="en-US" b="1" dirty="0"/>
              <a:t>|</a:t>
            </a:r>
            <a:r>
              <a:rPr lang="en-US" altLang="en-US" dirty="0"/>
              <a:t>     </a:t>
            </a:r>
            <a:r>
              <a:rPr lang="en-US" dirty="0"/>
              <a:t>{Module-#} - {Slide-#Module}</a:t>
            </a:r>
          </a:p>
        </p:txBody>
      </p:sp>
    </p:spTree>
    <p:custDataLst>
      <p:tags r:id="rId26"/>
    </p:custDataLst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706" r:id="rId3"/>
    <p:sldLayoutId id="2147483714" r:id="rId4"/>
    <p:sldLayoutId id="2147483705" r:id="rId5"/>
    <p:sldLayoutId id="2147483690" r:id="rId6"/>
    <p:sldLayoutId id="2147483707" r:id="rId7"/>
    <p:sldLayoutId id="2147483702" r:id="rId8"/>
    <p:sldLayoutId id="2147483717" r:id="rId9"/>
    <p:sldLayoutId id="2147483718" r:id="rId10"/>
    <p:sldLayoutId id="2147483703" r:id="rId11"/>
    <p:sldLayoutId id="2147483704" r:id="rId12"/>
    <p:sldLayoutId id="2147483701" r:id="rId13"/>
    <p:sldLayoutId id="2147483700" r:id="rId14"/>
    <p:sldLayoutId id="2147483715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6" r:id="rId21"/>
    <p:sldLayoutId id="2147483713" r:id="rId22"/>
    <p:sldLayoutId id="2147483695" r:id="rId23"/>
    <p:sldLayoutId id="2147483719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rgbClr val="003D79"/>
          </a:solidFill>
          <a:latin typeface="+mj-lt"/>
          <a:ea typeface="+mj-ea"/>
          <a:cs typeface="+mj-cs"/>
        </a:defRPr>
      </a:lvl1pPr>
    </p:titleStyle>
    <p:bodyStyle>
      <a:lvl1pPr marL="292100" indent="-292100" algn="l" defTabSz="914400" rtl="0" eaLnBrk="1" latinLnBrk="0" hangingPunct="1">
        <a:lnSpc>
          <a:spcPct val="100000"/>
        </a:lnSpc>
        <a:spcBef>
          <a:spcPts val="600"/>
        </a:spcBef>
        <a:buClrTx/>
        <a:buSzPct val="90000"/>
        <a:buFontTx/>
        <a:buNone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569913" indent="-277813" algn="l" defTabSz="914400" rtl="0" eaLnBrk="1" latinLnBrk="0" hangingPunct="1">
        <a:lnSpc>
          <a:spcPct val="100000"/>
        </a:lnSpc>
        <a:spcBef>
          <a:spcPts val="800"/>
        </a:spcBef>
        <a:buClrTx/>
        <a:buSzPct val="100000"/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862013" indent="-292100" algn="l" defTabSz="914400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SzPct val="100000"/>
        <a:buFont typeface="Arial" panose="020B0604020202020204" pitchFamily="34" charset="0"/>
        <a:buChar char="–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139825" indent="-277813" algn="l" defTabSz="914400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31925" indent="-292100" algn="l" defTabSz="857250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SzPct val="100000"/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90170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09738" indent="-277813" algn="l" defTabSz="914400" rtl="0" eaLnBrk="1" latinLnBrk="0" hangingPunct="1">
        <a:lnSpc>
          <a:spcPct val="100000"/>
        </a:lnSpc>
        <a:spcBef>
          <a:spcPts val="800"/>
        </a:spcBef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Tx/>
        <a:buSzPct val="90000"/>
        <a:buFont typeface="Calibri" panose="020F050202020403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Tx/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4020" userDrawn="1">
          <p15:clr>
            <a:srgbClr val="F26B43"/>
          </p15:clr>
        </p15:guide>
        <p15:guide id="2" orient="horz" pos="576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384" userDrawn="1">
          <p15:clr>
            <a:srgbClr val="F26B43"/>
          </p15:clr>
        </p15:guide>
        <p15:guide id="5" pos="729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center.zss.local/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="" xmlns:a16="http://schemas.microsoft.com/office/drawing/2014/main" id="{2951C415-1758-4709-B881-2226BDD7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914" y="2215803"/>
            <a:ext cx="6402467" cy="1234440"/>
          </a:xfrm>
        </p:spPr>
        <p:txBody>
          <a:bodyPr wrap="square" anchor="b" anchorCtr="0"/>
          <a:lstStyle>
            <a:lvl1pPr algn="r">
              <a:defRPr sz="3200" b="0" cap="none" baseline="0"/>
            </a:lvl1pPr>
          </a:lstStyle>
          <a:p>
            <a:pPr algn="ctr"/>
            <a:r>
              <a:rPr lang="ru-RU" dirty="0"/>
              <a:t>Дисциплина </a:t>
            </a:r>
            <a:br>
              <a:rPr lang="ru-RU" dirty="0"/>
            </a:br>
            <a:r>
              <a:rPr lang="ru-RU" dirty="0" smtClean="0"/>
              <a:t>«Защита информации в центрах обработки данных»</a:t>
            </a:r>
            <a:endParaRPr lang="ru-RU" dirty="0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F662A218-7EC5-4C26-90F9-4C8166F3EF66}"/>
              </a:ext>
            </a:extLst>
          </p:cNvPr>
          <p:cNvGrpSpPr/>
          <p:nvPr userDrawn="1"/>
        </p:nvGrpSpPr>
        <p:grpSpPr>
          <a:xfrm>
            <a:off x="608171" y="6447600"/>
            <a:ext cx="1424756" cy="224518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="" xmlns:a16="http://schemas.microsoft.com/office/drawing/2014/main" id="{D2B61455-20AC-4408-9D87-B04FFD790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="" xmlns:a16="http://schemas.microsoft.com/office/drawing/2014/main" id="{C8CD4FF6-3DC6-4615-AB39-3DF7C9ED20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="" xmlns:a16="http://schemas.microsoft.com/office/drawing/2014/main" id="{93ED9EF2-B0A3-4080-80FF-D8D0974E94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="" xmlns:a16="http://schemas.microsoft.com/office/drawing/2014/main" id="{2AB7AA43-11EE-4E56-A876-EA235A60D5F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="" xmlns:a16="http://schemas.microsoft.com/office/drawing/2014/main" id="{18C906CE-6B18-4A24-B6F3-37C2D07E9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="" xmlns:a16="http://schemas.microsoft.com/office/drawing/2014/main" id="{43859B0A-3053-4B1E-BBEF-AD11EABDF4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="" xmlns:a16="http://schemas.microsoft.com/office/drawing/2014/main" id="{480957FB-BCF1-411D-91E8-D3CB10A9BB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744" y="81485"/>
            <a:ext cx="1119777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3D79"/>
                </a:solidFill>
                <a:latin typeface="+mj-lt"/>
              </a:rPr>
              <a:t>План лекций</a:t>
            </a:r>
            <a:r>
              <a:rPr lang="en-US" sz="3600" dirty="0">
                <a:solidFill>
                  <a:srgbClr val="003D79"/>
                </a:solidFill>
                <a:latin typeface="+mj-lt"/>
              </a:rPr>
              <a:t> </a:t>
            </a:r>
            <a:endParaRPr lang="ru-RU" sz="3600" dirty="0">
              <a:solidFill>
                <a:srgbClr val="003D79"/>
              </a:solidFill>
              <a:latin typeface="+mj-lt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xmlns="" id="{AA1741D0-29DB-4247-AA4F-A8895F13D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75858"/>
              </p:ext>
            </p:extLst>
          </p:nvPr>
        </p:nvGraphicFramePr>
        <p:xfrm>
          <a:off x="500744" y="727816"/>
          <a:ext cx="10955382" cy="5486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793">
                  <a:extLst>
                    <a:ext uri="{9D8B030D-6E8A-4147-A177-3AD203B41FA5}">
                      <a16:colId xmlns:a16="http://schemas.microsoft.com/office/drawing/2014/main" xmlns="" val="2020270942"/>
                    </a:ext>
                  </a:extLst>
                </a:gridCol>
                <a:gridCol w="6445795">
                  <a:extLst>
                    <a:ext uri="{9D8B030D-6E8A-4147-A177-3AD203B41FA5}">
                      <a16:colId xmlns:a16="http://schemas.microsoft.com/office/drawing/2014/main" xmlns="" val="3699330084"/>
                    </a:ext>
                  </a:extLst>
                </a:gridCol>
                <a:gridCol w="3651794">
                  <a:extLst>
                    <a:ext uri="{9D8B030D-6E8A-4147-A177-3AD203B41FA5}">
                      <a16:colId xmlns:a16="http://schemas.microsoft.com/office/drawing/2014/main" xmlns="" val="2283494402"/>
                    </a:ext>
                  </a:extLst>
                </a:gridCol>
              </a:tblGrid>
              <a:tr h="31230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№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Тема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Время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589414"/>
                  </a:ext>
                </a:extLst>
              </a:tr>
              <a:tr h="4735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Введение в 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vSphere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/>
                          </a:solidFill>
                        </a:rPr>
                        <a:t>2 ч.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6866015"/>
                  </a:ext>
                </a:extLst>
              </a:tr>
              <a:tr h="4921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Создание виртуальных машин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2"/>
                          </a:solidFill>
                        </a:rPr>
                        <a:t>2 ч.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1409493"/>
                  </a:ext>
                </a:extLst>
              </a:tr>
              <a:tr h="4977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Управление </a:t>
                      </a:r>
                      <a:r>
                        <a:rPr lang="en-US" sz="1400" dirty="0" err="1" smtClean="0">
                          <a:solidFill>
                            <a:schemeClr val="tx2"/>
                          </a:solidFill>
                        </a:rPr>
                        <a:t>vCenter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 Server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2"/>
                          </a:solidFill>
                        </a:rPr>
                        <a:t>2 ч.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26946658"/>
                  </a:ext>
                </a:extLst>
              </a:tr>
              <a:tr h="4977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Настройка виртуальных сетей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2"/>
                          </a:solidFill>
                        </a:rPr>
                        <a:t>2 ч.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15487652"/>
                  </a:ext>
                </a:extLst>
              </a:tr>
              <a:tr h="4846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Настройка виртуальных хранилищ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2"/>
                          </a:solidFill>
                        </a:rPr>
                        <a:t>2 ч.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19861818"/>
                  </a:ext>
                </a:extLst>
              </a:tr>
              <a:tr h="4716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Управление виртуальными машинами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2"/>
                          </a:solidFill>
                        </a:rPr>
                        <a:t>2 ч.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524141"/>
                  </a:ext>
                </a:extLst>
              </a:tr>
              <a:tr h="4716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Управление ресурсами и мониторинг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2"/>
                          </a:solidFill>
                        </a:rPr>
                        <a:t>2 ч.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9716223"/>
                  </a:ext>
                </a:extLst>
              </a:tr>
              <a:tr h="483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Кластеры в 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vSphere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2"/>
                          </a:solidFill>
                        </a:rPr>
                        <a:t>4</a:t>
                      </a: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ru-RU" sz="1400" dirty="0">
                          <a:solidFill>
                            <a:schemeClr val="tx2"/>
                          </a:solidFill>
                        </a:rPr>
                        <a:t>ч.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87205540"/>
                  </a:ext>
                </a:extLst>
              </a:tr>
              <a:tr h="5891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Жизненный цикл 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vSphere</a:t>
                      </a:r>
                      <a:endParaRPr lang="en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2"/>
                          </a:solidFill>
                        </a:rPr>
                        <a:t>4</a:t>
                      </a: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ru-RU" sz="1400" dirty="0">
                          <a:solidFill>
                            <a:schemeClr val="tx2"/>
                          </a:solidFill>
                        </a:rPr>
                        <a:t>ч.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9196588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  <a:latin typeface="+mn-lt"/>
                          <a:cs typeface="+mn-cs"/>
                        </a:rPr>
                        <a:t>Введение</a:t>
                      </a:r>
                      <a:r>
                        <a:rPr lang="ru-RU" sz="1400" baseline="0" dirty="0" smtClean="0">
                          <a:solidFill>
                            <a:schemeClr val="tx2"/>
                          </a:solidFill>
                          <a:latin typeface="+mn-lt"/>
                          <a:cs typeface="+mn-cs"/>
                        </a:rPr>
                        <a:t> в облачные вычисления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2"/>
                          </a:solidFill>
                        </a:rPr>
                        <a:t>6 </a:t>
                      </a:r>
                      <a:r>
                        <a:rPr lang="ru-RU" sz="1400" dirty="0">
                          <a:solidFill>
                            <a:schemeClr val="tx2"/>
                          </a:solidFill>
                        </a:rPr>
                        <a:t>ч.</a:t>
                      </a:r>
                      <a:endParaRPr lang="ru-RU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96304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8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744" y="81485"/>
            <a:ext cx="1119777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3D79"/>
                </a:solidFill>
                <a:latin typeface="+mj-lt"/>
              </a:rPr>
              <a:t>План лабораторных работ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xmlns="" id="{AA1741D0-29DB-4247-AA4F-A8895F13D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764871"/>
              </p:ext>
            </p:extLst>
          </p:nvPr>
        </p:nvGraphicFramePr>
        <p:xfrm>
          <a:off x="500744" y="727816"/>
          <a:ext cx="10955382" cy="5641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793">
                  <a:extLst>
                    <a:ext uri="{9D8B030D-6E8A-4147-A177-3AD203B41FA5}">
                      <a16:colId xmlns:a16="http://schemas.microsoft.com/office/drawing/2014/main" xmlns="" val="2020270942"/>
                    </a:ext>
                  </a:extLst>
                </a:gridCol>
                <a:gridCol w="6445795">
                  <a:extLst>
                    <a:ext uri="{9D8B030D-6E8A-4147-A177-3AD203B41FA5}">
                      <a16:colId xmlns:a16="http://schemas.microsoft.com/office/drawing/2014/main" xmlns="" val="3699330084"/>
                    </a:ext>
                  </a:extLst>
                </a:gridCol>
                <a:gridCol w="3651794">
                  <a:extLst>
                    <a:ext uri="{9D8B030D-6E8A-4147-A177-3AD203B41FA5}">
                      <a16:colId xmlns:a16="http://schemas.microsoft.com/office/drawing/2014/main" xmlns="" val="2283494402"/>
                    </a:ext>
                  </a:extLst>
                </a:gridCol>
              </a:tblGrid>
              <a:tr h="3123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№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Тема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Время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589414"/>
                  </a:ext>
                </a:extLst>
              </a:tr>
              <a:tr h="4735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1</a:t>
                      </a:r>
                      <a:endParaRPr lang="ru-RU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Развертывание и настройка виртуальных машин</a:t>
                      </a:r>
                      <a:endParaRPr lang="ru-RU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4</a:t>
                      </a:r>
                      <a:r>
                        <a:rPr lang="ru-RU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 </a:t>
                      </a:r>
                      <a:r>
                        <a:rPr lang="ru-RU" sz="1600" dirty="0">
                          <a:solidFill>
                            <a:schemeClr val="tx2"/>
                          </a:solidFill>
                          <a:latin typeface="+mn-lt"/>
                        </a:rPr>
                        <a:t>ч.</a:t>
                      </a:r>
                      <a:endParaRPr lang="ru-RU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6866015"/>
                  </a:ext>
                </a:extLst>
              </a:tr>
              <a:tr h="4921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2</a:t>
                      </a:r>
                      <a:endParaRPr lang="ru-RU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Работа с </a:t>
                      </a:r>
                      <a:r>
                        <a:rPr lang="en-US" sz="1600" dirty="0" err="1" smtClean="0">
                          <a:solidFill>
                            <a:schemeClr val="tx2"/>
                          </a:solidFill>
                          <a:latin typeface="+mn-lt"/>
                        </a:rPr>
                        <a:t>vCenter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 Server</a:t>
                      </a:r>
                      <a:endParaRPr lang="en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tx2"/>
                          </a:solidFill>
                          <a:latin typeface="+mn-lt"/>
                        </a:rPr>
                        <a:t>2 ч.</a:t>
                      </a:r>
                      <a:endParaRPr lang="ru-RU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1409493"/>
                  </a:ext>
                </a:extLst>
              </a:tr>
              <a:tr h="4977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3</a:t>
                      </a:r>
                      <a:endParaRPr lang="ru-RU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2"/>
                          </a:solidFill>
                          <a:latin typeface="+mn-lt"/>
                          <a:cs typeface="+mn-cs"/>
                        </a:rPr>
                        <a:t>Использование</a:t>
                      </a:r>
                      <a:r>
                        <a:rPr lang="ru-RU" sz="1600" baseline="0" dirty="0" smtClean="0">
                          <a:solidFill>
                            <a:schemeClr val="tx2"/>
                          </a:solidFill>
                          <a:latin typeface="+mn-lt"/>
                          <a:cs typeface="+mn-cs"/>
                        </a:rPr>
                        <a:t> Стандартного коммутатора</a:t>
                      </a:r>
                      <a:endParaRPr lang="ru-RU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tx2"/>
                          </a:solidFill>
                          <a:latin typeface="+mn-lt"/>
                        </a:rPr>
                        <a:t>2 ч.</a:t>
                      </a:r>
                      <a:endParaRPr lang="ru-RU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26946658"/>
                  </a:ext>
                </a:extLst>
              </a:tr>
              <a:tr h="4977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4</a:t>
                      </a:r>
                      <a:endParaRPr lang="ru-RU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2"/>
                          </a:solidFill>
                          <a:latin typeface="+mn-lt"/>
                          <a:cs typeface="+mn-cs"/>
                        </a:rPr>
                        <a:t>Использование</a:t>
                      </a:r>
                      <a:r>
                        <a:rPr lang="ru-RU" sz="1600" baseline="0" dirty="0" smtClean="0">
                          <a:solidFill>
                            <a:schemeClr val="tx2"/>
                          </a:solidFill>
                          <a:latin typeface="+mn-lt"/>
                          <a:cs typeface="+mn-cs"/>
                        </a:rPr>
                        <a:t> Распределенного коммутатора</a:t>
                      </a:r>
                      <a:endParaRPr lang="ru-RU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tx2"/>
                          </a:solidFill>
                          <a:latin typeface="+mn-lt"/>
                        </a:rPr>
                        <a:t>2 ч.</a:t>
                      </a:r>
                      <a:endParaRPr lang="ru-RU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15487652"/>
                  </a:ext>
                </a:extLst>
              </a:tr>
              <a:tr h="4846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5</a:t>
                      </a:r>
                      <a:endParaRPr lang="ru-RU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Доступ к 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iSCSI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aseline="0" dirty="0" smtClean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хранилищам</a:t>
                      </a:r>
                      <a:endParaRPr lang="ru-RU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tx2"/>
                          </a:solidFill>
                          <a:latin typeface="+mn-lt"/>
                        </a:rPr>
                        <a:t>2 ч.</a:t>
                      </a:r>
                      <a:endParaRPr lang="ru-RU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19861818"/>
                  </a:ext>
                </a:extLst>
              </a:tr>
              <a:tr h="4716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6</a:t>
                      </a:r>
                      <a:endParaRPr lang="ru-RU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Доступ к 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NFS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aseline="0" dirty="0" smtClean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хранилищам</a:t>
                      </a:r>
                      <a:endParaRPr lang="ru-RU" sz="1600" dirty="0" smtClean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tx2"/>
                          </a:solidFill>
                          <a:latin typeface="+mn-lt"/>
                        </a:rPr>
                        <a:t>2 ч.</a:t>
                      </a:r>
                      <a:endParaRPr lang="ru-RU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524141"/>
                  </a:ext>
                </a:extLst>
              </a:tr>
              <a:tr h="4716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7</a:t>
                      </a:r>
                      <a:endParaRPr lang="ru-RU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2"/>
                          </a:solidFill>
                          <a:latin typeface="+mn-lt"/>
                          <a:cs typeface="+mn-cs"/>
                        </a:rPr>
                        <a:t>Использование</a:t>
                      </a:r>
                      <a:r>
                        <a:rPr lang="ru-RU" sz="1600" baseline="0" dirty="0" smtClean="0">
                          <a:solidFill>
                            <a:schemeClr val="tx2"/>
                          </a:solidFill>
                          <a:latin typeface="+mn-lt"/>
                          <a:cs typeface="+mn-cs"/>
                        </a:rPr>
                        <a:t> шаблонов и клонов</a:t>
                      </a:r>
                      <a:endParaRPr lang="ru-RU" sz="1600" dirty="0" smtClean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2 </a:t>
                      </a:r>
                      <a:r>
                        <a:rPr lang="ru-RU" sz="1600" dirty="0">
                          <a:solidFill>
                            <a:schemeClr val="tx2"/>
                          </a:solidFill>
                          <a:latin typeface="+mn-lt"/>
                        </a:rPr>
                        <a:t>ч.</a:t>
                      </a:r>
                      <a:endParaRPr lang="ru-RU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9716223"/>
                  </a:ext>
                </a:extLst>
              </a:tr>
              <a:tr h="47160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Миграция виртуальных машин</a:t>
                      </a:r>
                      <a:endParaRPr lang="ru-RU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2 ч.</a:t>
                      </a:r>
                      <a:endParaRPr lang="ru-RU" sz="1600" dirty="0" smtClean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7160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Управление виртуальными машинами</a:t>
                      </a:r>
                      <a:endParaRPr lang="ru-RU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2 ч.</a:t>
                      </a:r>
                      <a:endParaRPr lang="ru-RU" sz="1600" dirty="0" smtClean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7160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Отказоустойчивый кластер</a:t>
                      </a:r>
                      <a:endParaRPr lang="ru-RU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2 ч.</a:t>
                      </a:r>
                      <a:endParaRPr lang="ru-RU" sz="1600" dirty="0" smtClean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7160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Распределяет рабочие нагрузки виртуальных машин</a:t>
                      </a:r>
                      <a:endParaRPr lang="ru-RU" sz="16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2 ч.</a:t>
                      </a:r>
                      <a:endParaRPr lang="ru-RU" sz="1600" dirty="0" smtClean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15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744" y="81485"/>
            <a:ext cx="1119777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3D79"/>
                </a:solidFill>
                <a:latin typeface="+mj-lt"/>
              </a:rPr>
              <a:t>Получение баллов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xmlns="" id="{AA1741D0-29DB-4247-AA4F-A8895F13D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65183"/>
              </p:ext>
            </p:extLst>
          </p:nvPr>
        </p:nvGraphicFramePr>
        <p:xfrm>
          <a:off x="500744" y="1136331"/>
          <a:ext cx="10955382" cy="246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793">
                  <a:extLst>
                    <a:ext uri="{9D8B030D-6E8A-4147-A177-3AD203B41FA5}">
                      <a16:colId xmlns:a16="http://schemas.microsoft.com/office/drawing/2014/main" xmlns="" val="2020270942"/>
                    </a:ext>
                  </a:extLst>
                </a:gridCol>
                <a:gridCol w="6445795">
                  <a:extLst>
                    <a:ext uri="{9D8B030D-6E8A-4147-A177-3AD203B41FA5}">
                      <a16:colId xmlns:a16="http://schemas.microsoft.com/office/drawing/2014/main" xmlns="" val="3699330084"/>
                    </a:ext>
                  </a:extLst>
                </a:gridCol>
                <a:gridCol w="3651794">
                  <a:extLst>
                    <a:ext uri="{9D8B030D-6E8A-4147-A177-3AD203B41FA5}">
                      <a16:colId xmlns:a16="http://schemas.microsoft.com/office/drawing/2014/main" xmlns="" val="2283494402"/>
                    </a:ext>
                  </a:extLst>
                </a:gridCol>
              </a:tblGrid>
              <a:tr h="3123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№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Отчетность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Баллы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589414"/>
                  </a:ext>
                </a:extLst>
              </a:tr>
              <a:tr h="47354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2"/>
                          </a:solidFill>
                        </a:rPr>
                        <a:t>Посещение лекции</a:t>
                      </a:r>
                      <a:endParaRPr lang="ru-RU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6866015"/>
                  </a:ext>
                </a:extLst>
              </a:tr>
              <a:tr h="4921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2"/>
                          </a:solidFill>
                        </a:rPr>
                        <a:t>Защита лабораторной работы</a:t>
                      </a:r>
                      <a:endParaRPr lang="en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2"/>
                          </a:solidFill>
                        </a:rPr>
                        <a:t>до</a:t>
                      </a:r>
                      <a:r>
                        <a:rPr lang="ru-RU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1409493"/>
                  </a:ext>
                </a:extLst>
              </a:tr>
              <a:tr h="4977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2"/>
                          </a:solidFill>
                        </a:rPr>
                        <a:t>Индивидуальное </a:t>
                      </a:r>
                      <a:r>
                        <a:rPr lang="ru-RU" dirty="0" smtClean="0">
                          <a:solidFill>
                            <a:schemeClr val="tx2"/>
                          </a:solidFill>
                        </a:rPr>
                        <a:t>задание (статьи, доклады, конспект лекций)</a:t>
                      </a:r>
                      <a:endParaRPr lang="ru-RU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2"/>
                          </a:solidFill>
                        </a:rPr>
                        <a:t>до 30</a:t>
                      </a:r>
                      <a:endParaRPr lang="ru-RU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26946658"/>
                  </a:ext>
                </a:extLst>
              </a:tr>
              <a:tr h="49773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2"/>
                          </a:solidFill>
                        </a:rPr>
                        <a:t>Итоговый тест</a:t>
                      </a:r>
                      <a:endParaRPr lang="ru-RU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2"/>
                          </a:solidFill>
                        </a:rPr>
                        <a:t>до </a:t>
                      </a:r>
                      <a:r>
                        <a:rPr lang="ru-RU" dirty="0" smtClean="0">
                          <a:solidFill>
                            <a:schemeClr val="tx2"/>
                          </a:solidFill>
                        </a:rPr>
                        <a:t>35</a:t>
                      </a:r>
                      <a:endParaRPr lang="ru-RU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15487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91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744" y="81485"/>
            <a:ext cx="1119777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003D79"/>
                </a:solidFill>
                <a:latin typeface="+mj-lt"/>
              </a:rPr>
              <a:t>Экзамен</a:t>
            </a:r>
            <a:endParaRPr lang="ru-RU" sz="3600" dirty="0">
              <a:solidFill>
                <a:srgbClr val="003D79"/>
              </a:solidFill>
              <a:latin typeface="+mj-lt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xmlns="" id="{AA1741D0-29DB-4247-AA4F-A8895F13D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054040"/>
              </p:ext>
            </p:extLst>
          </p:nvPr>
        </p:nvGraphicFramePr>
        <p:xfrm>
          <a:off x="500744" y="1136331"/>
          <a:ext cx="10955382" cy="1786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793">
                  <a:extLst>
                    <a:ext uri="{9D8B030D-6E8A-4147-A177-3AD203B41FA5}">
                      <a16:colId xmlns:a16="http://schemas.microsoft.com/office/drawing/2014/main" xmlns="" val="2020270942"/>
                    </a:ext>
                  </a:extLst>
                </a:gridCol>
                <a:gridCol w="6445795">
                  <a:extLst>
                    <a:ext uri="{9D8B030D-6E8A-4147-A177-3AD203B41FA5}">
                      <a16:colId xmlns:a16="http://schemas.microsoft.com/office/drawing/2014/main" xmlns="" val="3699330084"/>
                    </a:ext>
                  </a:extLst>
                </a:gridCol>
                <a:gridCol w="3651794">
                  <a:extLst>
                    <a:ext uri="{9D8B030D-6E8A-4147-A177-3AD203B41FA5}">
                      <a16:colId xmlns:a16="http://schemas.microsoft.com/office/drawing/2014/main" xmlns="" val="2283494402"/>
                    </a:ext>
                  </a:extLst>
                </a:gridCol>
              </a:tblGrid>
              <a:tr h="3123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№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  <a:cs typeface="+mn-cs"/>
                        </a:rPr>
                        <a:t>Оценка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Баллы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589414"/>
                  </a:ext>
                </a:extLst>
              </a:tr>
              <a:tr h="4735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+mn-lt"/>
                        </a:rPr>
                        <a:t>1</a:t>
                      </a:r>
                      <a:endParaRPr lang="ru-RU" sz="18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2"/>
                          </a:solidFill>
                          <a:latin typeface="+mn-lt"/>
                        </a:rPr>
                        <a:t>Отлично</a:t>
                      </a:r>
                      <a:endParaRPr lang="ru-RU" sz="18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75</a:t>
                      </a:r>
                      <a:endParaRPr lang="ru-RU" sz="18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6866015"/>
                  </a:ext>
                </a:extLst>
              </a:tr>
              <a:tr h="47354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Хорошо</a:t>
                      </a:r>
                      <a:endParaRPr lang="ru-RU" sz="18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65</a:t>
                      </a:r>
                      <a:endParaRPr lang="ru-RU" sz="18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7354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Удовлетворительно</a:t>
                      </a:r>
                      <a:endParaRPr lang="ru-RU" sz="18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50</a:t>
                      </a:r>
                      <a:endParaRPr lang="ru-RU" sz="180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3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744" y="81485"/>
            <a:ext cx="1119777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003D79"/>
                </a:solidFill>
                <a:latin typeface="+mj-lt"/>
              </a:rPr>
              <a:t>Материалы</a:t>
            </a:r>
            <a:endParaRPr lang="ru-RU" sz="3600" dirty="0">
              <a:solidFill>
                <a:srgbClr val="003D79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744" y="1564783"/>
            <a:ext cx="101565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 диск «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P:</a:t>
            </a:r>
            <a:r>
              <a:rPr lang="ru-RU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в лабораториях кафедры</a:t>
            </a:r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\\nas.zss.local\p</a:t>
            </a:r>
            <a:endParaRPr lang="ru-RU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LMS </a:t>
            </a:r>
            <a:r>
              <a:rPr lang="ru-RU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СПбГУТ</a:t>
            </a:r>
            <a:r>
              <a:rPr lang="ru-RU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https://lms.spbgut.ru/course/view.php?id=122</a:t>
            </a:r>
            <a:endParaRPr lang="ru-RU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057" y="1896824"/>
            <a:ext cx="3784153" cy="2281632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72" y="2205030"/>
            <a:ext cx="2129754" cy="166522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78" y="4916667"/>
            <a:ext cx="4605950" cy="118792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057" y="4655978"/>
            <a:ext cx="3822605" cy="203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5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744" y="81485"/>
            <a:ext cx="1119777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003D79"/>
                </a:solidFill>
                <a:latin typeface="+mj-lt"/>
              </a:rPr>
              <a:t>Лабораторный стенд</a:t>
            </a:r>
            <a:endParaRPr lang="ru-RU" sz="3600" dirty="0">
              <a:solidFill>
                <a:srgbClr val="003D79"/>
              </a:solidFill>
              <a:latin typeface="+mj-lt"/>
            </a:endParaRPr>
          </a:p>
        </p:txBody>
      </p:sp>
      <p:sp>
        <p:nvSpPr>
          <p:cNvPr id="8" name="AutoShape 8" descr="Файл:Qemu logo.svg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10" descr="Файл:Qemu logo.svg — Википеди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00744" y="1210614"/>
            <a:ext cx="4475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сети лабораторного стенда</a:t>
            </a:r>
            <a:endParaRPr 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807456"/>
            <a:ext cx="4934639" cy="310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744" y="81485"/>
            <a:ext cx="1119777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003D79"/>
                </a:solidFill>
                <a:latin typeface="+mj-lt"/>
              </a:rPr>
              <a:t>Лабораторный комплекс</a:t>
            </a:r>
            <a:endParaRPr lang="ru-RU" sz="3600" dirty="0">
              <a:solidFill>
                <a:srgbClr val="003D79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744" y="1564783"/>
            <a:ext cx="6080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Виртуальная инфраструктура в лабораториях кафедры</a:t>
            </a:r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https://vcenter.zss.local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Vmware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VSphere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Домашний лабораторный стенд</a:t>
            </a:r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VM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VMware Workstation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QUEMU</a:t>
            </a:r>
            <a:endParaRPr lang="ru-RU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8" y="4999529"/>
            <a:ext cx="11334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81" y="5133818"/>
            <a:ext cx="1003647" cy="99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8" descr="Файл:Qemu logo.svg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10" descr="Файл:Qemu logo.svg — Википеди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447" y="5336023"/>
            <a:ext cx="1443098" cy="46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64050" y="4365938"/>
            <a:ext cx="4353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требования:</a:t>
            </a:r>
          </a:p>
          <a:p>
            <a:r>
              <a:rPr lang="ru-RU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технологии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VT / AMD-V</a:t>
            </a:r>
            <a:endParaRPr lang="ru-RU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менее 32 Гб ОЗУ</a:t>
            </a:r>
          </a:p>
          <a:p>
            <a:r>
              <a:rPr lang="ru-RU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менее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 хранилища</a:t>
            </a:r>
            <a:endParaRPr lang="ru-RU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668" y="1965737"/>
            <a:ext cx="5250335" cy="216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7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Module_Title&amp;gt;&amp;quot;&quot;/&gt;&lt;property id=&quot;20307&quot; value=&quot;332&quot;/&gt;&lt;/object&gt;&lt;object type=&quot;3&quot; unique_id=&quot;10005&quot;&gt;&lt;property id=&quot;20148&quot; value=&quot;5&quot;/&gt;&lt;property id=&quot;20300&quot; value=&quot;Slide 2 - &amp;quot;You Are Here&amp;quot;&quot;/&gt;&lt;property id=&quot;20307&quot; value=&quot;333&quot;/&gt;&lt;/object&gt;&lt;object type=&quot;3&quot; unique_id=&quot;10006&quot;&gt;&lt;property id=&quot;20148&quot; value=&quot;5&quot;/&gt;&lt;property id=&quot;20300&quot; value=&quot;Slide 3 - &amp;quot;You Are Here&amp;quot;&quot;/&gt;&lt;property id=&quot;20307&quot; value=&quot;334&quot;/&gt;&lt;/object&gt;&lt;object type=&quot;3&quot; unique_id=&quot;10007&quot;&gt;&lt;property id=&quot;20148&quot; value=&quot;5&quot;/&gt;&lt;property id=&quot;20300&quot; value=&quot;Slide 4 - &amp;quot;Importance&amp;quot;&quot;/&gt;&lt;property id=&quot;20307&quot; value=&quot;335&quot;/&gt;&lt;/object&gt;&lt;object type=&quot;3&quot; unique_id=&quot;10008&quot;&gt;&lt;property id=&quot;20148&quot; value=&quot;5&quot;/&gt;&lt;property id=&quot;20300&quot; value=&quot;Slide 5 - &amp;quot;Typographical Conventions&amp;quot;&quot;/&gt;&lt;property id=&quot;20307&quot; value=&quot;336&quot;/&gt;&lt;/object&gt;&lt;object type=&quot;3&quot; unique_id=&quot;10009&quot;&gt;&lt;property id=&quot;20148&quot; value=&quot;5&quot;/&gt;&lt;property id=&quot;20300&quot; value=&quot;Slide 6 - &amp;quot;Module Lessons&amp;quot;&quot;/&gt;&lt;property id=&quot;20307&quot; value=&quot;337&quot;/&gt;&lt;/object&gt;&lt;object type=&quot;3&quot; unique_id=&quot;10010&quot;&gt;&lt;property id=&quot;20148&quot; value=&quot;5&quot;/&gt;&lt;property id=&quot;20300&quot; value=&quot;Slide 7 - &amp;quot;Lesson #:&amp;#x0D;&amp;#x0A;&amp;lt;Lesson_Title&amp;gt;&amp;quot;&quot;/&gt;&lt;property id=&quot;20307&quot; value=&quot;338&quot;/&gt;&lt;/object&gt;&lt;object type=&quot;3&quot; unique_id=&quot;10011&quot;&gt;&lt;property id=&quot;20148&quot; value=&quot;5&quot;/&gt;&lt;property id=&quot;20300&quot; value=&quot;Slide 8 - &amp;quot;Learner Objectives&amp;quot;&quot;/&gt;&lt;property id=&quot;20307&quot; value=&quot;339&quot;/&gt;&lt;/object&gt;&lt;object type=&quot;3&quot; unique_id=&quot;10012&quot;&gt;&lt;property id=&quot;20148&quot; value=&quot;5&quot;/&gt;&lt;property id=&quot;20300&quot; value=&quot;Slide 9 - &amp;quot;&amp;lt;Content_Slide_Title&amp;gt;&amp;amp;#x09;&amp;quot;&quot;/&gt;&lt;property id=&quot;20307&quot; value=&quot;340&quot;/&gt;&lt;/object&gt;&lt;object type=&quot;3&quot; unique_id=&quot;10013&quot;&gt;&lt;property id=&quot;20148&quot; value=&quot;5&quot;/&gt;&lt;property id=&quot;20300&quot; value=&quot;Slide 12 - &amp;quot;Lab #: &amp;lt; Lab Title&amp;gt;&amp;quot;&quot;/&gt;&lt;property id=&quot;20307&quot; value=&quot;341&quot;/&gt;&lt;/object&gt;&lt;object type=&quot;3&quot; unique_id=&quot;10014&quot;&gt;&lt;property id=&quot;20148&quot; value=&quot;5&quot;/&gt;&lt;property id=&quot;20300&quot; value=&quot;Slide 13 - &amp;quot;Review of Learner Objectives&amp;quot;&quot;/&gt;&lt;property id=&quot;20307&quot; value=&quot;342&quot;/&gt;&lt;/object&gt;&lt;object type=&quot;3&quot; unique_id=&quot;10015&quot;&gt;&lt;property id=&quot;20148&quot; value=&quot;5&quot;/&gt;&lt;property id=&quot;20300&quot; value=&quot;Slide 14 - &amp;quot;References&amp;quot;&quot;/&gt;&lt;property id=&quot;20307&quot; value=&quot;350&quot;/&gt;&lt;/object&gt;&lt;object type=&quot;3&quot; unique_id=&quot;10016&quot;&gt;&lt;property id=&quot;20148&quot; value=&quot;5&quot;/&gt;&lt;property id=&quot;20300&quot; value=&quot;Slide 16 - &amp;quot;Key Points&amp;quot;&quot;/&gt;&lt;property id=&quot;20307&quot; value=&quot;344&quot;/&gt;&lt;/object&gt;&lt;object type=&quot;3&quot; unique_id=&quot;10017&quot;&gt;&lt;property id=&quot;20148&quot; value=&quot;5&quot;/&gt;&lt;property id=&quot;20300&quot; value=&quot;Slide 19 - &amp;quot;Basic Table Styles (1)&amp;quot;&quot;/&gt;&lt;property id=&quot;20307&quot; value=&quot;345&quot;/&gt;&lt;/object&gt;&lt;object type=&quot;3&quot; unique_id=&quot;10018&quot;&gt;&lt;property id=&quot;20148&quot; value=&quot;5&quot;/&gt;&lt;property id=&quot;20300&quot; value=&quot;Slide 20 - &amp;quot;Basic Table Styles (1)&amp;quot;&quot;/&gt;&lt;property id=&quot;20307&quot; value=&quot;346&quot;/&gt;&lt;/object&gt;&lt;object type=&quot;3&quot; unique_id=&quot;10019&quot;&gt;&lt;property id=&quot;20148&quot; value=&quot;5&quot;/&gt;&lt;property id=&quot;20300&quot; value=&quot;Slide 21 - &amp;quot;Theme Colors&amp;quot;&quot;/&gt;&lt;property id=&quot;20307&quot; value=&quot;349&quot;/&gt;&lt;/object&gt;&lt;object type=&quot;3&quot; unique_id=&quot;10020&quot;&gt;&lt;property id=&quot;20148&quot; value=&quot;5&quot;/&gt;&lt;property id=&quot;20300&quot; value=&quot;Slide 22 - &amp;quot;Shape Styles&amp;quot;&quot;/&gt;&lt;property id=&quot;20307&quot; value=&quot;347&quot;/&gt;&lt;/object&gt;&lt;object type=&quot;3&quot; unique_id=&quot;10021&quot;&gt;&lt;property id=&quot;20148&quot; value=&quot;5&quot;/&gt;&lt;property id=&quot;20300&quot; value=&quot;Slide 23 - &amp;quot;VMware Color Palette&amp;quot;&quot;/&gt;&lt;property id=&quot;20307&quot; value=&quot;348&quot;/&gt;&lt;/object&gt;&lt;object type=&quot;3&quot; unique_id=&quot;10022&quot;&gt;&lt;property id=&quot;20148&quot; value=&quot;5&quot;/&gt;&lt;property id=&quot;20300&quot; value=&quot;Slide 17 - &amp;quot;VMware Education Overview&amp;quot;&quot;/&gt;&lt;property id=&quot;20307&quot; value=&quot;353&quot;/&gt;&lt;/object&gt;&lt;object type=&quot;3&quot; unique_id=&quot;10023&quot;&gt;&lt;property id=&quot;20148&quot; value=&quot;5&quot;/&gt;&lt;property id=&quot;20300&quot; value=&quot;Slide 18 - &amp;quot;Animated Slide&amp;quot;&quot;/&gt;&lt;property id=&quot;20307&quot; value=&quot;352&quot;/&gt;&lt;/object&gt;&lt;object type=&quot;3&quot; unique_id=&quot;10156&quot;&gt;&lt;property id=&quot;20148&quot; value=&quot;5&quot;/&gt;&lt;property id=&quot;20300&quot; value=&quot;Slide 15 - &amp;quot;VMware Online Resources&amp;quot;&quot;/&gt;&lt;property id=&quot;20307&quot; value=&quot;354&quot;/&gt;&lt;/object&gt;&lt;object type=&quot;3&quot; unique_id=&quot;10249&quot;&gt;&lt;property id=&quot;20148&quot; value=&quot;5&quot;/&gt;&lt;property id=&quot;20300&quot; value=&quot;Slide 11 - &amp;quot;Labs&amp;quot;&quot;/&gt;&lt;property id=&quot;20307&quot; value=&quot;355&quot;/&gt;&lt;/object&gt;&lt;object type=&quot;3&quot; unique_id=&quot;47825&quot;&gt;&lt;property id=&quot;20148&quot; value=&quot;5&quot;/&gt;&lt;property id=&quot;20300&quot; value=&quot;Slide 10 - &amp;quot;Demonstration: &amp;lt;Demo_Title&amp;gt;&amp;quot;&quot;/&gt;&lt;property id=&quot;20307&quot; value=&quot;356&quot;/&gt;&lt;/object&gt;&lt;/object&gt;&lt;/object&gt;&lt;/database&gt;"/>
  <p:tag name="SECTOMILLISECCONVERTED" val="1"/>
  <p:tag name="ARTICULATE_DESIGN_ID_CORP_TEMPLATE_ILT" val="iISgXMud"/>
  <p:tag name="ARTICULATE_SLIDE_COUNT" val="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ORP_TEMPLATE_ILT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90000"/>
          </a:lnSpc>
          <a:defRPr dirty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306</Words>
  <Application>Microsoft Office PowerPoint</Application>
  <PresentationFormat>Произвольный</PresentationFormat>
  <Paragraphs>146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Verdana</vt:lpstr>
      <vt:lpstr>ＭＳ Ｐゴシック</vt:lpstr>
      <vt:lpstr>Times New Roman</vt:lpstr>
      <vt:lpstr>Calibri</vt:lpstr>
      <vt:lpstr>CORP_TEMPLATE_ILT</vt:lpstr>
      <vt:lpstr>Дисциплина  «Защита информации в центрах обработки данных»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2014-01-24T17:41:39Z</dcterms:created>
  <dcterms:modified xsi:type="dcterms:W3CDTF">2021-09-03T08:21:00Z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ED8BB885-D5B6-46F3-BA1E-78804FD79BDE</vt:lpwstr>
  </property>
  <property fmtid="{D5CDD505-2E9C-101B-9397-08002B2CF9AE}" pid="3" name="ArticulatePath">
    <vt:lpwstr>2018CurrDevTemplate_030918_16x9</vt:lpwstr>
  </property>
  <property fmtid="{D5CDD505-2E9C-101B-9397-08002B2CF9AE}" pid="4" name="Option-CenterImages">
    <vt:lpwstr>No</vt:lpwstr>
  </property>
  <property fmtid="{D5CDD505-2E9C-101B-9397-08002B2CF9AE}" pid="5" name="Generated">
    <vt:filetime>2020-04-13T20:37:47Z</vt:filetime>
  </property>
  <property fmtid="{D5CDD505-2E9C-101B-9397-08002B2CF9AE}" pid="6" name="PowerPoint Output Version">
    <vt:lpwstr>2020.3 Build 20200317.0544</vt:lpwstr>
  </property>
</Properties>
</file>