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4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75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85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03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31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42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83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81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14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29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84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09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DB9C-B45F-4106-A7F5-2F7853FD5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Auto Message App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95E58-D9FB-408C-A7C4-59F605A41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99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E8934A-D54D-4797-A1BB-F665699493DF}"/>
              </a:ext>
            </a:extLst>
          </p:cNvPr>
          <p:cNvSpPr txBox="1"/>
          <p:nvPr/>
        </p:nvSpPr>
        <p:spPr>
          <a:xfrm>
            <a:off x="1581475" y="652238"/>
            <a:ext cx="44797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Gather Information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Android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Android Auto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YouTube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Skillshare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4E50FF1-3118-48C7-863D-96B43D875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79" y="2666924"/>
            <a:ext cx="3276600" cy="139065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EA9B135-716C-461B-B84B-A28199913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61" y="2222291"/>
            <a:ext cx="2143125" cy="2143125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034F0459-38AF-4640-A6F6-D79AC4463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990" y="483199"/>
            <a:ext cx="2857500" cy="160020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835C7D5C-9DC7-478C-BDF3-17F625700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196" y="648025"/>
            <a:ext cx="2857500" cy="160020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F151DD0-27D2-452B-BC95-7B1125B474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54" y="4557785"/>
            <a:ext cx="3028950" cy="151447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69CB349E-1352-4221-9C6B-2CB61CC906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9" y="3623937"/>
            <a:ext cx="2143125" cy="2143125"/>
          </a:xfrm>
          <a:prstGeom prst="rect">
            <a:avLst/>
          </a:prstGeom>
        </p:spPr>
      </p:pic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101EB7DA-D3BD-47D3-8A1B-37BAA0327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700" y="4262911"/>
            <a:ext cx="3473841" cy="204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3C86D-465B-49ED-AE3F-E188653D31FB}"/>
              </a:ext>
            </a:extLst>
          </p:cNvPr>
          <p:cNvSpPr txBox="1"/>
          <p:nvPr/>
        </p:nvSpPr>
        <p:spPr>
          <a:xfrm>
            <a:off x="1591740" y="648850"/>
            <a:ext cx="50840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First Iteration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Simple Text-to-Speech Android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Followed Basic Android App Tutorial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Skillshare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Text-To-Speech Example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YouTube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Android Auto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Android Auto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on Android Auto Desktop Head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Video">
            <a:hlinkClick r:id="" action="ppaction://media"/>
            <a:extLst>
              <a:ext uri="{FF2B5EF4-FFF2-40B4-BE49-F238E27FC236}">
                <a16:creationId xmlns:a16="http://schemas.microsoft.com/office/drawing/2014/main" id="{7FED8495-9702-4611-9F1A-0465B3C88A7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13864" y="360838"/>
            <a:ext cx="3048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8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0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C87196-C3DC-4A4A-ACDB-0F9DFB926F71}"/>
              </a:ext>
            </a:extLst>
          </p:cNvPr>
          <p:cNvSpPr txBox="1"/>
          <p:nvPr/>
        </p:nvSpPr>
        <p:spPr>
          <a:xfrm>
            <a:off x="1642000" y="676283"/>
            <a:ext cx="5788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Second Iteration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Android Auto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Simple App to Display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on Android Auto Desktop Head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Success!</a:t>
            </a:r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7068CE-9269-48D0-B628-C008B2118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52" y="1398839"/>
            <a:ext cx="5827389" cy="393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0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39344D-31A2-4CDA-B5D7-F6ECDEE238A1}"/>
              </a:ext>
            </a:extLst>
          </p:cNvPr>
          <p:cNvSpPr txBox="1"/>
          <p:nvPr/>
        </p:nvSpPr>
        <p:spPr>
          <a:xfrm>
            <a:off x="1491815" y="651489"/>
            <a:ext cx="587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Third Iteration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Android Auto Messaging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Assumes Starting with a base app Chat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Followed </a:t>
            </a:r>
            <a:r>
              <a:rPr lang="en-US" dirty="0" err="1"/>
              <a:t>Codelab</a:t>
            </a:r>
            <a:r>
              <a:rPr lang="en-US" dirty="0"/>
              <a:t> Firebase Friendly Chat App Tutorial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F792CF5C-F5C8-4D74-8C01-8012A753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75" y="520535"/>
            <a:ext cx="3072510" cy="54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4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9EC995-71CE-42A7-B58A-8E6E407F74D4}"/>
              </a:ext>
            </a:extLst>
          </p:cNvPr>
          <p:cNvSpPr txBox="1"/>
          <p:nvPr/>
        </p:nvSpPr>
        <p:spPr>
          <a:xfrm>
            <a:off x="1638202" y="662143"/>
            <a:ext cx="62910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Next Steps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It All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Messaging Service provided by adding new Android Auto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Reply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Mark As Read 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dirty="0" err="1"/>
              <a:t>MesssagingStyle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reply, mark as read, messaging style to build 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503786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132</Words>
  <Application>Microsoft Office PowerPoint</Application>
  <PresentationFormat>Widescreen</PresentationFormat>
  <Paragraphs>41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Android Auto Message App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Auto Message App</dc:title>
  <dc:creator>Alex Albu</dc:creator>
  <cp:lastModifiedBy>Alex Albu</cp:lastModifiedBy>
  <cp:revision>5</cp:revision>
  <dcterms:created xsi:type="dcterms:W3CDTF">2020-11-02T07:49:46Z</dcterms:created>
  <dcterms:modified xsi:type="dcterms:W3CDTF">2020-11-02T09:22:37Z</dcterms:modified>
</cp:coreProperties>
</file>