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7CB0-153B-41D7-82AD-BFDAA3D12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1653C-2BD6-4253-B0EE-D0881926A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D82C0-73EE-4173-8BDE-1A2800C4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91F99-4E79-4CE2-B92D-20799236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538E2-5083-4FF9-BDF2-BA4D3BA6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43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D3FC-2264-432D-88B7-836C6781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EAF71-9319-44AA-B336-76F0C5AB1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BE913-A336-4D29-926C-CCD968E6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CE70-A1DF-423C-A66B-AE11696A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31EE-9BDC-4F01-B90D-0042835D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0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FB4D4-D381-4C7F-A839-7EA535147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DF27-F8D7-47D0-B75C-898B689AD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AAFE-DBF9-431A-AC29-C86D25FF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64D1-E903-4F0C-B748-60DDF6CA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CF2A8-AADE-4E62-8A99-0CF763E1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29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B875-E2F7-4999-A7D1-D735F2BE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5DFC-D51A-43EB-925A-497D008A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52DCF-99D3-4803-9372-1F28174D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5773-A378-4BAF-A884-B2EC8546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9F06-D030-4F10-8284-41A02D4B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43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52B9-20E4-46E1-8398-7DF35B9D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F702F-E293-4385-B60D-881A5E79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8BA50-0D92-40C4-9BC9-1B466E0A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D5CA-D343-40CE-8121-C362FA6B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087F-ABC6-4859-B9B9-2C56549A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41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DE06-181A-497B-AA73-1866F62E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71C2-C6F3-426B-AAC3-09C7B81E0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25B84-D761-4D6F-9D7E-F07CCCE7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454FC-8997-4474-A2E3-DD5AE7A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87E89-F8DC-421E-986D-039B644F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086B5-9EDD-4196-BBED-0EC12583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38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663C-BFD1-4E45-B884-D8E2C79A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569E-F0CB-4FCB-9005-6CF888C1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314F8-3B14-4B83-9474-5EF512152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3135D-0848-4E97-B6A8-81B71C219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3478B-75E1-40D4-9480-2ACD518DE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1B338-5E2B-4276-9836-4C612021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D6B7D-D4B4-4971-93EF-CCC74B0C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1EC68-952B-4217-A045-0258D0C8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22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CCF6-E462-4362-B576-1005ECC0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7D685-242D-4402-9557-B203CCED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DB9DD-F7DE-45B7-88C3-D3E4E576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4AC56-C2EC-4B11-AA5F-9417CD7E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4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4DC34-4FF4-4DD8-A894-E50DCEB9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5F0B2-26EE-4C4A-8C0B-4E9C6C9B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73D72-F6FD-4F0C-813C-EDC0E32A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6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9733-0F31-4EEF-9C6F-349DD357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1F70-2258-48B8-BF7A-E17E698A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35A28-4A4B-466F-B074-473FF9B75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70262-4E04-451F-9367-721F49A0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E7D9F-ACE7-4011-A613-F3309A0B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12CD5-5EC2-48B9-9573-C05156A8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48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047A-45DB-44A7-8217-417B2B14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F74B3-4FB7-412E-8728-9B875FAAF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6BFC7-19D7-4A57-9EC7-0DFE2C0DC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78398-1B64-4E5B-952D-98A8DF27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7E4CA-68AF-403B-8D75-14E3D120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508A6-CAD7-4BF5-8DFD-CFC5352D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22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27AFA-1EF8-4F7E-9171-8DE67940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5951A-0C5C-478D-B460-0EE28D86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A9D2-28E6-40F5-8515-31C5729C1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0AF9C-5229-497D-A071-2AB857D7C6F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513B4-2FC1-4CAE-83BB-5230B1D8A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EF19-DB4B-4B1F-9CFD-6F017EC5E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8138-E494-4E46-AA36-8086418A1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25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DB9C-B45F-4106-A7F5-2F7853FD5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Auto Message App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95E58-D9FB-408C-A7C4-59F605A41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99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E8934A-D54D-4797-A1BB-F665699493DF}"/>
              </a:ext>
            </a:extLst>
          </p:cNvPr>
          <p:cNvSpPr txBox="1"/>
          <p:nvPr/>
        </p:nvSpPr>
        <p:spPr>
          <a:xfrm>
            <a:off x="963169" y="648025"/>
            <a:ext cx="4479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Gather Information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Auto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YouTube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Skillshare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4E50FF1-3118-48C7-863D-96B43D875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57" y="2510657"/>
            <a:ext cx="3276600" cy="139065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EA9B135-716C-461B-B84B-A28199913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178" y="2705159"/>
            <a:ext cx="2143125" cy="2143125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034F0459-38AF-4640-A6F6-D79AC4463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077" y="1275530"/>
            <a:ext cx="2857500" cy="160020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35C7D5C-9DC7-478C-BDF3-17F625700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74" y="648025"/>
            <a:ext cx="2857500" cy="160020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F151DD0-27D2-452B-BC95-7B1125B474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15" y="4695500"/>
            <a:ext cx="3028950" cy="151447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69CB349E-1352-4221-9C6B-2CB61CC906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9" y="3623937"/>
            <a:ext cx="2143125" cy="2143125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101EB7DA-D3BD-47D3-8A1B-37BAA0327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986" y="4429619"/>
            <a:ext cx="3473841" cy="204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3C86D-465B-49ED-AE3F-E188653D31FB}"/>
              </a:ext>
            </a:extLst>
          </p:cNvPr>
          <p:cNvSpPr txBox="1"/>
          <p:nvPr/>
        </p:nvSpPr>
        <p:spPr>
          <a:xfrm>
            <a:off x="947928" y="667512"/>
            <a:ext cx="50840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First Iteration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Simple Text-to-Speech Android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Followed Basic Android App Tutorial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Skillshare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Text-To-Speech Example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YouTube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Android Auto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Android Auto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on Android Auto Desktop Head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8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87196-C3DC-4A4A-ACDB-0F9DFB926F71}"/>
              </a:ext>
            </a:extLst>
          </p:cNvPr>
          <p:cNvSpPr txBox="1"/>
          <p:nvPr/>
        </p:nvSpPr>
        <p:spPr>
          <a:xfrm>
            <a:off x="923544" y="694944"/>
            <a:ext cx="5788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Second Iteration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Android Auto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Simple App to Display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on Android Auto Desktop Head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40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39344D-31A2-4CDA-B5D7-F6ECDEE238A1}"/>
              </a:ext>
            </a:extLst>
          </p:cNvPr>
          <p:cNvSpPr txBox="1"/>
          <p:nvPr/>
        </p:nvSpPr>
        <p:spPr>
          <a:xfrm>
            <a:off x="795528" y="676656"/>
            <a:ext cx="587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Third Iteration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Android Auto Messaging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Assumes Starting with a base app Chat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Followed </a:t>
            </a:r>
            <a:r>
              <a:rPr lang="en-US" dirty="0" err="1"/>
              <a:t>Codelab</a:t>
            </a:r>
            <a:r>
              <a:rPr lang="en-US" dirty="0"/>
              <a:t> Firebase Friendly Chat App 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4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EC995-71CE-42A7-B58A-8E6E407F74D4}"/>
              </a:ext>
            </a:extLst>
          </p:cNvPr>
          <p:cNvSpPr txBox="1"/>
          <p:nvPr/>
        </p:nvSpPr>
        <p:spPr>
          <a:xfrm>
            <a:off x="841248" y="704088"/>
            <a:ext cx="62910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Next Steps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It All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Messaging Service provided by adding new Android Auto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Reply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Mark As Read 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MesssagingStyle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reply, mark as read, messaging style to build 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5037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Android Auto Message 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Auto Message App</dc:title>
  <dc:creator>Alex Albu</dc:creator>
  <cp:lastModifiedBy>Alex Albu</cp:lastModifiedBy>
  <cp:revision>3</cp:revision>
  <dcterms:created xsi:type="dcterms:W3CDTF">2020-11-02T07:49:46Z</dcterms:created>
  <dcterms:modified xsi:type="dcterms:W3CDTF">2020-11-02T08:15:55Z</dcterms:modified>
</cp:coreProperties>
</file>