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14" d="100"/>
          <a:sy n="114" d="100"/>
        </p:scale>
        <p:origin x="4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B105-2B23-FE48-8F9D-3D04495F8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16237-82C9-764F-A80D-05B01F69D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F5664-8139-F744-9682-2A0269DB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DAB0-8267-404B-AF39-7C2FAE25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1C498-6073-844B-8CE8-F6BF7893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64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EBCB-347D-8640-ABC6-4D0A4C34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D3BBF-023B-804B-990A-4481A9836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B29C-3F16-4643-9F78-0C2714DA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84CE-F7CD-8346-88ED-D8C6FA0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724D-F83D-304F-927C-AB6209D5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6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73B7C-F43A-1C4C-912F-CE5D564F1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7BA31-3F3F-8D41-82F8-9D2EBE1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63DF-B91B-9343-9D8C-382A2201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58B7-1AE8-C64B-828F-8E098124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F148-FB85-FD40-9CC6-2160D916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35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E03D-D7B6-6047-ADD7-0995B98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068C-6639-EC4E-B077-5DCCA917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9357-C8A9-0243-B587-5E006588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7D50-3BC6-3744-BFD6-B6646C63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5940-15D2-5646-B97C-B48DA77D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8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2668-431B-934A-B495-2C9747DB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0EF20-F3BC-9C4E-90D5-5828021A2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74777-9EB0-054C-93A3-730D1977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01B5-850F-664D-9EE1-8F589286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FF86-A4BE-0149-B3EE-2399572E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68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E4F7-EBD1-CC4F-B0E1-C40AC81E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509B-E189-F247-980C-7724FC544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05B14-C0A9-8F41-B074-7C4939597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418E7-2F29-CA42-888E-6EF4F0CE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747FC-F840-D04C-BC91-9D336DA8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E7D23-B9EE-0845-8C91-77BB7692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22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DA65-4EED-CB42-A755-7A1AA1CE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38556-4AEB-394F-A272-78B10B8D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26292-362B-0947-B8DB-F67B69C53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C20E9-2071-2B4F-B129-E51CBCF12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44DDC-194E-174F-AA66-875BDDAC2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32A54-3BFC-3145-9A3A-663D6AA0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00F28-21ED-C440-B311-618BA116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DE4F3-1260-1647-AEF9-A3E9460A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859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7480-4D13-AC40-AA3C-BF6E411E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FA925-7AEF-2742-BBAC-6041F156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0B1E2-B4A0-F54F-B838-1B8E0FBA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BF61F-DA9D-8744-88DF-2C154BF4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056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49EF9-7289-DD44-96F7-E524BAD3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3C584-C5BC-A947-B0F6-23CD0A72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632EF-1057-CE41-AC4C-1055BE5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92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D9D7-4E04-0A46-BD53-DF878E12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E0CB-4161-A24F-A224-8F169D4D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84C7B-8A55-9843-BAE9-51ED6C3DC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A4B6-978E-3541-894F-C7C97F81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F2C08-A88F-8B49-931D-B84AF184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AF775-0DCB-D841-8611-AEA89271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73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B3F3-33DC-EE45-8C70-0B59FBF7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95AE0-46E1-B74E-80A3-C14BAB4A8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FC4CB-5988-084A-A90E-4BDA3C184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019A5-28D3-3947-9E56-858A135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98DD4-8653-8942-96A7-D9AFB6A2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D389-C3DD-C144-870E-76A25605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55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4B0F7-1DD7-0A4B-9CD4-CF7064C6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DABE7-3589-BA44-A1F8-A5BD985A5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286EE-8644-CA4F-8414-7C435D6E0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34C7A-867E-AC4B-8F9C-EEF5A785B69C}" type="datetimeFigureOut">
              <a:rPr lang="nl-NL" smtClean="0"/>
              <a:t>24-11-19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FB47-524C-314C-BA5F-5AA5C990F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D54C-3E3F-1544-871D-6A16DB227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C8F6A-EECF-D34B-80D1-ABE1058ED1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741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3705CF-1477-184E-891C-381D5239C0FE}"/>
              </a:ext>
            </a:extLst>
          </p:cNvPr>
          <p:cNvSpPr/>
          <p:nvPr/>
        </p:nvSpPr>
        <p:spPr>
          <a:xfrm>
            <a:off x="735980" y="1851816"/>
            <a:ext cx="10772351" cy="43574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275D5D-568E-D74B-9CA5-A6213428DD02}"/>
              </a:ext>
            </a:extLst>
          </p:cNvPr>
          <p:cNvSpPr/>
          <p:nvPr/>
        </p:nvSpPr>
        <p:spPr>
          <a:xfrm>
            <a:off x="2770665" y="2166120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16-bit application processor: vCPU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00C82-2030-C54C-86F9-A924621933C8}"/>
              </a:ext>
            </a:extLst>
          </p:cNvPr>
          <p:cNvSpPr/>
          <p:nvPr/>
        </p:nvSpPr>
        <p:spPr>
          <a:xfrm>
            <a:off x="1180820" y="2166120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VGA video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728177-77E2-F642-A888-FC9B8727706F}"/>
              </a:ext>
            </a:extLst>
          </p:cNvPr>
          <p:cNvSpPr/>
          <p:nvPr/>
        </p:nvSpPr>
        <p:spPr>
          <a:xfrm>
            <a:off x="4360510" y="3688224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Game controller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driver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288660-E0CF-7A41-8912-F035FD934D8A}"/>
              </a:ext>
            </a:extLst>
          </p:cNvPr>
          <p:cNvSpPr/>
          <p:nvPr/>
        </p:nvSpPr>
        <p:spPr>
          <a:xfrm>
            <a:off x="2770665" y="2927172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8-bit application processor: v6502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209D7D-E9C7-6A49-A7F7-B0760E5F773D}"/>
              </a:ext>
            </a:extLst>
          </p:cNvPr>
          <p:cNvSpPr/>
          <p:nvPr/>
        </p:nvSpPr>
        <p:spPr>
          <a:xfrm>
            <a:off x="5949532" y="2166120"/>
            <a:ext cx="5157313" cy="29727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0A0E9-4C2C-DB45-9680-5FE1C5AD0AB9}"/>
              </a:ext>
            </a:extLst>
          </p:cNvPr>
          <p:cNvSpPr/>
          <p:nvPr/>
        </p:nvSpPr>
        <p:spPr>
          <a:xfrm>
            <a:off x="4360510" y="2927172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Entropy</a:t>
            </a:r>
          </a:p>
          <a:p>
            <a:pPr algn="ctr"/>
            <a:r>
              <a:rPr lang="en-GB" sz="120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419F08-D237-4A4D-B99B-AC94731A1B44}"/>
              </a:ext>
            </a:extLst>
          </p:cNvPr>
          <p:cNvSpPr/>
          <p:nvPr/>
        </p:nvSpPr>
        <p:spPr>
          <a:xfrm>
            <a:off x="1180820" y="3703266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Blinkenlight</a:t>
            </a:r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sequencer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8FE807-864F-C44D-A7B9-77664D1DBAB3}"/>
              </a:ext>
            </a:extLst>
          </p:cNvPr>
          <p:cNvSpPr/>
          <p:nvPr/>
        </p:nvSpPr>
        <p:spPr>
          <a:xfrm>
            <a:off x="1180820" y="2927172"/>
            <a:ext cx="1401528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4 channel</a:t>
            </a:r>
          </a:p>
          <a:p>
            <a:pPr algn="ctr"/>
            <a:r>
              <a:rPr lang="en-GB" sz="1200">
                <a:solidFill>
                  <a:schemeClr val="tx1"/>
                </a:solidFill>
              </a:rPr>
              <a:t>sound driver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168E63-FD0E-9F49-A431-58A16B4C34D9}"/>
              </a:ext>
            </a:extLst>
          </p:cNvPr>
          <p:cNvSpPr/>
          <p:nvPr/>
        </p:nvSpPr>
        <p:spPr>
          <a:xfrm>
            <a:off x="4360510" y="4488440"/>
            <a:ext cx="1401528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interrupt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AEFC0F-E43D-9848-B015-D5BA4A7167D0}"/>
              </a:ext>
            </a:extLst>
          </p:cNvPr>
          <p:cNvSpPr/>
          <p:nvPr/>
        </p:nvSpPr>
        <p:spPr>
          <a:xfrm>
            <a:off x="4360510" y="2166120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Cold start sequence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388605-284A-4E41-892A-E3078440F2E3}"/>
              </a:ext>
            </a:extLst>
          </p:cNvPr>
          <p:cNvSpPr/>
          <p:nvPr/>
        </p:nvSpPr>
        <p:spPr>
          <a:xfrm>
            <a:off x="1180820" y="4479360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RAM expander and SPI driver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673C68-7CD5-FB4D-8CD2-EA82E2591132}"/>
              </a:ext>
            </a:extLst>
          </p:cNvPr>
          <p:cNvSpPr/>
          <p:nvPr/>
        </p:nvSpPr>
        <p:spPr>
          <a:xfrm>
            <a:off x="2770665" y="3688224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5x8 bitmap font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37B843-E2A9-374B-B370-465953CC7C85}"/>
              </a:ext>
            </a:extLst>
          </p:cNvPr>
          <p:cNvSpPr/>
          <p:nvPr/>
        </p:nvSpPr>
        <p:spPr>
          <a:xfrm>
            <a:off x="2770665" y="4479360"/>
            <a:ext cx="1401529" cy="6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ROM acceleration (memory, sprites)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FBC268-BF2C-9D4F-9F6B-65D1083AD400}"/>
              </a:ext>
            </a:extLst>
          </p:cNvPr>
          <p:cNvSpPr/>
          <p:nvPr/>
        </p:nvSpPr>
        <p:spPr>
          <a:xfrm>
            <a:off x="954660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4070AE-7AB5-3843-BAD3-11CFBB53915C}"/>
              </a:ext>
            </a:extLst>
          </p:cNvPr>
          <p:cNvSpPr/>
          <p:nvPr/>
        </p:nvSpPr>
        <p:spPr>
          <a:xfrm>
            <a:off x="8784754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C6020E-C03B-6E43-838F-8FDA5AC9813F}"/>
              </a:ext>
            </a:extLst>
          </p:cNvPr>
          <p:cNvSpPr/>
          <p:nvPr/>
        </p:nvSpPr>
        <p:spPr>
          <a:xfrm>
            <a:off x="3529464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309F3C-27FE-F84F-8E10-0231A8B32FE6}"/>
              </a:ext>
            </a:extLst>
          </p:cNvPr>
          <p:cNvSpPr/>
          <p:nvPr/>
        </p:nvSpPr>
        <p:spPr>
          <a:xfrm>
            <a:off x="1427348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F9034-B76A-D742-9FED-D557FB106283}"/>
              </a:ext>
            </a:extLst>
          </p:cNvPr>
          <p:cNvSpPr/>
          <p:nvPr/>
        </p:nvSpPr>
        <p:spPr>
          <a:xfrm>
            <a:off x="1952877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25822-7A51-BF45-8647-7E48F7D3E682}"/>
              </a:ext>
            </a:extLst>
          </p:cNvPr>
          <p:cNvSpPr/>
          <p:nvPr/>
        </p:nvSpPr>
        <p:spPr>
          <a:xfrm>
            <a:off x="2478406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2734CC-A035-E94D-AF52-03D27035853B}"/>
              </a:ext>
            </a:extLst>
          </p:cNvPr>
          <p:cNvSpPr/>
          <p:nvPr/>
        </p:nvSpPr>
        <p:spPr>
          <a:xfrm>
            <a:off x="4580522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42E337-717C-2146-8CB6-DD1A1282B19D}"/>
              </a:ext>
            </a:extLst>
          </p:cNvPr>
          <p:cNvSpPr/>
          <p:nvPr/>
        </p:nvSpPr>
        <p:spPr>
          <a:xfrm>
            <a:off x="5631580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72F439-DDD2-834A-B0C1-14769B8FC077}"/>
              </a:ext>
            </a:extLst>
          </p:cNvPr>
          <p:cNvSpPr/>
          <p:nvPr/>
        </p:nvSpPr>
        <p:spPr>
          <a:xfrm>
            <a:off x="3003935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68F98D-EE5E-2947-889E-988B9AC66B0A}"/>
              </a:ext>
            </a:extLst>
          </p:cNvPr>
          <p:cNvSpPr/>
          <p:nvPr/>
        </p:nvSpPr>
        <p:spPr>
          <a:xfrm>
            <a:off x="10361341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5B4667-52CB-A645-8E16-D3705381B3BC}"/>
              </a:ext>
            </a:extLst>
          </p:cNvPr>
          <p:cNvSpPr/>
          <p:nvPr/>
        </p:nvSpPr>
        <p:spPr>
          <a:xfrm>
            <a:off x="8259225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429DC1-4799-2047-B279-BACE964B4FBD}"/>
              </a:ext>
            </a:extLst>
          </p:cNvPr>
          <p:cNvSpPr/>
          <p:nvPr/>
        </p:nvSpPr>
        <p:spPr>
          <a:xfrm>
            <a:off x="4054993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5D027C-618B-3641-B40F-C627DEFE2663}"/>
              </a:ext>
            </a:extLst>
          </p:cNvPr>
          <p:cNvSpPr/>
          <p:nvPr/>
        </p:nvSpPr>
        <p:spPr>
          <a:xfrm>
            <a:off x="5106051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5A4DC3-A965-114B-9705-E64A474E4ED3}"/>
              </a:ext>
            </a:extLst>
          </p:cNvPr>
          <p:cNvSpPr/>
          <p:nvPr/>
        </p:nvSpPr>
        <p:spPr>
          <a:xfrm>
            <a:off x="6157109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90D066-34CA-C14C-8D3E-206DC817C253}"/>
              </a:ext>
            </a:extLst>
          </p:cNvPr>
          <p:cNvSpPr/>
          <p:nvPr/>
        </p:nvSpPr>
        <p:spPr>
          <a:xfrm>
            <a:off x="6682638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B5EB4C-ECF0-2E46-BA2E-35F50977D44C}"/>
              </a:ext>
            </a:extLst>
          </p:cNvPr>
          <p:cNvSpPr/>
          <p:nvPr/>
        </p:nvSpPr>
        <p:spPr>
          <a:xfrm>
            <a:off x="7208167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601CAD-B209-244E-817D-2D67D71492C2}"/>
              </a:ext>
            </a:extLst>
          </p:cNvPr>
          <p:cNvSpPr/>
          <p:nvPr/>
        </p:nvSpPr>
        <p:spPr>
          <a:xfrm>
            <a:off x="7733696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188A58-5AB3-5A4A-B6A6-0B129EF13760}"/>
              </a:ext>
            </a:extLst>
          </p:cNvPr>
          <p:cNvSpPr/>
          <p:nvPr/>
        </p:nvSpPr>
        <p:spPr>
          <a:xfrm>
            <a:off x="9310283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062BFF-4E94-2B44-B1C4-0E72EF413B74}"/>
              </a:ext>
            </a:extLst>
          </p:cNvPr>
          <p:cNvSpPr/>
          <p:nvPr/>
        </p:nvSpPr>
        <p:spPr>
          <a:xfrm>
            <a:off x="9835812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FE9B4-7689-7A46-B7B5-C702094FD810}"/>
              </a:ext>
            </a:extLst>
          </p:cNvPr>
          <p:cNvSpPr/>
          <p:nvPr/>
        </p:nvSpPr>
        <p:spPr>
          <a:xfrm>
            <a:off x="10939704" y="1582324"/>
            <a:ext cx="334282" cy="269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1DB95C3-2890-644D-BB32-5481D743F549}"/>
              </a:ext>
            </a:extLst>
          </p:cNvPr>
          <p:cNvSpPr/>
          <p:nvPr/>
        </p:nvSpPr>
        <p:spPr>
          <a:xfrm>
            <a:off x="954660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A51F1C-BF8D-004C-A1E4-EC800CB2A8E5}"/>
              </a:ext>
            </a:extLst>
          </p:cNvPr>
          <p:cNvSpPr/>
          <p:nvPr/>
        </p:nvSpPr>
        <p:spPr>
          <a:xfrm>
            <a:off x="8784754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C93794B-A0D4-FB4E-89D0-8258502DD91A}"/>
              </a:ext>
            </a:extLst>
          </p:cNvPr>
          <p:cNvSpPr/>
          <p:nvPr/>
        </p:nvSpPr>
        <p:spPr>
          <a:xfrm>
            <a:off x="3529464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1CFF1B-8491-F540-8677-19800BB4E772}"/>
              </a:ext>
            </a:extLst>
          </p:cNvPr>
          <p:cNvSpPr/>
          <p:nvPr/>
        </p:nvSpPr>
        <p:spPr>
          <a:xfrm>
            <a:off x="1427348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DBA7B8-AA90-314F-90A3-D7BF00A7BDF3}"/>
              </a:ext>
            </a:extLst>
          </p:cNvPr>
          <p:cNvSpPr/>
          <p:nvPr/>
        </p:nvSpPr>
        <p:spPr>
          <a:xfrm>
            <a:off x="1952877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00411E-D655-DA49-8C95-0D02E33401F6}"/>
              </a:ext>
            </a:extLst>
          </p:cNvPr>
          <p:cNvSpPr/>
          <p:nvPr/>
        </p:nvSpPr>
        <p:spPr>
          <a:xfrm>
            <a:off x="2478406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6855E6-6AC6-9F4B-9CD9-4B8DA178066E}"/>
              </a:ext>
            </a:extLst>
          </p:cNvPr>
          <p:cNvSpPr/>
          <p:nvPr/>
        </p:nvSpPr>
        <p:spPr>
          <a:xfrm>
            <a:off x="4580522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A8C2709-3DE6-8842-A092-7739CBCAD9DA}"/>
              </a:ext>
            </a:extLst>
          </p:cNvPr>
          <p:cNvSpPr/>
          <p:nvPr/>
        </p:nvSpPr>
        <p:spPr>
          <a:xfrm>
            <a:off x="5631580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3A9D8A-1DE0-954E-9243-CF97B21FF7C0}"/>
              </a:ext>
            </a:extLst>
          </p:cNvPr>
          <p:cNvSpPr/>
          <p:nvPr/>
        </p:nvSpPr>
        <p:spPr>
          <a:xfrm>
            <a:off x="3003935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9A39BF-944C-3548-AD66-25B06C2AA685}"/>
              </a:ext>
            </a:extLst>
          </p:cNvPr>
          <p:cNvSpPr/>
          <p:nvPr/>
        </p:nvSpPr>
        <p:spPr>
          <a:xfrm>
            <a:off x="10361341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9BA334D-FC9E-D54F-AB7B-C25F2CE997A5}"/>
              </a:ext>
            </a:extLst>
          </p:cNvPr>
          <p:cNvSpPr/>
          <p:nvPr/>
        </p:nvSpPr>
        <p:spPr>
          <a:xfrm>
            <a:off x="8259225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14C577-62FA-7A4C-9B10-E1A816F181CF}"/>
              </a:ext>
            </a:extLst>
          </p:cNvPr>
          <p:cNvSpPr/>
          <p:nvPr/>
        </p:nvSpPr>
        <p:spPr>
          <a:xfrm>
            <a:off x="4054993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8E209C-155C-C446-A6AF-6835C418DB0F}"/>
              </a:ext>
            </a:extLst>
          </p:cNvPr>
          <p:cNvSpPr/>
          <p:nvPr/>
        </p:nvSpPr>
        <p:spPr>
          <a:xfrm>
            <a:off x="5106051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E057FC3-D151-6E41-A391-9F232ADFD792}"/>
              </a:ext>
            </a:extLst>
          </p:cNvPr>
          <p:cNvSpPr/>
          <p:nvPr/>
        </p:nvSpPr>
        <p:spPr>
          <a:xfrm>
            <a:off x="6157109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22D9D6-DE11-6D41-9A35-421E0446CCB1}"/>
              </a:ext>
            </a:extLst>
          </p:cNvPr>
          <p:cNvSpPr/>
          <p:nvPr/>
        </p:nvSpPr>
        <p:spPr>
          <a:xfrm>
            <a:off x="6682638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730CCA-7FB0-D945-8075-7BAEB7591B06}"/>
              </a:ext>
            </a:extLst>
          </p:cNvPr>
          <p:cNvSpPr/>
          <p:nvPr/>
        </p:nvSpPr>
        <p:spPr>
          <a:xfrm>
            <a:off x="7208167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C8861C6-9BD1-B24E-AF86-D74F0ECB246B}"/>
              </a:ext>
            </a:extLst>
          </p:cNvPr>
          <p:cNvSpPr/>
          <p:nvPr/>
        </p:nvSpPr>
        <p:spPr>
          <a:xfrm>
            <a:off x="7733696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121DFC8-9983-D049-9F8E-E3D53B772CB7}"/>
              </a:ext>
            </a:extLst>
          </p:cNvPr>
          <p:cNvSpPr/>
          <p:nvPr/>
        </p:nvSpPr>
        <p:spPr>
          <a:xfrm>
            <a:off x="9310283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415DA8-32B9-3543-9524-7582C8836A5A}"/>
              </a:ext>
            </a:extLst>
          </p:cNvPr>
          <p:cNvSpPr/>
          <p:nvPr/>
        </p:nvSpPr>
        <p:spPr>
          <a:xfrm>
            <a:off x="9835812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41BDEBC-11F3-1C4C-871C-8A7B6D6474C8}"/>
              </a:ext>
            </a:extLst>
          </p:cNvPr>
          <p:cNvSpPr/>
          <p:nvPr/>
        </p:nvSpPr>
        <p:spPr>
          <a:xfrm>
            <a:off x="10939704" y="6209274"/>
            <a:ext cx="334282" cy="269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Title 83">
            <a:extLst>
              <a:ext uri="{FF2B5EF4-FFF2-40B4-BE49-F238E27FC236}">
                <a16:creationId xmlns:a16="http://schemas.microsoft.com/office/drawing/2014/main" id="{17430485-5722-0843-8BE7-63A046CB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EPROM contents of </a:t>
            </a:r>
            <a:r>
              <a:rPr lang="nl-NL" dirty="0" err="1"/>
              <a:t>Gigatron</a:t>
            </a:r>
            <a:r>
              <a:rPr lang="nl-NL" dirty="0"/>
              <a:t> TTL computer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2D7FF3A-D963-5B40-9C43-5EAF856076B8}"/>
              </a:ext>
            </a:extLst>
          </p:cNvPr>
          <p:cNvSpPr txBox="1"/>
          <p:nvPr/>
        </p:nvSpPr>
        <p:spPr>
          <a:xfrm>
            <a:off x="2155652" y="5196353"/>
            <a:ext cx="26315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800" dirty="0">
                <a:solidFill>
                  <a:schemeClr val="bg1"/>
                </a:solidFill>
              </a:rPr>
              <a:t>Virtual hardware</a:t>
            </a:r>
          </a:p>
          <a:p>
            <a:pPr algn="ctr"/>
            <a:r>
              <a:rPr lang="nl-NL" sz="2800" dirty="0">
                <a:solidFill>
                  <a:schemeClr val="bg1"/>
                </a:solidFill>
              </a:rPr>
              <a:t>&lt; 10%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B9B7-CCF6-DB43-90FD-21D959A6F7BC}"/>
              </a:ext>
            </a:extLst>
          </p:cNvPr>
          <p:cNvSpPr txBox="1"/>
          <p:nvPr/>
        </p:nvSpPr>
        <p:spPr>
          <a:xfrm>
            <a:off x="7669344" y="5196353"/>
            <a:ext cx="1848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800" dirty="0">
                <a:solidFill>
                  <a:schemeClr val="bg1"/>
                </a:solidFill>
              </a:rPr>
              <a:t>File storage</a:t>
            </a:r>
          </a:p>
          <a:p>
            <a:pPr algn="ctr"/>
            <a:r>
              <a:rPr lang="nl-NL" sz="2800" dirty="0">
                <a:solidFill>
                  <a:schemeClr val="bg1"/>
                </a:solidFill>
              </a:rPr>
              <a:t>&gt; 90%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42740F89-959A-DF4E-AD70-1FBC30938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147" y="2285210"/>
            <a:ext cx="3646083" cy="2734562"/>
          </a:xfrm>
          <a:prstGeom prst="rect">
            <a:avLst/>
          </a:prstGeom>
        </p:spPr>
      </p:pic>
      <p:sp>
        <p:nvSpPr>
          <p:cNvPr id="89" name="Pie 88">
            <a:extLst>
              <a:ext uri="{FF2B5EF4-FFF2-40B4-BE49-F238E27FC236}">
                <a16:creationId xmlns:a16="http://schemas.microsoft.com/office/drawing/2014/main" id="{3BEA098E-C32A-4B41-96E3-E7A959C3AE31}"/>
              </a:ext>
            </a:extLst>
          </p:cNvPr>
          <p:cNvSpPr/>
          <p:nvPr/>
        </p:nvSpPr>
        <p:spPr>
          <a:xfrm flipH="1">
            <a:off x="451115" y="3727037"/>
            <a:ext cx="578363" cy="602879"/>
          </a:xfrm>
          <a:prstGeom prst="pie">
            <a:avLst>
              <a:gd name="adj1" fmla="val 5351840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3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EPROM contents of Gigatron TTL computer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van Kervinck</dc:creator>
  <cp:lastModifiedBy>Marcel van Kervinck</cp:lastModifiedBy>
  <cp:revision>7</cp:revision>
  <dcterms:created xsi:type="dcterms:W3CDTF">2019-11-24T14:57:05Z</dcterms:created>
  <dcterms:modified xsi:type="dcterms:W3CDTF">2019-11-24T15:55:06Z</dcterms:modified>
</cp:coreProperties>
</file>