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2"/>
  </p:sldMasterIdLst>
  <p:notesMasterIdLst>
    <p:notesMasterId r:id="rId6"/>
  </p:notesMasterIdLst>
  <p:sldIdLst>
    <p:sldId id="1131" r:id="rId3"/>
    <p:sldId id="1210" r:id="rId4"/>
    <p:sldId id="1213" r:id="rId5"/>
  </p:sldIdLst>
  <p:sldSz cx="12192000" cy="6858000"/>
  <p:notesSz cx="6858000" cy="9144000"/>
  <p:embeddedFontLst>
    <p:embeddedFont>
      <p:font typeface="等线" panose="02010600030101010101" pitchFamily="2" charset="-122"/>
      <p:regular r:id="rId7"/>
      <p:bold r:id="rId8"/>
    </p:embeddedFont>
    <p:embeddedFont>
      <p:font typeface="等线 Light" panose="02010600030101010101" pitchFamily="2" charset="-122"/>
      <p:regular r:id="rId9"/>
    </p:embeddedFont>
    <p:embeddedFont>
      <p:font typeface="黑体" panose="02010609060101010101" pitchFamily="49" charset="-122"/>
      <p:regular r:id="rId10"/>
    </p:embeddedFont>
    <p:embeddedFont>
      <p:font typeface="Abadi" panose="020B0604020104020204" pitchFamily="34" charset="0"/>
      <p:regular r:id="rId1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NetLLM" id="{CC0C762A-4A14-46F7-9E32-4A79B3B7CCBB}">
          <p14:sldIdLst>
            <p14:sldId id="1131"/>
            <p14:sldId id="1210"/>
            <p14:sldId id="12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9E8A260-1238-F960-6573-ED06C736437C}" name="Duo WU" initials="DW" userId="88cd0b2cfc3cb576" providerId="Windows Live"/>
  <p188:author id="{A4F1FAF8-327D-D216-A964-2823A0A25BFD}" name="Dedicated Slayer" initials="DS" userId="8463df27323dbf65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418F"/>
    <a:srgbClr val="EBFDFA"/>
    <a:srgbClr val="A31F34"/>
    <a:srgbClr val="DAE3F3"/>
    <a:srgbClr val="FBE5D6"/>
    <a:srgbClr val="DEEBF7"/>
    <a:srgbClr val="FFFFFF"/>
    <a:srgbClr val="4456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7A3E5B-4822-5743-D1F2-1F9321252076}" v="4" dt="2024-09-04T17:46:39.9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22" autoAdjust="0"/>
    <p:restoredTop sz="80381" autoAdjust="0"/>
  </p:normalViewPr>
  <p:slideViewPr>
    <p:cSldViewPr snapToGrid="0">
      <p:cViewPr varScale="1">
        <p:scale>
          <a:sx n="82" d="100"/>
          <a:sy n="82" d="100"/>
        </p:scale>
        <p:origin x="126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17" Type="http://schemas.microsoft.com/office/2018/10/relationships/authors" Target="authors.xml"/><Relationship Id="rId2" Type="http://schemas.openxmlformats.org/officeDocument/2006/relationships/slideMaster" Target="slideMasters/slideMaster1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895A92-9D05-44DE-A301-7ED964A2E231}" type="datetimeFigureOut">
              <a:rPr lang="zh-CN" altLang="en-US" smtClean="0"/>
              <a:t>2025/2/2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D419B2-B7F7-4FC3-ADDD-06FC48D6E8B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419B2-B7F7-4FC3-ADDD-06FC48D6E8BF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453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419B2-B7F7-4FC3-ADDD-06FC48D6E8B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235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419B2-B7F7-4FC3-ADDD-06FC48D6E8B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195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7818C-AEB8-C04A-9350-8680FB6B62F6}" type="datetime1">
              <a:rPr lang="en-US" altLang="zh-CN" smtClean="0"/>
              <a:t>2/2/2025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9AF3-E478-4743-B934-A2BE37569E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CCE74-EC55-4C4D-9F36-D3D63CC23639}" type="datetime1">
              <a:rPr lang="en-US" altLang="zh-CN" smtClean="0"/>
              <a:t>2/2/2025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9AF3-E478-4743-B934-A2BE37569E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767BB-0DE9-744D-A1A3-DBA5F1D7748D}" type="datetime1">
              <a:rPr lang="en-US" altLang="zh-CN" smtClean="0"/>
              <a:t>2/2/2025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9AF3-E478-4743-B934-A2BE37569E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1"/>
            <a:ext cx="12192000" cy="10286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25838" y="19984"/>
            <a:ext cx="8474698" cy="1008668"/>
          </a:xfrm>
        </p:spPr>
        <p:txBody>
          <a:bodyPr>
            <a:normAutofit/>
          </a:bodyPr>
          <a:lstStyle>
            <a:lvl1pPr algn="ctr">
              <a:defRPr sz="3200">
                <a:solidFill>
                  <a:srgbClr val="55418F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49742"/>
            <a:ext cx="10515600" cy="4859171"/>
          </a:xfrm>
        </p:spPr>
        <p:txBody>
          <a:bodyPr/>
          <a:lstStyle>
            <a:lvl1pPr marL="228600" indent="-228600">
              <a:lnSpc>
                <a:spcPct val="150000"/>
              </a:lnSpc>
              <a:buFont typeface="Wingdings" panose="05000000000000000000" pitchFamily="2" charset="2"/>
              <a:buChar char="q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685800" indent="-228600">
              <a:lnSpc>
                <a:spcPct val="150000"/>
              </a:lnSpc>
              <a:buSzPct val="135000"/>
              <a:buFont typeface="Wingdings" panose="05000000000000000000" pitchFamily="2" charset="2"/>
              <a:buChar char="§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lnSpc>
                <a:spcPct val="150000"/>
              </a:lnSpc>
              <a:buFont typeface="Wingdings" panose="05000000000000000000" pitchFamily="2" charset="2"/>
              <a:buChar char="Ø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lnSpc>
                <a:spcPct val="150000"/>
              </a:lnSpc>
              <a:buFont typeface="Wingdings" panose="05000000000000000000" pitchFamily="2" charset="2"/>
              <a:buChar char="Ø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lnSpc>
                <a:spcPct val="150000"/>
              </a:lnSpc>
              <a:buFont typeface="Wingdings" panose="05000000000000000000" pitchFamily="2" charset="2"/>
              <a:buChar char="Ø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210B8A-7A1C-3E4E-B9D0-1376310D3831}" type="datetime1">
              <a:rPr lang="en-US" altLang="zh-CN" smtClean="0"/>
              <a:t>2/2/2025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420519" y="6487720"/>
            <a:ext cx="2743200" cy="365125"/>
          </a:xfrm>
        </p:spPr>
        <p:txBody>
          <a:bodyPr/>
          <a:lstStyle/>
          <a:p>
            <a:fld id="{F2CE9AF3-E478-4743-B934-A2BE37569E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45B07-4783-FC42-974C-F19CF474894B}" type="datetime1">
              <a:rPr lang="en-US" altLang="zh-CN" smtClean="0"/>
              <a:t>2/2/2025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9AF3-E478-4743-B934-A2BE37569E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5DE60-1E4E-4645-8091-F8480385A506}" type="datetime1">
              <a:rPr lang="en-US" altLang="zh-CN" smtClean="0"/>
              <a:t>2/2/2025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9AF3-E478-4743-B934-A2BE37569E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A676C-05BF-A64B-A594-14E3E3EE3F1E}" type="datetime1">
              <a:rPr lang="en-US" altLang="zh-CN" smtClean="0"/>
              <a:t>2/2/2025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9AF3-E478-4743-B934-A2BE37569E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C4F803-E6E5-5D44-9791-3CC1264BE3BC}" type="datetime1">
              <a:rPr lang="en-US" altLang="zh-CN" smtClean="0"/>
              <a:t>2/2/2025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9AF3-E478-4743-B934-A2BE37569E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90249-1D44-EC44-BD0B-01E9BED18041}" type="datetime1">
              <a:rPr lang="en-US" altLang="zh-CN" smtClean="0"/>
              <a:t>2/2/2025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9AF3-E478-4743-B934-A2BE37569E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66229-A9FD-5341-A687-315401BFA36F}" type="datetime1">
              <a:rPr lang="en-US" altLang="zh-CN" smtClean="0"/>
              <a:t>2/2/2025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2CE9AF3-E478-4743-B934-A2BE37569E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9D2E4-A916-1448-AF9A-239542570385}" type="datetime1">
              <a:rPr lang="en-US" altLang="zh-CN" smtClean="0"/>
              <a:t>2/2/2025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CE9AF3-E478-4743-B934-A2BE37569E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736F9-B948-474F-9816-85D2CCF33238}" type="datetime1">
              <a:rPr lang="en-US" altLang="zh-CN" smtClean="0"/>
              <a:t>2/2/2025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CE9AF3-E478-4743-B934-A2BE37569E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2.png"/><Relationship Id="rId4" Type="http://schemas.openxmlformats.org/officeDocument/2006/relationships/hyperlink" Target="https://cwfis.cfs.nrcan.gc.ca/background/summary/fw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347" y="395442"/>
            <a:ext cx="11711305" cy="729894"/>
          </a:xfrm>
        </p:spPr>
        <p:txBody>
          <a:bodyPr/>
          <a:lstStyle/>
          <a:p>
            <a:r>
              <a:rPr lang="en-US" altLang="zh-CN" sz="3600" dirty="0" err="1">
                <a:solidFill>
                  <a:srgbClr val="C00000"/>
                </a:solidFill>
                <a:latin typeface="Abadi" panose="020B0604020104020204" pitchFamily="34" charset="0"/>
                <a:ea typeface="黑体" panose="02010609060101010101" pitchFamily="49" charset="-122"/>
              </a:rPr>
              <a:t>Broskies</a:t>
            </a:r>
            <a:r>
              <a:rPr lang="en-US" altLang="zh-CN" sz="3600" dirty="0">
                <a:solidFill>
                  <a:srgbClr val="C00000"/>
                </a:solidFill>
                <a:latin typeface="Abadi" panose="020B0604020104020204" pitchFamily="34" charset="0"/>
                <a:ea typeface="黑体" panose="02010609060101010101" pitchFamily="49" charset="-122"/>
              </a:rPr>
              <a:t>: </a:t>
            </a:r>
            <a:r>
              <a:rPr lang="en-US" altLang="zh-CN" sz="3600" dirty="0" err="1">
                <a:solidFill>
                  <a:srgbClr val="C00000"/>
                </a:solidFill>
                <a:latin typeface="Abadi" panose="020B0604020104020204" pitchFamily="34" charset="0"/>
                <a:ea typeface="黑体" panose="02010609060101010101" pitchFamily="49" charset="-122"/>
              </a:rPr>
              <a:t>Wildfirex</a:t>
            </a:r>
            <a:endParaRPr lang="en-US" sz="3600" dirty="0">
              <a:solidFill>
                <a:srgbClr val="C00000"/>
              </a:solidFill>
              <a:latin typeface="Abadi" panose="020B0604020104020204" pitchFamily="34" charset="0"/>
              <a:ea typeface="黑体" panose="02010609060101010101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F2CE9AF3-E478-4743-B934-A2BE37569EF9}" type="slidenum">
              <a:rPr lang="zh-CN" altLang="en-US" smtClean="0"/>
              <a:t>1</a:t>
            </a:fld>
            <a:endParaRPr lang="zh-CN" altLang="en-US" dirty="0"/>
          </a:p>
        </p:txBody>
      </p:sp>
      <p:sp>
        <p:nvSpPr>
          <p:cNvPr id="3" name="TextBox 8">
            <a:extLst>
              <a:ext uri="{FF2B5EF4-FFF2-40B4-BE49-F238E27FC236}">
                <a16:creationId xmlns:a16="http://schemas.microsoft.com/office/drawing/2014/main" id="{6ECBA213-7857-6E81-E80D-D8D058B733A7}"/>
              </a:ext>
            </a:extLst>
          </p:cNvPr>
          <p:cNvSpPr txBox="1"/>
          <p:nvPr/>
        </p:nvSpPr>
        <p:spPr>
          <a:xfrm>
            <a:off x="2164438" y="5732664"/>
            <a:ext cx="81875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Abdullah Amir &amp; Abdul Rehman</a:t>
            </a:r>
            <a:endParaRPr lang="en-US" altLang="zh-CN" sz="2400" baseline="300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D5F887F-C27F-0758-8C82-35A2D8A5F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602" y="1212706"/>
            <a:ext cx="9447233" cy="443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240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7BB5B6-E180-58B8-2A5C-F84E03ADB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870" y="19984"/>
            <a:ext cx="11449992" cy="1008668"/>
          </a:xfrm>
        </p:spPr>
        <p:txBody>
          <a:bodyPr/>
          <a:lstStyle/>
          <a:p>
            <a:r>
              <a:rPr lang="en-US" altLang="zh-CN" dirty="0">
                <a:latin typeface="Abadi" panose="020B0604020104020204" pitchFamily="34" charset="0"/>
              </a:rPr>
              <a:t>Assumptions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94FCD9-D611-70AD-9B0C-23EAD0CA3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20519" y="6472891"/>
            <a:ext cx="2743200" cy="365125"/>
          </a:xfrm>
        </p:spPr>
        <p:txBody>
          <a:bodyPr/>
          <a:lstStyle/>
          <a:p>
            <a:fld id="{F2CE9AF3-E478-4743-B934-A2BE37569EF9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4F9D5C-0C57-5E1E-E636-D3B4809FD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 Units can be only allocated once (28 total)</a:t>
            </a:r>
          </a:p>
          <a:p>
            <a:r>
              <a:rPr lang="en-US" dirty="0">
                <a:latin typeface="Abadi" panose="020B0604020104020204" pitchFamily="34" charset="0"/>
              </a:rPr>
              <a:t> The predicted optimal output might not be 100% accurate.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2383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7BB5B6-E180-58B8-2A5C-F84E03ADB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870" y="19984"/>
            <a:ext cx="11449992" cy="1008668"/>
          </a:xfrm>
        </p:spPr>
        <p:txBody>
          <a:bodyPr/>
          <a:lstStyle/>
          <a:p>
            <a:r>
              <a:rPr lang="en-US" altLang="zh-CN" dirty="0">
                <a:latin typeface="Abadi" panose="020B0604020104020204" pitchFamily="34" charset="0"/>
              </a:rPr>
              <a:t>Use of AI for project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17CF68-5CDF-9181-CF0A-DD67D97C5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870" y="1149742"/>
            <a:ext cx="11559208" cy="485917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zh-CN" dirty="0">
                <a:latin typeface="Abadi" panose="020B0604020104020204" pitchFamily="34" charset="0"/>
              </a:rPr>
              <a:t> ChatGPT was used as search engine for quickly finding how some parameters work.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Abadi" panose="020B0604020104020204" pitchFamily="34" charset="0"/>
              </a:rPr>
              <a:t> Used </a:t>
            </a:r>
            <a:r>
              <a:rPr lang="en-US" altLang="zh-CN" dirty="0" err="1">
                <a:latin typeface="Abadi" panose="020B0604020104020204" pitchFamily="34" charset="0"/>
              </a:rPr>
              <a:t>XGBoost</a:t>
            </a:r>
            <a:r>
              <a:rPr lang="en-US" altLang="zh-CN" dirty="0">
                <a:latin typeface="Abadi" panose="020B0604020104020204" pitchFamily="34" charset="0"/>
              </a:rPr>
              <a:t> model to predict wildfires.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latin typeface="Abadi" panose="020B0604020104020204" pitchFamily="34" charset="0"/>
              </a:rPr>
              <a:t>Employed FWI (Canadian Forest Fire Weather Index) system modelling as features to predict </a:t>
            </a:r>
            <a:r>
              <a:rPr lang="en-US" altLang="zh-CN" dirty="0" err="1">
                <a:latin typeface="Abadi" panose="020B0604020104020204" pitchFamily="34" charset="0"/>
              </a:rPr>
              <a:t>likelyhood</a:t>
            </a:r>
            <a:r>
              <a:rPr lang="en-US" altLang="zh-CN" dirty="0">
                <a:latin typeface="Abadi" panose="020B0604020104020204" pitchFamily="34" charset="0"/>
              </a:rPr>
              <a:t> of wildfire.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latin typeface="Abadi" panose="020B0604020104020204" pitchFamily="34" charset="0"/>
                <a:hlinkClick r:id="rId4"/>
              </a:rPr>
              <a:t>https://cwfis.cfs.nrcan.gc.ca/background/summary/fwi</a:t>
            </a:r>
            <a:r>
              <a:rPr lang="en-US" altLang="zh-CN" dirty="0">
                <a:latin typeface="Abadi" panose="020B0604020104020204" pitchFamily="34" charset="0"/>
              </a:rPr>
              <a:t> 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latin typeface="Abadi" panose="020B0604020104020204" pitchFamily="34" charset="0"/>
              </a:rPr>
              <a:t>Saved model for inference.</a:t>
            </a:r>
          </a:p>
          <a:p>
            <a:pPr lvl="1">
              <a:lnSpc>
                <a:spcPct val="100000"/>
              </a:lnSpc>
            </a:pPr>
            <a:r>
              <a:rPr lang="en-US" altLang="zh-CN" dirty="0">
                <a:latin typeface="Abadi" panose="020B0604020104020204" pitchFamily="34" charset="0"/>
              </a:rPr>
              <a:t>Used chronological data splitting to ensure no data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>
                <a:latin typeface="Abadi" panose="020B0604020104020204" pitchFamily="34" charset="0"/>
              </a:rPr>
              <a:t>	leakage. </a:t>
            </a:r>
          </a:p>
          <a:p>
            <a:pPr lvl="1">
              <a:lnSpc>
                <a:spcPct val="100000"/>
              </a:lnSpc>
            </a:pPr>
            <a:endParaRPr lang="en-US" altLang="zh-CN" dirty="0">
              <a:latin typeface="Abadi" panose="020B0604020104020204" pitchFamily="34" charset="0"/>
            </a:endParaRPr>
          </a:p>
          <a:p>
            <a:pPr lvl="1">
              <a:lnSpc>
                <a:spcPct val="100000"/>
              </a:lnSpc>
            </a:pPr>
            <a:endParaRPr lang="en-US" altLang="zh-CN" dirty="0">
              <a:latin typeface="Abadi" panose="020B0604020104020204" pitchFamily="34" charset="0"/>
            </a:endParaRPr>
          </a:p>
          <a:p>
            <a:pPr lvl="1">
              <a:lnSpc>
                <a:spcPct val="100000"/>
              </a:lnSpc>
            </a:pPr>
            <a:endParaRPr lang="en-US" altLang="zh-CN" dirty="0">
              <a:latin typeface="Abadi" panose="020B0604020104020204" pitchFamily="34" charset="0"/>
            </a:endParaRPr>
          </a:p>
          <a:p>
            <a:pPr>
              <a:lnSpc>
                <a:spcPct val="100000"/>
              </a:lnSpc>
            </a:pPr>
            <a:endParaRPr lang="en-US" altLang="zh-CN" dirty="0">
              <a:latin typeface="Abadi" panose="020B0604020104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94FCD9-D611-70AD-9B0C-23EAD0CA3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20519" y="6472891"/>
            <a:ext cx="2743200" cy="365125"/>
          </a:xfrm>
        </p:spPr>
        <p:txBody>
          <a:bodyPr/>
          <a:lstStyle/>
          <a:p>
            <a:fld id="{F2CE9AF3-E478-4743-B934-A2BE37569EF9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8E22E1-E919-47E3-6179-8CE39D5488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7641" y="3725766"/>
            <a:ext cx="3649437" cy="292968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645516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7|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7|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s:customData xmlns="http://www.wps.cn/officeDocument/2013/wpsCustomData" xmlns:s="http://www.wps.cn/officeDocument/2013/wpsCustomData">
  <extobjs>
    <extobj name="334E55B0-647D-440b-865C-3EC943EB4CBC-1">
      <extobjdata type="334E55B0-647D-440b-865C-3EC943EB4CBC" data="ewoJIkltZ1NldHRpbmdKc29uIiA6ICJ7XCJkcGlcIjpcIjYwMFwiLFwiZm9ybWF0XCI6XCJQTkdcIixcInRyYW5zcGFyZW50XCI6dHJ1ZSxcImF1dG9cIjp0cnVlfSIsCgkiTGF0ZXgiIDogIlhGc2dKQ1FLV0Y4eExDQmNZMlJ2ZEhNZ1dGOTdiVjlZZlN3Z1ZWOHhMQ0JjWTJSdmRITWdWVjk3YlY5VmZTQmNjMmx0SUZ4dFlYUm9ZMkZzZTA1OVhHeGxablFvTUN3Z1hGTnBaMjFoWDN0dFgxZ3JiVjlWZlZ4eWFXZG9kQ2tLSkNRZ1hGMD0iLAoJIkxhdGV4SW1nQmFzZTY0IiA6ICJpVkJPUncwS0dnb0FBQUFOU1VoRVVnQUFCaFVBQUFCVkJBTUFBQUM4MUhpS0FBQUFNRkJNVkVYLy8vOEFBQUFBQUFBQUFBQUFBQUFBQUFBQUFBQUFBQUFBQUFBQUFBQUFBQUFBQUFBQUFBQUFBQUFBQUFBQUFBQXYzYUI3QUFBQUQzUlNUbE1BcSsvZHpUSlVSSFptaVptN0VDS1NJcW5kQUFBQUNYQklXWE1BQUE3RUFBQU94QUdWS3c0YkFBQWRyVWxFUVZSNEFlMDlXNHdreVZFMWo1NTM5eXkyZU1tUEhzK2R3UWlkYTIvWEJsdHdWTnRleEFrZDlPaCt3TEpSdHd6OElXYkUrUWZkUnc4U2xoRGlOSXZ4RnhicU1Yd2dzS0JYOWlFTGMzYlBuZS9Qb0I1MnJkTkoyTzdXbVErRVFEMDNzK2Q3N0s2VGlNekt6TWpNZW5STmQxWE40aTFwcGlJekl6TWlNaU15SXlPcnFqM3Z3ZldnQit3ZXFIemhDbXZZbVEvU0QzcmdoNjhIUHVFenhrNSsrT1IrSVBHREhyQjY0SC9BRWhqYnNuSWh1ZlR6YnQ3OW5sUDdtZnRkZ2dmODU5Y0RxOXdVMkNXWFF2LzlidDU5bnhNYzNmY2lQQkFncng0NEVMYlFkdHFmWXp0TzN2MmZjZXYyOGYwdnhBTUpadEFEcmg3VWhDbWN1WTBQWG5mejd2K2Ntdi9ZL1MvRUF3bW03b0ZhL2Z0T0d4dkNGbHk5WDJUWEhlVC9EeG10TTJ0Q21HT25EMzNnMnJXclY3YlplN21BTW1PYnRRc1FXRkxMbi93aUNIcjFHa2k2N2JOREx0bXlMMFRmemplTVdCcmhoT0hyc3J0T2FRZHQ0UVBQdDUyQytsdE9WbEpHRFlOUkVWZkVncFBVVFA1bFMvYTRiMnF1eFl5Z00vYnpaOGZUMUZqTzVGdGEwSEI3dUs1eXR2S1V0RFRDOFVJdGcrVFduT2g1QTNiNkZTY1QybGhqUi9FdFJaUXNxVzYxZ0FqY2NyTjZyNXIwVjcvNHp0Q09mNkhOUzFZSFFvU0gvOWxFekNkVkhQbVZMNzR6NEpJOThZNi9HM0ZoS2wvNEtNKzQvWTZkZklRVHJaWkdPRjZvT1pDN2JSWFgyTzNvYnVnWVpsUDkvRGRPbi9pTVZkZElWbEdmWHYwWGRiM3pSZDdMRWRablZDc2hzY0QyYmFyTDNCaWVVZGw5NFAxdVd5WHpCZ29rM3dUSnRKd2cyRk9ROFU5NUN3anRsMFk0V3JZRkVQdVNWYlRtS2diSHFQcHZFc3pLZ0xHQXNRK1RMQWZzUU92R2pGdjlPTlJpRnk4WVZXT3ZPY3p2QXFNLzBMbWJqTjJKV2l3MXhteWg0c2pYUVRLRGQ1akRmc25JeUNsUkd1Rm9lV0NFbmVQbCtkdlJ1SXZVcTY3VzJZZVB2WmVhN0plamtYa3U5ejNiSnNKbmdhS1ZaU0tVa2pwdzl6QTRUWnhvWmhiWTJVaW44b2VLSSs4emV5YW9ueFppOWFVUmpoNjlJUXk0SFVqcXZCR04yMlVqWGZBSzQxaExmbUpvS1lEbUg5R1ZFS3IyV2N5NlkrSVZtNW9Qb3lpRTZncndUaGJDTWJ0QkN2TUhDeU9QRVhSaTh5aFpMMFlEWml0MWFZUmp4R2hCUnhoZURPRDE3MFVpVitsS1d2SER5VDIwaWNnYW5vZk4yM0VxV0N5SzFhb1kzb3pzVlh0cUJLTUYzc2xxMFRUOUNLTjJIb25DeU9OREJrZW1CUFZvRFRDUnBrNlZSamlHODEzb2lGT3J6RzlZR1NJNXgwZ1AzUlRMZ3VkVkVqMmVOV2plV1RqcWR0ZEhraXM0TTNBZHd6N3d2aWZabUN2Y2dJc2lqNDdzdmhSVDNJT0dtYzRuVlJyaEdIRjYwQkY2d0RsU3hlNlpzR3FMYWtPVE5jTHNBM2RHRFV2d0ZrRHpaQVBLUytiWlpZSnhRY0JkZHhNekJ0NHZTZmI2OXVvcEMzSzdGMFVlTnlZN2hoVFZHQTB3a0taUGxFWTRodlU2ZEFUVmNVQmJNeUtudXQ2QTVJTXpLMmZNZWViT3FMcFNDNXEzeTFkdDkxU2psd2N0dUUvbExnTHZjaWxjS1g0dEs0cjhFTVEwKzMzSnNnMnpkR2FwMGdqSFNOQjhDM3BpeXlpTUNTTlY2SFpoWG52U1lCWnRvNzZSNEU3U3ZwSGxlYjdVTUN1L3pPU0tkUG8wRTNoVUtBL2F1L2F1UjZQbEJSVkZIdHhrUzdoMXl6WnlrckEwd2pIeStQZGd3TTNZZWt1T3YxbGxnNkwxdE9aQU5HREx4RFJTVFdqZmRwTDZKa0VEdjZ4RTFkazJnYzJxdlpUemtFWVJiQlpFdnMvMFlBcXhGaXpieUVuWTBnaEh5MU5samJxZS9BVE9RYlNtRHFtWDd4UERDTUpuWnFJcGpNRVdiQ2VwWTBkeG82c1dtMXQzbDdjZThON21YSFJzRVlyZ3JTRHlnVDBaZXNOQ1FxcTRsN1JVclNEQzBZTzN6RzdzR3BGRFFHdHVSZUlla0FnOFBNVjBvcEQ2VGxCV0ZRR0FZWEpTa3hkdEZ0UFhsSTEwdUtPaUFRcDNDS3czTUZWaGo2bk00b0JpeUdQc1ZnOG1sMjdYVXRGOFJDNk5jSXc0Syt6Nkp2UUZEU05VZGV6RXFCU3drVXJEVTB3TmxUaXd0MTZxaEFOTmFOL3EyNDJDUS9VbVF6R3BUY2VWOC9CaExjNzZLL1l6M1RGdHpEYTdHUEs0TFRreUdlOWJ0bUdXemlwVkd1RVlBZUE5TmV6eFExSzg1UG9LV0ZxaG5nN1l6eVZWWmRjOVFWQmxBSXloZlhKa2hVVnJ4ZmlqbEl0MGVFUHRreFV1bkozd2dFSE5MK1hOMW1MSVIwWDVqMVFYNUFpVVJqaEdwZ1htb1hsdWtlSjFFam8xc3NtV0d0VC9oaXByVWNOUXVRcmc3MDVyYk14ZnNteEQ0WllKck5vV0M4d0UwRGZIbm5mcmRGUUtaNFdRTHkzS1h4cmhtTEhjQksyRThhWnZzTVdFVkRjcFVvOHVKVVBUbGh4S0E0dUE1OVdLaWRrNW5DUm1RRHhzeDBib0F1djdYald3ZkR3YkxhOTBJZVNISUtNcHdBL3A4VUlMUFBlNitjaHVpOHovcEk4NmRJUFZSQldSMTZZK2taSlp4djBtZExiMTNPTTFtR3d2M0JVUW1VTG01b0gxeTk2aU9sY3NtT2RDeU84K09GNFF3OXFGNkNaMEJwMFlZa0txUGJKYnhxV2tyZlFDYklHdUt5cGZBdWlFa2UyRnpMNXc5NGpIcFBDazhIVnZVRllJdUJEeS9RZkhDMElWNjNBTUJycE1ORHN1cE5va0cyeDgySFpQNlRMTVh0RkxpY1NvQTNwWjZpUjVtT0RlcFN1ZndFZEI3ODQ1RHhkTzBOaE1VQW9oSHpoaHZvS2kvS1VSamhrYmY4dnpjRDkvU1pkVFdPZkNVdEJXS1h4Sld2dldzQWRLZm00dHdrbFNUVjBnb0dXSGZvRzNBVWhhTCs4MHBBRHlwVVg1U3lNY28zSTFWSHpVN0JPRnNCdzlDd0tTMW40TURZMVVEYkNGNUJncEVyQkQyS3IyeFFFMjJac09NeDFrL2RESkxpcWpBUEk0T0ExVG5tS09GMG9qYkFxclVrdDh1K2pUOTdmV2lKWXJQSHg0bGV3cDhDeDVwQXJCRmxKaXBIM0FkL1ZNTlhCQmdJV0k1UTNqZmhCZUtPc3FnRHp1U1E1TitZSWpNNTFQcWpUQ01lS3M4OGtlVkZWUDdJdjJtejJpNmdiVmQvU3FScXBKR0xEb09nb0Q0eUdrZ3NxL1dBQjhvTXRoQ0syK1JDc3VnRHcrR2I1bnlGM1Eyd3VsRVRhRTFRazRhb09yQmQxeExET0gwZFBnUERFWC9tekNTRmFBa0NOZE0xUTJBYmlUMUNBWkZ4SUVDM2Y0UXFjMlpkRno2c3d3b3dEeUdEa3hPUzdvZUNGL3dwVy8vR3JFSjR0KzM1UldwWVo4UGNDVmVGL203VVpIZkRhcHE0RGZtQnpKQ2hQWWd0ZUhDbStvQ2hjVWdFbFlDeVY1Uk03TmFWT1dGSExQbjN6SGVZeTRvTGNYY2lmOE12ais3SDFxa2cvSHF4WTkxOFBSQWwvLzBYTnJ5S0h0MzVPUWNSOVRYWFp0d2FabzFQVTh0TFlJUmJPd1NrN0NPWWlyOWJ2QStLWHlHTXVmZk0rSmlDOFU4M3g2M29UNXNSWUlaNm5tYXB4MGZmNldEWWF4MWVzMndlWElrZTlRdHhsdFFaTkFIMG1uSW12alUyYjJEaTBTc2N4TVlQSzZUWjkvRVRaNmRyQlI4MGdYUUw3cG5KUU9rMCtMWmlWbjNvVDdxSE53aVc5REs2N1g0MXplVVBFRFBUZlV5RU4zcWo0QVhYcTJiR3EvbWFLVk5BeVR3SVZmRjJCS09OUWNDK2dXOW1aNTNsMEI1RUcrRTFQcTNjU25DRXpjS1ZJNUU4YjRqcmoyRFNZM1l0WUZxZmdIT2hLMEd1RW5ZRnM5ZWhCbGFqK21SZ1k5TndGT1VqRTk3SktlUE1mMWhxckI2eUNjRzE2Q05xdk52Y2xiUGlkbUF2bHp0dWhVUzQzeTV5Vm5LbUdIMVd3Wm9OT1AvMWIxTjJIMTBURlNiR0VoNWx4WUt2NFFCandjMlRrcnFDQVo2R3N2eXVPNzVaRXM0YWxqbFlvR1lNNXRSNWRjb0Z5eWF3cTVncWZ5K3RBM1Vhdy9wY01OTVNKODd2YStWYkxhZk56SzhWd2tncEZBbm1CTkJVWkYrUnUweGJ6a1RDVk1tY2dPZzhQN0sxaHJHWXpoMTJqMWNZd0hLQlVmWCtlNUpDckVQTEh0MVJueG1qUHZuYjJhWDU2alFYc2lFWFp0QVo3S0cwUGZITG5WZm8rRTN0eFN6SUZPTldjay9rVHdrWWtjZ1VRUTRza1RwT2xBWE5URGFUQnNxR3A0aXJuSm1VWjRPckZnZ2c3alJmQzk4ck1SYWV3Z3hqL1pESDBuWEs5Q1ZZOHpteWx0NFZiTU5vUXdXVDZJejJjYjF4ek0vVGhtS3JBUWxuNzNENzhFdWZzR3JwUFlCWlRyUmk1R05xeURPeGVKMUlnalQxQ21CamVCSjdPUkpXMGJlY3FaU05qazZEeXByaHFlYjV2YjU0RE02YlRoanB5c2ZiVkJqRE9iZ1RRV3JHK3VDeGd3cGExR3dVMTdpb3hDeXB5M050c2ZvL1habHNsQ0g5WlRWT0J3aXBHRnVJdyttbW9MQThBNmtsWDRIYnZONmdjWGlkU0lJVTh3cGdkYkNjY0x1Y3FaUkhoNnNieW0zaFljVUNkM2xUV2lXeGNoVlNqcnFkUFZ3VWswYXBOR0c3Q1RSZ3B2QWx1WWkrTkFOWEl1SU02aE8xZGorRG1rTGFQbUdsL01mQkRXeVBibXRoLzlEUGlqKzJhdW5RcWducm5PWUVkWkVUMFhTVGNUUjE1anpBQUNSYkVjYUgyOGtLdWNTWVNubDZ0Q2hoSm1Nem5uZTk3TnlNMGZFUFRsV0kxaGxQWTRCOVpVcHJneWJBSGpWVHVxYUFKYjZGbnZ0YW02MHdINGh1b01yNERhTzdSN3dDZHhHRFRMMTBHUzZiWlFoM3BIaUtvdW5FS3NkY0ZGVXRpSjVEWFdsTkRBQ2ZBTkRkdklUYzQwd3RQSnRVYUg3RW0xRzRZUEhrVUdCZkZoN2NPUUlqckZseEN1cUt5d1JONE1XOEJIeGd4YlNOSEpWV1o5UitKSGptVzdVOTFuYkF2V3VoQitLMjhJd2w1MjJFelhrUTdVMnpQcTRiYk0ycm01U0twR0lubUZOUzBBTEoyWWJYUU5Gbk9UTTQyd3lWVFcxQ0pkeXVIRThteEh0TEJoYjloa3crdkswY0VYRXZpZVlzVWFQb2tLTDdXUVBRZWloNDBEQXF3TE1lY1hzbmFIWUdQZXJONzluN2t0WEpZYzR6MzhWaDdPNXU2Ny8razZBaE9HTWNOQ2k3REVIR0xMK29wQWtvV0o1Q1hTdEhkODVNQVEydjVVWEY1eXBoS2VUckpOdlYyQWhyNEZXNzRSTmxnSmJHa3hGNjk1UFoxRGwvQ0IyNkQySkxERWZ5T09oQlBjbmlxRko3SU55cXBBQWhYN0RjL2xtSVZLVnBqMG5xc3R5Ry9sZ1RaRXlKZXVJOTRudnFuN1NFaFVlZTRydG1ndVVvaVJUTjV1NXJ4cEhNbExSdVdxR2ZITFM4NVV3Z1pUbVJNdDh3bFRjTWp1N0lBalZLZHp1TkZvUzg5YnZmQjBWVVpaRFR4TUdMYUE2dEZXS0p2dUJLaktPSERUM21hdXBLd2padlg0MUl4dGdSazcvSmJjNHdRZzdiSE54QVE2WWxmSmxrNG1uNjJ0ZUd4YzRmZU5Zbm4rR21ibUpXY3FZWU9weklsZE13eU9CM3VuSDNrUi9wczJvdHRWWVNUeGNiczJsQkR6MEhnSUdlZk8rQjJNNjZvY2JDR09nc0FKckppa3Q1NjhqcWlXMDRDWjI4S1JwcWkvbGRjRmFmZDFnWUR5MGhGSko0VzhSSnYyamp1L3R0SElncmxtNXlWbkttR0RxY3lKN29sWjVROUFUbjd0bS9rcXBjSkk0c1RnTWhURUhTOUExSlZ1cVpwVU80YnVZWlFpZ2NDR0ZVNkJIWVpla0F6TXJJbloyZ0s4T0hOSmM2Qy9sWWR2NVczcEFnSGxwU09TVGdwNWlUYnRIYWZua2RGSTkwMGptWmVjcVlRTkxqSW51bHRtbFdvZEJJWHJwODFzbGFJeEkzVGZjSElma0IyeVFrUmcxNWo3d2FVNlZNVXRKeFNoaWpqUWR6eWlzZG5mSm5xRzFHeHR3WGhPbFh3ckR4ZFlPaEZ3QnZQU2tWRDZSUEovYy9adVJQdkVSMDkvZFlUQTAxZE9IejlHSVB1RjQyNVdKUk1rTnBlWG5NbUVwNWF3MDdENm9sWUhTZGtkVTFhTlk3emxINGhqb0ppZkxRVG55UWhHN2RJcEZCSTJaVTBFdnhyd0dFMGlMRmVmYVVWMmJHRXRlSFFFN1ZlZTlSLytSeVMwL0dYLzRXY1FtT1NDNGJtdThNaTM4akRrWVIwTDVLY2pJUU5KNUcvZEh1RCs5cFBzRjkvTzBQdjhOSHZpQlhLYXBFU1lCQUJWTjZNbEs1YkxsSmN0SkJLZVhzTEZ0aTE5N2MvOGgzOGl6aFJvR0FuZlQwREhzV0lHRVVoN1F4Rm5Dbk9HVlAwUHFNTkVxb1RncnZ0aDNrRHNiS1lXMmJhRmF2QUVha2RsY1BaOGdKSXNOMi8vcSsvNitpNlBQQWZPSi9kVUVmMVczZ0Q2WnFSS0JKQ1hqb1Jra3NnUDlwZGdNRmJZMS9CNWdVdndlU3V3OXZyRVVwcHk0QXZWaG9LMHJFVThMemtUQ2M5U1FsUGV1RlJYbjB4RGZCVTZwUUVkM0k3Qk50NTN4Z2ZXdGhSaTM5VVVWWVlIZWs1d2ZpazgzcGxhWk5zV050NEFYKzdRTzRDbGNBM2pvUDAzanVGeFVTb21ZY3dCWVRzM2twbHp0Q002MERlSHNpUzg1NlVqb3Zrazhzc2dHQ2h3L2RjQmRSR2N0OEc3QUpobllub0p1WnY4RmhDaHNWWTRUYWtHY3BNemdmQnNKVlNpSkFITmU2UVU5ekxmQjhVeEpnbFN2c0RvaEFGcW95c0hSaEdwdzhFeDFTcFJHUDVrNXZRaTI3YlF1UVFmeEx3M2Qzc0VkSnBzYitOVmxNYlhHaTdJeC8wbjM4R29OcWtCNFVNbVcxWXRXMGVXbi90eEMyT0taQ0w1RGRCNm4zMytMcllQRmk5KzEyWE9XTGJqU1QvOXZGNzZPRmJQakNNWlJvZ0l1Y21aUUhncUNlTmxUeWlwbU9FZEgwOFl5T21iVlhQRGVMc0xWamdkUnRVUElrY29SRFhpeFlXZU9QeWJYbVRiRmdZam1DRGY3QjhoNytBK0RHNGdVSGZtZE15TnVNZ25vRzdSaUJML21TMTd0Mi9yQ0F6dFlVU2I1OHRLSkQ5dTRMcmdIMkhUcSt5MHo0VmNqemdPUkFUcmdqREFXMlpXaS82U0JxeWtkclE3TnprVENFOGpvU25kcENsckN1akM1SGRqakh1eHlBdFdBcHhrNVVWK293MjJuSEtOaUZDSVJYY0hBazBkWVR2VGkyelpRZzJXcmsxMnltZE0yQUQ5ckJDbWIraTFGQ0RpUHM5M29saFFDNHdnTy9xMmRGVkVGRXRIb0JQSTdJQUlVMXpKNUh2d2d4QXdiL0hSZ05WY01EWkhHRnhsRDEyOXVzMkhxM1Y2OWVvVm90NGRZTE50Y0FiUGtXL3BqSFZ6Zm9TQzNPUk1JSndpWVhQNzZ0V3JQcCtMZDBHK2JicUVhMUVtaFhZUWNhaWZ3TUFrT2dLdmRmVnNqM25rZ2o3aHRjS3NzUTQvd1BNNit5STNTaUVHWkNUQ3VtQXhOeEJNRVJsbnZkaEJGVTFadHJBR3ZUSms3QkZlMkpYYit6cHJDT3pGVTJqdUN0ZUZKV2o1aXI4djh1WC9vZExtVDFtemJCMzZoa29QTlN3ZHdZZVdiSE9SN1dhK0o1TVBSckFIQzRPOE1NK0xmY0lpaVhTdEJNQ000QWFlMEdTTXZPUlJoMlRENEFma0lFdGUzNUVoTnprVENLZEkrQTBVYXZ1REtNWnZJL2h6aGtBWkV5djhxYjBCNlFOb0FOOVp1VjJYTTd6YklnMDQ4cytyWGc5eGh1cVovQWlGV0xlNkh1cDhGZ2p0WTkwVWtlRW5RQU5BalI1VXJBK0xnR1hPb0JjZEdRd0NpeHR4cEthYzZ6YXd1ZE9IVUttWEVEeHI4M0wxcnhYcWxmZWZ0bDRQQVB0STRYSEEwaEdjU1VKNkp0NDVVc25rcXlBem1NQVJiMWpOUTNwTncveVhsSUlmc0ErTk9LYjRGd0NYd25oVVpwLzhUc3ozM05IS1Q4NVl3dWtTQnV6ZlF2NHIvcDJSRXVVOHdKaTl1Z1A5dVdYV2JlSndYamJ6U0dwZ3VocEJPUDJpUHk0UG9pSVU0c0QrQWN5WHZvUmsydEJ3dXNnSmd5b1lzMnhoQ056MzVBUlpaMjhJSkY5N2FRdnM3ckhJOUo1a1h3OGhkZXVLSHFsK1RuSW9TejZOR1piM2FPa0l2ckltbDBkWjdYejNOUEsxOS9Gdkw0eDQ2L055RnplVTBncWlmY211TmVHaFVZZmRJcmtEemhzaHZDSnJ5VEs0NXlZbnZod1pUVGhkUWpuZkFYLzlRL2czeGRXSEh2bElZQS9kR0hLMTJqak45MHpiZVVXNkViQmU3NGZJcmtJc3NUdC9vcTgvL2Z2bkFpUWlISTUwa2FIWnVFRVZGQzFiZUFVWWFjcDVUNzZNQUw0MVpJdUwvT2JjdXJXSEJJUTZXdnZMei9xY3cxTVZGdnJ2RjNnR3UvMk9yMHBEQW1STFJ6QU1sOUI1SWYzMDIyVGtOMlhuaitWV2VOZU1YTjhNRjZtNXM1RkJzd3RjM2pGeXNNZENwRlhmMmtzZ1lrNXlZdE5KaEJNbEJKWEQrdnhxa2pHUmVWbnU0V2hiVldEaHRUZFdGS01qbFV4a1FoOGRjcWlsTzlkVmlCYTJHWEZKQVJKRnh1YWpCblZGOEc4MisxT2NHWXl3Z0VMRHBSNm9BTjl2Snl3REIrcEVnb3YzSktUdVBoNDcxMld6eXYwS1pBNHhLa2RIOEVkTGZFRlp0WGNlWURMeUxibXpVU2JRMTVJaFdSaUpCdDRIUi9oZlh6QmJuZG9iT1BDenVKL3h0TS93eU1LNkxGdVlsWnhJSllsd29vVHJjdTBYem9YRmNhWWtpSWVYdVYyQUZsREZqbU5iMnBUOUgySThLV3dBVk8xUTFiRVZvaHFsdFVoYjFrZ1VHWkdpQnBXN1l0Z0t2ZTZLSmtHMk5vZVVDWkJUQTFobGpnUWE3TEV2UzBqZW9TcEkzNE1OOXJXUFhkbldyc1NBYlVQV05Zak1uTzVJWE5jV1Zwb2ZHalowOFhtaHljZ2ZzTkNTbFFuNFdqSk91c21IOTVhdDk5NGZuejNqYkk4L0JRYnl6ZWVhNFFlRkxNNXRXNWlSbkp4S0F1RkVDUmYwNEN6WnE1ekZmbG9TZDhsd05XeThYU2Y0VERIbTVMb2NabGJyN0gwamI2bEpILzJ6TzRwL0RsUlFNLzZyT1RkUlpFNG9ZbEJYUHdZeE5YNEZURUpYK1llaFlMc3R6Vm1aQVAxWWZxRGRwZDBiVkRpRVY4UXUzYzZPU2RzNkFtaWJqUmpjbVdjUDVMNHVDRTBBdUxsdVVCbmpqcmptSHhxWkl1SFlndmNYWW5CK0xBTFo5cEVRWlhaeXhoTk9sSENvSGNKMXVWZU40bjJDUE9nNHVOeW5oRlJRSXJLTlpibE5rNlhMc0FwY2dZOTZ5N1M0Wit1b1JKRjVnd21ENnNTUm9JSTZMNE50c21Db3BSZEEyRHFvbWIyL0o0cjEvOWhYWVRVS2dTSnNZWGhFeW5NRjVkWkU3WVhBdnowMktNSlVjTU43OGswalR5U3FZYi9Rb3Y5NjBYL29tMjJhbytCODVZd2xuQ2hoR09SQUhoZE9GS2ZuQTNwb0M2NUJWYS85UTFKN1BubHlqZVBWL3Z5anAwLzhyVlVsbTBJa2lzeGJqaDlVS0xiMnpwZ2pkeThxc05LVC9nUS9wVlhjQmdxU3dGQWp5cXlFZTRTT3RHNGs0TSt5Q1BaQ2JkNmVjZ1RwNGljbytldzE4dEV2UXIyU3phc29SODVrQ1htUVE0ZzB0Vis2SE1DeTRNeUxwTDhpUVh3bU12M0twQkRKSWd0aXNZTUt4YTR0ak9XdVJ1MHFpU2ROM0x5cTZ5a2NaSW9EUmVqSTduNTY5OHdFQXpaUng3d2g1UWlTeFMra3NNdHVkNjJ2cll1U0pTdW1tc0pST1hJbVM4aURISUx2N21FSy82bkZsV2NmK2xvcWtvMHdORU1WZG5HWXpxUVF5U0tMRm1NSEZZcGRXK2pLeVYzdUttRXNyMHRXNFZrbENhNjZJZFZBTzFBU0srRWVvU091MjVWUWY1cWlPWG02cVU2Yit5ajJlb00wQ2hHak1GUktNaEhNNkdHWEkyZWloRENEanFSUTljeFR1cXc1MVgxT1RybUpyV1JTaUVTUlF6S3hnd3JscmkzVTVhNVNuamJEMUFsejZMTzhzYkVPQzg4NUxtSXQwOVk1YWsvcEozYk1EQXZWSWZPbVBGN2dpOS80TXFFQkN2TURrdFRnL0ltR0o0QWliS0VBT1JNbGhBY1NGZU1GOEtKb0VXQXlaY25FWEtMSUllbllRWVZ5MXhiVUliTU05WEpQdWlZQ1YyVFA1V3JFZXNRT2lraHZnNjZPVkZ5M3k2NDBvN1J5QkRzaHozRDQxSVp3OEEzYWZrL3VuR2dtd0syR2xaR2NMRWZPUkFtSnExdUxDQVFreXpPajB2NEVUa1EyaFVnVVdYSWRONmhRN3RpQzJvQ0FkdXp4QmpxNG1xMkovU0xaYzQyUFpQUHlQbVJPbGl5S3VyczZzcTRjc0NqOFdlWjE1WlRmQzkxV3NXL3dSNFJJRmM0TGRraGFnZjNyQ3B3RUtFZk9SQW5udFlPeW1tM3pNNG5BaytGTW9pM1pGQ0pSNUpDcDJFR0Zjc2NXWUFNeTR2VWd5Q2pxODMzRHZIQVh5RE1HM1gxUnJQLzNvbFZISTVnUUdOdSttWFB6eEV6bmw2ckx4Mkdhck1HcExPTFp6NUp4c1BhOVY2TWZMcXRtV3JqeHRjUXk1RXlVY0N6M2hIQjA3Ynd6bVYrdkd5MnY2U01PSTU4bXNpbEVvc2hoczNHRGlzV09MYWlmSzErVTNuOFRvMSs3OE1jZnl6akdPMTcxSFhGWC82dldVYUlxaUFIZ1VJODNxb3Y3aHhyT0YvSWxhZWtJYnVCQjdFMjZQNmo0YlhGS2FYTVM4UnlXaldLa3k1RXpVY0lEdVNlRVYxdTNER1lMVEFUR3pCTkpPSnRDSklvczJvOGRWQ3gyYkdGZWFyVGFWUTVnV3FzSzcyRkZobCtnNXJab1hmOWYwNU9Oem95RHZ2UGQzNEF6bWxkLzkzKy9vekZxOGpON09pc25DRTdZMnJ4cDhGLzJPTENHdGpEWTU3RDQxM2t2L3FDUU1uMWRNbjVFdzZsUVdYSW1TOGkvQWlKNGIxbnpVYXBFTTBQb2hGMGYzMkEyaFVnV1dWQ0pIVlFzZG14aEtGM0psdHdKOThBVzRKTUFlRzNvM1dURnNlcXhEcjF5NUtSLzREZklhMS9oTFJhMlhZQVROcUhrTUdjTDhsWC9qdmN0S3RJcVBGVUFibUtFcGpTdks0NVRnZExrVEphUXVMcTlETktraXBzSllWMzZxYkcxc2lsRXNzaWNTUHlnWXJGakM3dHlkaitRaHlFMzJZMXFVK2dFMlhPdE9ZcmJ6QkFGZ3NkUnRxOSs0R05YdDMzaVMvZVBPTU1GL0Z1Vi9oLy8xZ2NuMkdFdkdpZUZCNDlCdGkvbkE4TFRlcGJBUzJseUprdElnZ0laTnora0k2WUdnenNwVFdSVGlHU1JPYW5ZUWVXbGppMTB3ODBrLzNBUVIxbG1kNXNoMTV0NnYrT0VWRmZWcTBrcEVzWVZyeGJtSW5uZTI5NGx1S2krSUNmKzZyTm5QMG80VytlRzNTRStvU3pzWm5HUlpDVjZMMGJPUkFubHNnanhRZmZFbFBLYUt6eE9pYlZrN2FoRWtWR1MrRUhsY2pxMk1QZWVZOUVCMzM2UHVIdmVmelFmM1JId3BsdzBJQlIvS0l2RCt6RFYvYk1xMk1sT1dSRU5teEZNRDdpTndDbmx2bFc2bkRLQUZucEU4Z0xJR1lTeFFuaWhkeXVDdzRLeWx0elBRUnFVWjk1UnNZTXF5RHEyWUhCakp4WmtXTjV6Zi85aElMWVVkcFhKMDc4em1odzNiOHh2aWVrU0RsdnVXYVNXSXQ3V3NWQlNraGRBemw0WU9vQ3ovM0NXUytFNW4rS0RaSzk2MWgwVlA2aEN2R3kyc0NZMzFsN0xuc1RYRFc4N243NHJyTldLL01ESGdZeXFGVWE2RUVJM3BTUGNkUjZrS1lSK1NHUXRLalNSR3dPcGc1ck5GcXArYU1uV3oyMEEvd2RadHBTNXlUdWpoZytrRncwdkFPN05xTTJMMU14eUdBLzhKSDNQc0FRR2U3S2ZpNkNkT3FqWmJBRmVkNzZCYkZjRzlzUE1TNFdhZUw1ZFYvbHJGVDc2ZDhZK21DK3hjbHJ2c0E4ZGU1WFBzVENFVUE0VCtDTGs5YUpJVHpDb0dYL2ZlWm1kUGVONUgyL3l6NnhTTVZwcDhUR0tmTEhodCtISngyT2N4NmNRUEoxNmgzRHg1SVhYaTlrMll6UnlWZ3FUdTdhcm5SY1hrd3pxR3ZrazNDUjh3RVI1NnVQSG9jeXI2c1JielBMN0tSVnN3d2NCdHpqSFhmaU13UlgvL2ZjVDl4UHlXdjJqSzZlUC90V0V5UG1oMWI2ZVg5dEd5N2tNNnN0djl4LzZ5V09ERGlTcTcxWTUvd2QwRkkrMkNrNlR1Z0FBQUFCSlJVNUVya0pnZ2c9PSIKfQo="/>
    </extobj>
    <extobj name="334E55B0-647D-440b-865C-3EC943EB4CBC-2">
      <extobjdata type="334E55B0-647D-440b-865C-3EC943EB4CBC" data="ewoJIkltZ1NldHRpbmdKc29uIiA6ICJ7XCJkcGlcIjpcIjYwMFwiLFwiZm9ybWF0XCI6XCJQTkdcIixcInRyYW5zcGFyZW50XCI6dHJ1ZSxcImF1dG9cIjp0cnVlfSIsCgkiTGF0ZXgiIDogIlhGc2dKQ1FLWEZOcFoyMWhYM3R0WDFncmJWOVZmVDFjYldGMGFISnRlMGw5WDN0dFgxZ3JiVjlWZlNBcUlEQXVPVFVyTVY5N2JWOVlLMjFmVlgwZ0tpQXdMakExQ2lRa0lGeGQiLAoJIkxhdGV4SW1nQmFzZTY0IiA6ICJpVkJPUncwS0dnb0FBQUFOU1VoRVVnQUFCa3dBQUFCT0JBTUFBQUNReENkUUFBQUFNRkJNVkVYLy8vOEFBQUFBQUFBQUFBQUFBQUFBQUFBQUFBQUFBQUFBQUFBQUFBQUFBQUFBQUFBQUFBQUFBQUFBQUFBQUFBQXYzYUI3QUFBQUQzUlNUbE1BSXUvZFZCQ3JtYnZOUkRKbWRva2dybmZ2QUFBQUNYQklXWE1BQUE3RUFBQU94QUdWS3c0YkFBQWN2a2xFUVZSNEFlMWRlM0JsU1ZrL041T2JaSkpNa2hvS0ZkMHlZVmJBZFZuUE1NTnJlZFNKVWtodGxacTRJQTlaU1Z3RXBMUzhBV1VYU3RjYjJWSkFDbTZXTFdFR3dYdkJQeEQrOE1iUktsWkxUYW9RY2JYMGhwZi9XTmFOSzdxVVpYbkhHOWlkN0t2OWZmMCtmZnFjbS91YXVTYzdwMlp5dXZ0MGY5M2YxOSt2Kyt1dis1d2JuR2IrNjJ4d0RLNko5bzIzWHJ4NDRlTEZpL2VmQ3plT0FVUFhXYmhHRWxqeG80UmR2a2J0R1dpMUV6WnoxMkV5VU5rK3ZZamRUcHIwanJ2VmRkY0hxMEsxdm5zY3hEQjc5OXZ2RmV5ODlPMTNMK2VWbytKWDdtMWYrTmVNMXIvdW5kSEJSeGFzREROVzdqdjJyQWM5QlM4OXU2ZGlJMVRvanZkR04zMWtPNzFCU1FuL3RjbGQvQ2NVbkNZMVdyY3B2UG52S2VseE95blA0ZThoYnQ2Vll3NW1Lb3hGakwwaWxZVy9JQTdaUWMxa21HU3ZXSld4bjJCblRYcFBvV24yblo3S2pVNmhCeUFkL050TmE1Rkh3dVdETDh2YzQ2VURDcFVoWWtjT3MyRWlLYTJHSEtTREdjNW9EcHJxYTJLeFJEci91aXI3QTk5VHBHRWMrTlNmZm4rWlhWSElDSUpKc1B5Ym4xa3Qvc0JQQTJLMWxISkhUQzZXWGZVNFlzR1J5Zlo2QnAwdjNzWU96UXdSYTV0UHdrREZTLzdobWNIUC9QbTNHWHVNY3A4QVROcEd3cHpBR3hoN01rWXB6NUVxWTFkeTNQN1RvaXZHUTdicjVRTG13TTE0VUtnd1l4c0JKdnA2eWx2cXlJbkZyK1Y5eUN5RWJJL1kvWEgyaEo5cm40VExXbjZNN1ZPeEdVcllwSkIxbGRtalZpemZRUXlvaitTWGc1bVFMZlBXeTg1TWNOSmdoM3lRbTJEdEJmWFFoc20rU3V6cGZnT2tsL1BaNUpKc3Y0S0xLd2V2aE11RUNuSEpjYWFGbUl1emlWd1B3SEZCNUJzbXQ2dDVIY1BaY3B3eEhqdkYySE5FY3RWTUp4Wk0zSjcxa0VoTmVzMTdJNjRwamsyZW1uOGtIeFRsWkJJRU8zNjhleVZjNW96elA3dUNMYks2bUI2SUpLdGhuczM1ZUhmbEd5WlZ0aVhaYVhyZEtuVzkrRmhraDRweEE1TTBlMXptbk0zMGJaU2hHRC82ckp6UEppZTFXRENpYkNzSldYZXZoSWwxY2FrbEliZTZWRitvNGcybVFybS81eG9tNk5xYTdJRXgzZDlXbDhDU1VPWXhzTEVybjJpWXRQZXN2SjdnVHVhcTdkM25QL0dQd2NtY3c2UXBsdURFZktpSEhFc1VmZ21YRlVwdTBWbGJTSEpYN0dOc1ZUL1BlU0RYTUJrelhqcjA1M0tpSzZERS95Y1RDOXI4Z3FjcjVOMTh1SnNvRUU5WTZXdzA1QjBtb2ZHSU4zMVdsMS9DNWJiQXlhZU12Q0NJaE5VMTZaMmZUSmtjaFhJTms1WVp3QUNEcFlUWVY1Z1pJU09tdkZxVDdjSlgzbm4rNDkvcU9OUTEyZ21LYmtMT1lUTEhoSitMMkZwa0huYjlFaTR2M1hEWC9iZis2cXN0YVVEK2xyREZnMm5QeUdVVnlWTXcxekFKclFWSlpNd0hMZjlJK2lzcG9heTFZTktqRHJxSUhUaitNQm16RmlSWWhkZHM3bm5ZTCtIeVVpSmowQVJNMUVDa25ob01xcFM4M3ZNTUUyeUtYTlp5THljZDIzU0dZbGxsd014U0UrSHJNRkV5Q2VyTXJMS3haRnZYRDJRZ1JjSSttSENyYXp0T29MSVJqK2MzbG1lWTRPem1scFk4UmpNZGxnRmFxeStveEIydEJkZGhvbVFTbEN6SEIxWjNsL1VER1VpUnNBOG0zT282R3lmUTJvekg4eHZMTTB6bXRlWkQvaXZHbGFWNkF5YUY4YldzTVNZUHJGNkhpUkpRWU84dGp5YzNDSU1VQ2Z0Z0VqUWdiZVZYbEJXc09MRFI5ZVl1VUxFbGxiUFdBeGtidXNsbXR0QkppK2k0VlJWRGo4dU53T3N3VVRJQk1veGlZK3NqY1I0alJjSmVtRXhCMnNxdWxSVXNYbFkxNWYyZVo1aTByQlY2c0paMGRkWFJiN3AvNXZVSzh6cE1sRkRnNkhwS2hZTWlUaS9xaUF5a1NOZ0xFMnpvRzZlN0tIL3k5MTJDZVkxWFBHUEl5UEV5ZlkrM1NWWExuVW4yZ1RTcWRONFZHeWF3d09SdTRkTVJKcC9iMDFLeEFsaDJQMm1pa0phZWUyVnFpb1M5TUNHek56a2ZHZks1RHVVQ0pqdmlIS29yYUhUTHNrNERUQjdURVJGb0lvTk9ncjlURHBaUFE1ak1XTE9HbGtoQVE0dDFJZzNTcWxrUEtaZ2lZVDlNK051d3l3NkZZeExOQlV3YWxrZkx5SjE4S3pVZHhXeGhEQWlSMm5KZ0lnZkxweUZNWmkyUGxwWVk3U2phUTB0bzI3QThWNXFFL1REeFdGMVdYZmtPNWhnbXRDMnlyYVdQMmNKZGdUWnRtSkJmdjhaelg0ZUpFbG85OWg1dVpEc09lWlkwQ2Z0aFFyc3d5ckJWTlJ5WGV5NWdzcEo0NVlmRVA0dGVXZEQ5QUppNEp4VlhrRUUvSjVnSUE1M0Q1RTkrNmNJOXByRE9GUXNjbjEzNDhZUnNPS01OYytZTjhTanhabFdhaEFrbTAvLzFvUTk4TlNZdWVpMDA2WldQWjhsckxCY3dxVnVPWHlObzdJZkZZZUtlVkt3amc4NU9NTm5uTWNDa1VFYU1IUXJZNkN4dTRQakFaTnB5L0ZwY05sMlluTFVlSXBnbVljRGtlMG1BN05QeC9DR1MxRm5UK0pPOHgzSUJrMFh2RWo2MnlVNnZZN3YrekVYMG11NGZQSmRnQTB6SzdWOS9adUZMelA2UWhNNW9Bc2NISm9YRXVvMXpXWTVwZGNUWWttR2VRbWtTTGk5TnN1ZjkyT29ORVh0WnJBQ05TL3ExbnRpVHZFZHlBWk0xL2E2SUxXN3lyQmk3aVdZTCt5bkNzVjM0ZVR4ZjV4a20yODg0V0taUXA1ZTFqdzlNaXN6N25tWXBCcE5xNHJSS21vVEx6NDVlU0FJRWpEYm9yaTV1ZFhXWW9sWGVhM3gvOHhmU3JzLzRXamJpTVBuNmU2alI4OEx4KytEYlloelF0bThtVEdLRDRTSnliL0x5ZU45a25RZGdVNGdBanlYL0hBZVluSHJKS2pFbUhMK3pIK2NSelNrNjM3S1JrakJKazNDNUxiMGxUY2R0RWtISUZrVmQwY2dGdUZjT2pmVmRQcHlQTmt6R1dic0dFWTl4SDlVYm5YVm9zaFBqU2hEZ0xJYnhHSzhnc3NXN2ExSmJJQ1dubDUzZVBBNHdXV0UvUWx5RmorRlBzZUs0UWhJd2NUWm8weVJjVmtZd3BwdDFJcSt1SFFqNUtSVVo1VHY1OE5LdVRVL0RSeHNtbUE5STZpZHAxcGdPSGF1S090RUFnNHd1RXhPY29zU3U0cm1NNXdvbSt6Snh6WHF1OGxuMzR3QVRzRTNjVm1tTS82eHJWYUh6TFdCVVl6R1NRNXFFeXdvS09PQVNzK1p3K2lVZnMwbHdKMXJxdjd3TDF0R0dDWUgrUHVvdUFLRGxib3pFZ1JHUFVTY0g5S3JRaGdqUnE5NU12dEE2cDFlWjZOVXNFK0U0d0tTT1JmVkNFRlFBQjlMaGRTVU9mcS9HZ0JHUFVZYTRURTJzSmNZYjVFQ25nTHE1SW12K05xbjVEMVZjNVJzdGx2RGxUa3dJazFpYzR4c203ZVZZNDB5M1VUTEZZajJHTkt6aGwrZ1pMajdMbnVYQm92cXlKMzJGVFVPR1A0ci9PUTR3b1UrYllzQXZYdzRLZ01FUHhSbEVTbncyY1FhTk5BbmZzYXJvN0tncFdpWXMycWRmVktaamNCOXhtQVRBeVNQQlhKdjJFZzkyNC9LT0F5UGVwU0luRmlka2s5TTE5UWhndENYQzVtOW83K09iWkJrNkRqQUpDQ2ZyUVd1SjNnZDVoY01pWUdJQkl3NGF5dHBad2hpSUhyZUpuajQrNy9YYWJBV2pEaFA2Q1BETnB3N3hudDNCY3F6aHduSTI4NGNQSm5ENXF0bWkvakJnc3VsUUFOVmttc2x6TEdBU0ZFcXN2ZDNjd21xYk8zRU5lekRGT3NBa2JRbHZhSURxRlJNTGlwRjVmOFZLem45dzVHRkMrNzNmdUhJcGlSSyt3T3dBRTJCbmwvZFI4UXkrL094WTVualFqRmtkYm04ZUQ1alFrWU1uVno0Y0psRXlBSmpRUHIyMndHajYyWFNGT0lqNFE3dURvTklQamNIQ1pDajh2SVcxMit5d2x1QXlQdGJSTG5zaVMxQ1ZOc0hVZDJpcmJOL04wSEE4TlVIeEw2MWRwM0xiaW56QklOS2lBaHhhUjlHdEJ6MEc1NTdmWThHc1lzVVdDMFAyeVdTVytHd1N1WTR3WnlEeVNaaE9mZTBhd2lVMWVadWtRWVRDclVGUTZZZkdZR0V5SEg3ZUV2cFFFcERpRzkzMWRXSkFlV29RVHlIYUlGRHR1WkphY1IwWS9IZWZrTk56V1M4d0dUS0Roc25ZVVBTcytCRHpvWVJzVG10dEVpVmcwbG5DdERXMXJzVXhwNzdZckZNR0V6RGYzQnNNdmU2cERCWW13K0VIcTFESFJjUDVwRTMyYmMyeEh5YjRRWUlycnc1K3J2UW9YNDR1Njl3eVVIY1BnaUVoN2JKdGNFMW4wRENaZDQ5djZwcjZDanpnZWdrRnRYSnNBUjRsWU5KWnd1UkFYTkpOYTVqUC92TzBpZml4Q1oydjI4QncxS3FiVnVRQUp0Tm9ZOEpKQXg3SkxvN0J4S3RpR0VpNUs1bGdaT1llS2FJZEpNYWtOUkVpeFgrOUxKWlJSdklCa3o4R1I2NmZrQmhvdWpBNUcrZXhzNFRwRTl1WFZhSHB1TmNyQ0JiMUk1V2x0L3QxbUhTVzIzU1Z2ZkpLbVNXTmRyS0x0M1Y1d01CdnNIenhYdmJjWGI2SDRwNGdEb0lka0ZqVkpOekFOVmpDRDJVMitUdzdhSDZBdFNFRTUycTRNTm1LWitnc1lZS0ozbnJac2Q2NTVvVHFTM0Y2dmNhdXc2U2o1TWFyN05IWlE1eFV1Y1hWWjVyd2E3bzhQUGp1MjR2NkdRWDA4emVjK1QzOVlCRWtGblRNRFJ3VG1OeUdzd2lOcmMreTlqZGRCdXRtWHdtUE1KR3V4M1A0SlZ4ODl3L1hWRDU2RFZndGI0cWh1M3hyT3JCVHBicTlYNGRKSjRtTlJ6ajllT29nZUNOT2R6azRvWkZzV1plZjczRG9iazE5UlNTeWZETTdJTEd0U2JpQjR3R1RWekdjZm15ZXhibEg5cDhPaDJEZjh0TkJGdnZ4REg0Slk5NStRdVdqSEdwLzhZUTVHU1FmbDlkVnZ2N3UxMkhTUVg2ekVXTy93dytyTlBIcE5RY242S0pkWFI0d3NicGNKK3RBWGZZbm5XeGFVcWs3aURoRTFTUGNqd1ZNdm9RTndGVTZyRUlMamZkWTNDRUltV21GZHo2aklqS2l5SzR1b2lUY3N2d2V0dEZWU1RnNW9uMWR1Sy9BRUdBeVkvdjZZK0dyOEw3Sm9Qa3BWdmtjTUlGMTlreVV3QUVlN21ueHI1blpYNmZaZ2FaRUJ4YmRldnpqSHptd004WER4d0VtYndLN0VGTHBjaEQ4R1lMTE1RNGhDMk1uNGJSdndnQ3QraVNNUkQwRmsxa0cwblJOSnM0Q0ZTeU1pVHc5L2gyMFd1R2RnaEFOVDdtTVRwbm1WanFZOUNiblVVS0Q1Z2RELzhFMmJlNHU4QzBRWncyT1lXMWZ0MnBIOTVkT2lnVktzc2RoTXVpRFh2UUZOb2VtWGVZNHdBUXllamw0cXRJQ0FpSllzdm1qTThOUDZRU2FHSFJFQmxCNlg2Y3BDVWZJV0pPcHRHK3lKTUt0ZzFXWnFHNm5aTGE1Nk1Yb3YyRG1mZUZOLzA3UHBuOHR2Q214VGxLRmZQZUVXdjNId1M5UXZpOStyUDJIUkRuNDNMbjJwOTNhS1QzMUluaW5YWnVlVWhVYkpuM1hQbWgrWUNoc29ORW4rT2pWTUwrTkpSaFpzZGVjaUd4NStOTkprVFN2YURiUnZwbUd6YjNPcWdJOXdLUmZDU1k4WGYycVdGTjhMQ0tpQlFRY1YyY1ZiL3dPSlRkdUQwUVNya0t2aEt1UW9OSko4b1d0UzFyUGp0Rkc1SVNZbllyUkJXckVUT1hnZHlQcXp1bnE0UWYxTDZPNlpieHhwOW5CYXc4clJPZ0I5dEszY3ZZK3p5NjgzNW9YdlRTY3hEdlJjUC9WOFgyVC9tc2ZORC9GaU84cnp2TmhxVkI5TE03cm1vMk1wbTBmeFBOUkRDYUYwQWphV2Q1WHoxc3g0MXlscW52M01PbGJnaTVNK2xheDE3YVhpUjB4Z1Q1THp3S0NSUWpGSUFORGtySEF4UFBBSytHU05RZlJTbStYWjY1clEweVdwUjhKNE1HcEp4SGFENXBZV3M1Uko1U2ZYTVhwaUVSZHVsZ3k0S3BWWlc4YzArQXBXbXExZ05KSmhybXBaQm5nU1FyOXBsU1Urb0JRLzdVUG5KOEM1MjllZElXSUdJNHhNU3pwV0RscFdRZkIxdzlyTWdPVVFJQU1IV3UyWU1DOW5sazBKUjNvSGlaOVM5Q0ZTZjhxdHNEWmtVdDFFZEVNQmxYTDVzU1d1M0x0Nmd4ZUNiZXNMUmc2QXJSSzJRc2VCMG9rRE5yNk9ud0YzNTA0cE1xcnJEYjFDQlVJeFV4RFJUdGZqbHBOQTJ1b3RuUWZTcDVFdDFab3MzOHMyZnJPaEkrY3c0TEpBR29mRWorTC9wRUNxbStVUExJR1JzVTlaZzdsL2NLU1pKTW56N0NmVlkvNVZzR1dpYm1ocm1IU3Z3UmRtUFN2WXB5cFFzcmczVFRtRTB5a3BOWHFsZkRPZHprd09HSHNSb241NlBaa0Y4MUpJN215QUIxK29yeEpCVEQ0aTUvUUtwa3BuUlBLL09PbzFSVGdITEt2WEtFeW1KK20rT0g5Q1d1WmxVbXNwNGNXVEFaUSs1RDQyVWw0NURtdnNCa1VDbWg0VWI3Tm1mZitoaFRGb2xtaDEvVmtFeTVyUWRIbVdFM0hFb0d1WWRLL0JGMlk5SzlpbktzWnNVSkpjTGpHak85clhwbFBXQnAvWUZ0azlVcDR6QWc5Z0lURkpGMU52bWpTWkZ5UkM4RFJQR3Z6TU40TmU1N0lXSlpMbWtTVGZBbU9XaTFpYUdNczNLU3NzNnhkM3FEQXBMWE1vdmhnTHdzbUE2aDlTUHpVVTJSYU5xS0I2MExOTEUyOStGZ0JET1RJVjlIanFYbVJtenc5b3ZmOE11MGFKdjFMMElISkFGU01zelp0QkJWakZZYld1a3JBUUNKbGhUbEVPY0I4RWpiZkV1RHZ3bThTZ1NsRFI5R0RjRGtpNXJBS0FSeWZ3OU1iYXNvcVdWTlhvMzMrL0xtUXVtK0czWGorZkxpdVNLaTdvMWF0UFZwcXRubHI0VU1RMDltRXRpYXFaODZEQ01meUNpaWY2V1lWcEdwMDd4Wk1PdFJPeUFVVFo3Z3dkNGd6c1NhMktRNkpILzhYNlFNYXkxVHRzSy8yUkpoOGZXS0U0Nzl6SnJvZWJweXpNdXVhR1F4aE1wQUhLTzA2R2t5ZU1NWDdsNkFEa3c0cWRyS05Eam5ISjRSeDlNMjVVSXJBdEVpR1VyNUlqeFdGMnZXZ05iRFNKd0JHVGJJK0NSZDVoWUp5S0xkUXlrSlhyWXBuOFlnVFBBRVRDUlJyL0ZsTFRlcFZhUU5UNnRkUm40RFBEQXF4OWk3UGF2M1JmU2ZTb2dYNnRJSG9ZNEJScktoTzZoSHZYcUoyNXVXVTkxVVVmS0ZGcWRkZzFReW9IV3JIa2R5SWF1VUN1VVFoc3hSV3RRK0puNlpEVjFVSEdlM0s4SnIyRnBNclM4NFI2QjNaZlhpUFpGdm1uRFNMeDZiR2xxSVl1eDhCSmpEb2xYS2hhUDhTZEdEU1FjV21JdkRhdnBFNHc2RWU3REV0eDlwdklxZTBkRXdhRDdXMHFZcnhXUTBrSlpEYUZCbTlFaTRMeFVRT3pEdWMvVlBzUlNLLytsdDhEU2s4SDVEV1FMYWxla1JqTWJUdDZPS0s2a2cwOUt1S2hybnJsdkdrSWs2Q28xMmJQS0tIeHpITHJveHdja05jTStHakN6TFkxdzNjeVBQbm5Xc1BndGZwRlVDVHZkSlQvNUQ0OFgrUkhueEgrajJna3BwQmFDbXFXRnBqN0FWQ09pVnIyb2hVbDJKRExUa2hXdEk4QWt6bXBXWEJTdzFBZ2c1TU9xcllDVHFKSXE1TDdGMVcyK1BCbEMvUzA5YUdzRjMwQzJ4VUxvSUVvZHY4OGtwWWJ5VHVTS050aGQzemIrYjYzNGY1Z0M2bjZ0Tjc1T0NTeUFxbGJ4S2dSTEsrWVB4dDhNaVVIdmYwTXdSMGEzaGk0UmIrTVlzRkhobFR2cm8xYTd4U2N4ZHlsUGQ1dGo3LzhBK0xpeE54bld1bldoVm1LNWF0WWRvd0pING1ieEl5TVJYSjBHbWw1NWlFbGRqSlJ5bG5reW4yTFpFUlkwNU5GMTVVdlh4YUdjcjZVVHpRR1NiMDJSTDJaVlZxQUJKMFlOSlJ4ZWIxNkJCTXF2V0VhbzU5Zi9kOWRzeUVDNkZhVk5TTm1oRlRtektQVDhJRk5YZWdOSit0YVFQZmQ2blZJaGJjNjV3ZWpMeDlIb0FSdk0wRDRnL09qZ2djbFY1Z1VyL21JZGxlRnMvblZjY3ZxbVhVaWhrSW9ReWFTblZWQjNzTXpENThsMFQ5aFhmODFqSW5rbGs3NVlEeHNrRDNpUU4rbzJBUVhEdCswRC83dkFrN0NyN2laMDhraG1kazcrQjByRm1Rd0s3bDN3c05ZQWhuVGlZZGpqNis1ZUc3c0psTTEwdmZmdmYvOEZiZ1QwOFNQQ1hveE5WQ3ZiQ1pxV0oxczdZNHFaVlN0ZVVvOXgycFpwRGtoc3JmUUVOMlpjUW40YURlcnZISGwyVGJvQlhlNjdJaHNzeURHaDJZUHVRemNXc0l2RTNKOFkwblJqNmFteUwvanVwUWpZNnlrY1NrR2lheHEreDlWVS9RT09KZkRMSG1FakxLckozSXdyR3dSZmZLSnYyVlYyVEltTkNtZUpoSnNYOStMZ2w0UVB6N3NqSDg2SktzUEdnZThLRyt5UTRYOUdOYVVINFlzV0xaekVEV1F5dVlQWnVzR1Y3MTlCVUVtZndTYlo4RXlVNU1YRkpqb0tmTHZFMWVGU3ZyWVQ4Z0E2MzdDMk1GNy9vVk5TcURCQlREcUt0UHd0UHN5amJ5NFdNMVltRjJPdEY0a2FCYWhDWE1LbSthUnNlWVZRTTl3VDdtTHJva1dxZUl2QjZFdzBwYzdFQ0ZicTJKaDAzbDE5VG9DSTBrVHBpSmNUenBwMWJrajNxZmFOOTQ2MFYrM1g4dTVMSUtNbXZuZEt1TVJ1clh4b2JoYThoUHNjUnVXUWpHcTNLQzRFMmNyWDVhaVFBNitkRy8vU2tZRVhzcWhlNkZDbnZlTi80WnFiOXRweWJESFdDaXhYZngvQm10VmoxSmNQWitwUVlSVTZIem54UU55bGF4eUhDMklyb3d5VVoyeXV0Wis2dEJjQnVURXdUUC9PQ2hrWmRQd3NIM3NmWTlQL2x0b0draG03aDhPcVVXaTFoS2lhUWRya2FtTUt5eDV3VEI2UlM3TVc3TFU2bUtTb29rT2pDYTdDcHlhOGIrbWhUK01QVmtRUGZNMm5rZGk3VG1LNFQ3L2dwVjQ4M1RUSW9ENElkZWxEL0hHRloxM2dzZnc4UGx2cmNIV05GbDNtTDBsdTFnZFBuTFpQTExpMlJLMEZtYm9FQ21pbUVsdkszYVVhNnBVSGQzdkNoL0VMSzJBWVpUM0N2aDI3Z0FyeHl4eW5sbEV1dDFka3ZOQnFveVd2VE9oTHNxR3I4bjFVcVppTm9WQU5mWHFpclVrSDRDeEU5Y1ZvbUR2R2ZXeml2Q3RMa1JYS0laeFhkZEEzNEtmL2V4OW9YLzlqV0dwOTN4MXJEOWlacjd1UER0Y3djZmY3V2I2c2F6WnhNM3Q0ajNLY0VrVERKVkRIdlF1aG1SRG5VWnVPR2Q0VTBmcmFVWDhrcjRCKzhOYi8xRnJaanBoZm1UeGNSS3dqS1JSRmxzWVcydnBBMzlDYlhDNUxQTXkybEwxTGJpU214ZEVNVys1cFlLRGZDZVhidW9LR1NQajdOYVNxVWp4azlLSzQrYTNBTk0rcFZnRWlhWktqWmhuQkJGN25NNkttdFhOMTlEelIxcUpXR2JTS0lwMFBkUHRiZFRtcFZRS3hqVEFxSjZzV05iY2FHeHZ4cjdLU1Q3U2M2dVhWQmVZWWVObTlNcUdURiswcHA1eFBRZVlOS3ZCSk13eVZReEhDbFV2TXltMlBYcStiVzhsNVJlVk9WS0F0b05OWCtmM1NZWXo1WXoySDdpN3B2ZzJZUmE3T2k5OXpJaGNaTFBIUmlxRmxUNVVrMkZCbmpQckYzV2cyMEoyeGtjcjEySlE2ZG1VaHc2UDdvWnZRVWEzWHNUTS9tVnJjaVNZQkltbVNxMnFMYnRvRGxwRmt0dnZBKzBsTjV5Vnc1SmJpSVZZdUpkdEpUYnJUeWhWbnJMZlY0NTZMZ1Z0M2lXU3RxV2FPaVNHa1E4czNaWkFYUmI3QVQ1S2h3eGZueE43Q0t0M3IwZDA2OEVrekRKVkRGcnNUcDJ1UXZPcm01V2JZbGkzNi9HcTY3VFltVXU1cXpGR253anJWa0p0ZEtXYUYxdXI0THlNczdFY0FxV0pWclFIc2cwMHIya1o5YXVDTGFVMjBJbFdQY1I0OGRxV1MvQmsycUg3K2lGKzVWZ0FpYlpLbVl0VmhjM2o5N0txNXdUbHVnQ3J4SlFFRlh6TmNwWWJMakZ0eTBlVDJ0WFFxMGFhcWh1eVUxRnNVWUplVFZqeW1HQWllWEpOSkw5cEdmV0xna1hxNVlUMHExc3hQaHhtemY4ZUw4U1RNQWtXOFZDNmZBQlk0Mjk0WFBYWXcwVHloOTNVdXkxMHhtdmRid0RqUC82S2tUNEJSc2Rjd0lKdFNvcGwyOVZuc2MvU2I2TWNiR2J0NmdjQnJCRVU1SG4xTkJWTkxOMlNla1orTm1wczJsVUUwOHlLUTZkbjdSbURpODlrOThqU0RBQmswd1Z3MVN6cW5ncGJhdlF5TjNIbEQ5T3J5UXEyQlV0aXJGZnR2YlNkOFJHdkxmeENiWFNKOUhVWW1lS050NXZGOU9UZFo1OGJNbExyOC9Fek5vRjdabHdXV3pFZTZzYU1YNjhiUnhxWXI4U1RNQWtVOFhzOC9GbmhzcFhYOFRYbEJXMG93NXF0Z0FUdk9adnJ1bjJOakNmZGlyTlZTdHNLaTd6c25BczEzaGdqbUJTRVJOcXhTeHlkdGI1MDhIK3lhNWQxRlcvT1lCUFFvOWhUZ05HaXgrbmNWY2gycmNFRXpESlZMRXBzMHljaVIwZnVncXNkbEhGaXRML3BqcWVlRHZiS0ZiWExSSU5mTDJvcFNZZEsxMEVYYlhDSm92UVFKemtFVG1LNGFQQm02UUlMRXUwdFp1ZzFYOUNkdTJjL2l4K3dRSUxzZldVeWthTG41UkdEakc1YndrbVlKS3BZdFppZGU2SkliTFZKMm45OG1sTEtRN09UbFp0UDljcGVyY0JHL0UxZjAydVd1bVhNZmtIalhpWk92dVFta1NzdGZOUS9NSFp0ZlBXTkYrRVc2am16Z1JUbzhWUG9ubERUK2hiZ2dtWVpLcll2SEVPamJBL09KaDRyclErM3ZoYzFRTnZxTDU0VzRWeEwyL2hENXk2WjYwMEs1aEl2L050NG1ueC9lc3lXL0Y5Qjc4c2cycXFnY3Q1T0Z1dW1iVlRJeWI1VGtJOTFTY3hZdnhJdVYzRlc3OFNUTUFrVThYbWxUVURpMlgvS25JNTZLcW1oTGxrUHV2aFZKQlFLK2Q1UEJycFRmaEIvYjVLbkg3bldHV2Q4bUFiZWMrZk4yLzgrTGtZWm1vSENTWmdrdG1XRTJyN0lKZzJSeUF6UzR6a3cySjFuN2NyZGRIYm5WcTE1UG9lMzJteFo2eXJ4L3FieENTVzdwUElHVDlYVDNLcXBrNFM3QTRtYzhxRkZPd01aWU5BdFhySTkwdlM1NFVGK2JxM3F1N1U2bmE1bHhJMHJzMzVuUm4xZ1p0bW1rOGlYL3g0dTJTb2lSMGwyQjFNaXFFOFRqT2J0dmdkS2pjREluNks3VXRLVWNxaXR6dTFtcGIrdndkU1R4d1BxT0VwWkpwcVJZU1hVbXZlUFBuaXg4dkNVQk03U3JBN21PQjE1UTFxNzB3bDljejJVTmtaQ1BHL0NaVXk0VVZKK3BtTzVOWGw3NmpYMlN0WGc1a0htVnpuSitrTk0yWG1JWTMxMTRzZnpValdsaWQra3EwZmRzb1JKTmpsNzhKUHM0TnZCc0ZmVmZuWHE0ZmQvS0hRbndnWmpweXZFdTNwQ0VIbSs0ak9RN3RkMVEyNHNUT01LYzlYVjJYN3pYd244VUR1NENENEl3cTI3L05RekJFL250WVBPZWtvRXB4N2ZuZU53SURWeGdkaXZHTndkNVN1VWU0VCtIRGxHZUYvbUdYNHF1a1o1NmZsZTJwVzhWL090Vi84NVo2Szlsc29Pb09QYnk1eEtnMndkaTdFdm1uZjF6WGtwKysyZDAxZ0tCTDgrYmVHTi80S0g0eTdicy9BQ3Z3LzF4bktuMDA4NXB3QUFBQUFTVVZPUks1Q1lJST0iCn0K"/>
    </extobj>
    <extobj name="334E55B0-647D-440b-865C-3EC943EB4CBC-3">
      <extobjdata type="334E55B0-647D-440b-865C-3EC943EB4CBC" data="ewoJIkltZ1NldHRpbmdKc29uIiA6ICJ7XCJkcGlcIjpcIjYwMFwiLFwiZm9ybWF0XCI6XCJQTkdcIixcInRyYW5zcGFyZW50XCI6dHJ1ZSxcImF1dG9cIjp0cnVlfSIsCgkiTGF0ZXgiIDogIlhGc2dKQ1FLV0Y4eExDQmNZMlJ2ZEhNZ1dGOTdiVjlZZlN3Z1ZWOHhMQ0JjWTJSdmRITWdWVjk3YlY5VmZTQmNjMmx0SUZ4dFlYUm9ZMkZzZTA1OVhHeGxablFvTUN3Z1hGTnBaMjFoWDN0dFgxZ3JiVjlWZlZ4eWFXZG9kQ2tLSkNRZ1hGMD0iLAoJIkxhdGV4SW1nQmFzZTY0IiA6ICJpVkJPUncwS0dnb0FBQUFOU1VoRVVnQUFCaFVBQUFCVkJBTUFBQUM4MUhpS0FBQUFNRkJNVkVYLy8vOEFBQUFBQUFBQUFBQUFBQUFBQUFBQUFBQUFBQUFBQUFBQUFBQUFBQUFBQUFBQUFBQUFBQUFBQUFBQUFBQXYzYUI3QUFBQUQzUlNUbE1BcSsvZHpUSlVSSFptaVptN0VDS1NJcW5kQUFBQUNYQklXWE1BQUE3RUFBQU94QUdWS3c0YkFBQWRyVWxFUVZSNEFlMDlXNHdreVZFMWo1NTM5eXkyZU1tUEhzK2R3UWlkYTIvWEJsdHdWTnRleEFrZDlPaCt3TEpSdHd6OElXYkUrUWZkUnc4U2xoRGlOSXZ4RnhicU1Yd2dzS0JYOWlFTGMzYlBuZS9Qb0I1MnJkTkoyTzdXbVErRVFEMDNzK2Q3N0s2VGlNekt6TWpNZW5STmQxWE40aTFwcGlJekl6TWlNaU15SXlPcnFqM3Z3ZldnQit3ZXFIemhDbXZZbVEvU0QzcmdoNjhIUHVFenhrNSsrT1IrSVBHREhyQjY0SC9BRWhqYnNuSWh1ZlR6YnQ3OW5sUDdtZnRkZ2dmODU5Y0RxOXdVMkNXWFF2LzlidDU5bnhNYzNmY2lQQkFncng0NEVMYlFkdHFmWXp0TzN2MmZjZXYyOGYwdnhBTUpadEFEcmg3VWhDbWN1WTBQWG5mejd2K2Ntdi9ZL1MvRUF3bW03b0ZhL2Z0T0d4dkNGbHk5WDJUWEhlVC9EeG10TTJ0Q21HT25EMzNnMnJXclY3YlplN21BTW1PYnRRc1FXRkxMbi93aUNIcjFHa2k2N2JOREx0bXlMMFRmemplTVdCcmhoT0hyc3J0T2FRZHQ0UVBQdDUyQytsdE9WbEpHRFlOUkVWZkVncFBVVFA1bFMvYTRiMnF1eFl5Z00vYnpaOGZUMUZqTzVGdGEwSEI3dUs1eXR2S1V0RFRDOFVJdGcrVFduT2g1QTNiNkZTY1QybGhqUi9FdFJaUXNxVzYxZ0FqY2NyTjZyNXIwVjcvNHp0Q09mNkhOUzFZSFFvU0gvOWxFekNkVkhQbVZMNzR6NEpJOThZNi9HM0ZoS2wvNEtNKzQvWTZkZklRVHJaWkdPRjZvT1pDN2JSWFgyTzNvYnVnWVpsUDkvRGRPbi9pTVZkZElWbEdmWHYwWGRiM3pSZDdMRWRablZDc2hzY0QyYmFyTDNCaWVVZGw5NFAxdVd5WHpCZ29rM3dUSnRKd2cyRk9ROFU5NUN3anRsMFk0V3JZRkVQdVNWYlRtS2diSHFQcHZFc3pLZ0xHQXNRK1RMQWZzUU92R2pGdjlPTlJpRnk4WVZXT3ZPY3p2QXFNLzBMbWJqTjJKV2l3MXhteWg0c2pYUVRLRGQ1akRmc25JeUNsUkd1Rm9lV0NFbmVQbCtkdlJ1SXZVcTY3VzJZZVB2WmVhN0plamtYa3U5ejNiSnNKbmdhS1ZaU0tVa2pwdzl6QTRUWnhvWmhiWTJVaW44b2VLSSs4emV5YW9ueFppOWFVUmpoNjlJUXk0SFVqcXZCR04yMlVqWGZBSzQxaExmbUpvS1lEbUg5R1ZFS3IyV2N5NlkrSVZtNW9Qb3lpRTZncndUaGJDTWJ0QkN2TUhDeU9QRVhSaTh5aFpMMFlEWml0MWFZUmp4R2hCUnhoZURPRDE3MFVpVitsS1d2SER5VDIwaWNnYW5vZk4yM0VxV0N5SzFhb1kzb3pzVlh0cUJLTUYzc2xxMFRUOUNLTjJIb25DeU9OREJrZW1CUFZvRFRDUnBrNlZSamlHODEzb2lGT3J6RzlZR1NJNXgwZ1AzUlRMZ3VkVkVqMmVOV2plV1RqcWR0ZEhraXM0TTNBZHd6N3d2aWZabUN2Y2dJc2lqNDdzdmhSVDNJT0dtYzRuVlJyaEdIRjYwQkY2d0RsU3hlNlpzR3FMYWtPVE5jTHNBM2RHRFV2d0ZrRHpaQVBLUytiWlpZSnhRY0JkZHhNekJ0NHZTZmI2OXVvcEMzSzdGMFVlTnlZN2hoVFZHQTB3a0taUGxFWTRodlU2ZEFUVmNVQmJNeUtudXQ2QTVJTXpLMmZNZWViT3FMcFNDNXEzeTFkdDkxU2psd2N0dUUvbExnTHZjaWxjS1g0dEs0cjhFTVEwKzMzSnNnMnpkR2FwMGdqSFNOQjhDM3BpeXlpTUNTTlY2SFpoWG52U1lCWnRvNzZSNEU3U3ZwSGxlYjdVTUN1L3pPU0tkUG8wRTNoVUtBL2F1L2F1UjZQbEJSVkZIdHhrUzdoMXl6WnlrckEwd2pIeStQZGd3TTNZZWt1T3YxbGxnNkwxdE9aQU5HREx4RFJTVFdqZmRwTDZKa0VEdjZ4RTFkazJnYzJxdlpUemtFWVJiQlpFdnMvMFlBcXhGaXpieUVuWTBnaEh5MU5samJxZS9BVE9RYlNtRHFtWDd4UERDTUpuWnFJcGpNRVdiQ2VwWTBkeG82c1dtMXQzbDdjZThON21YSFJzRVlyZ3JTRHlnVDBaZXNOQ1FxcTRsN1JVclNEQzBZTzN6RzdzR3BGRFFHdHVSZUlla0FnOFBNVjBvcEQ2VGxCV0ZRR0FZWEpTa3hkdEZ0UFhsSTEwdUtPaUFRcDNDS3czTUZWaGo2bk00b0JpeUdQc1ZnOG1sMjdYVXRGOFJDNk5jSXc0Syt6Nkp2UUZEU05VZGV6RXFCU3drVXJEVTB3TmxUaXd0MTZxaEFOTmFOL3EyNDJDUS9VbVF6R3BUY2VWOC9CaExjNzZLL1l6M1RGdHpEYTdHUEs0TFRreUdlOWJ0bUdXemlwVkd1RVlBZUE5TmV6eFExSzg1UG9LV0ZxaG5nN1l6eVZWWmRjOVFWQmxBSXloZlhKa2hVVnJ4ZmlqbEl0MGVFUHRreFV1bkozd2dFSE5MK1hOMW1MSVIwWDVqMVFYNUFpVVJqaEdwZ1htb1hsdWtlSjFFam8xc3NtV0d0VC9oaXByVWNOUXVRcmc3MDVyYk14ZnNteEQ0WllKck5vV0M4d0UwRGZIbm5mcmRGUUtaNFdRTHkzS1h4cmhtTEhjQksyRThhWnZzTVdFVkRjcFVvOHVKVVBUbGh4S0E0dUE1OVdLaWRrNW5DUm1RRHhzeDBib0F1djdYald3ZkR3YkxhOTBJZVNISUtNcHdBL3A4VUlMUFBlNitjaHVpOHovcEk4NmRJUFZSQldSMTZZK2taSlp4djBtZExiMTNPTTFtR3d2M0JVUW1VTG01b0gxeTk2aU9sY3NtT2RDeU84K09GNFF3OXFGNkNaMEJwMFlZa0txUGJKYnhxV2tyZlFDYklHdUt5cGZBdWlFa2UyRnpMNXc5NGpIcFBDazhIVnZVRllJdUJEeS9RZkhDMElWNjNBTUJycE1ORHN1cE5va0cyeDgySFpQNlRMTVh0RkxpY1NvQTNwWjZpUjVtT0RlcFN1ZndFZEI3ODQ1RHhkTzBOaE1VQW9oSHpoaHZvS2kvS1VSamhrYmY4dnpjRDkvU1pkVFdPZkNVdEJXS1h4Sld2dldzQWRLZm00dHdrbFNUVjBnb0dXSGZvRzNBVWhhTCs4MHBBRHlwVVg1U3lNY28zSTFWSHpVN0JPRnNCdzlDd0tTMW40TURZMVVEYkNGNUJncEVyQkQyS3IyeFFFMjJac09NeDFrL2RESkxpcWpBUEk0T0ExVG5tS09GMG9qYkFxclVrdDh1K2pUOTdmV2lKWXJQSHg0bGV3cDhDeDVwQXJCRmxKaXBIM0FkL1ZNTlhCQmdJV0k1UTNqZmhCZUtPc3FnRHp1U1E1TitZSWpNNTFQcWpUQ01lS3M4OGtlVkZWUDdJdjJtejJpNmdiVmQvU3FScXBKR0xEb09nb0Q0eUdrZ3NxL1dBQjhvTXRoQ0syK1JDc3VnRHcrR2I1bnlGM1Eyd3VsRVRhRTFRazRhb09yQmQxeExET0gwZFBnUERFWC9tekNTRmFBa0NOZE0xUTJBYmlUMUNBWkZ4SUVDM2Y0UXFjMlpkRno2c3d3b3dEeUdEa3hPUzdvZUNGL3dwVy8vR3JFSjR0KzM1UldwWVo4UGNDVmVGL203VVpIZkRhcHE0RGZtQnpKQ2hQWWd0ZUhDbStvQ2hjVWdFbFlDeVY1Uk03TmFWT1dGSExQbjN6SGVZeTRvTGNYY2lmOE12ais3SDFxa2cvSHF4WTkxOFBSQWwvLzBYTnJ5S0h0MzVPUWNSOVRYWFp0d2FabzFQVTh0TFlJUmJPd1NrN0NPWWlyOWJ2QStLWHlHTXVmZk0rSmlDOFU4M3g2M29UNXNSWUlaNm5tYXB4MGZmNldEWWF4MWVzMndlWElrZTlRdHhsdFFaTkFIMG1uSW12alUyYjJEaTBTc2N4TVlQSzZUWjkvRVRaNmRyQlI4MGdYUUw3cG5KUU9rMCtMWmlWbjNvVDdxSE53aVc5REs2N1g0MXplVVBFRFBUZlV5RU4zcWo0QVhYcTJiR3EvbWFLVk5BeVR3SVZmRjJCS09OUWNDK2dXOW1aNTNsMEI1RUcrRTFQcTNjU25DRXpjS1ZJNUU4YjRqcmoyRFNZM1l0WUZxZmdIT2hLMEd1RW5ZRnM5ZWhCbGFqK21SZ1k5TndGT1VqRTk3SktlUE1mMWhxckI2eUNjRzE2Q05xdk52Y2xiUGlkbUF2bHp0dWhVUzQzeTV5Vm5LbUdIMVd3Wm9OT1AvMWIxTjJIMTBURlNiR0VoNWx4WUt2NFFCandjMlRrcnFDQVo2R3N2eXVPNzVaRXM0YWxqbFlvR1lNNXRSNWRjb0Z5eWF3cTVncWZ5K3RBM1Vhdy9wY01OTVNKODd2YStWYkxhZk56SzhWd2tncEZBbm1CTkJVWkYrUnUweGJ6a1RDVk1tY2dPZzhQN0sxaHJHWXpoMTJqMWNZd0hLQlVmWCtlNUpDckVQTEh0MVJueG1qUHZuYjJhWDU2alFYc2lFWFp0QVo3S0cwUGZITG5WZm8rRTN0eFN6SUZPTldjay9rVHdrWWtjZ1VRUTRza1RwT2xBWE5URGFUQnNxR3A0aXJuSm1VWjRPckZnZ2c3alJmQzk4ck1SYWV3Z3hqL1pESDBuWEs5Q1ZZOHpteWx0NFZiTU5vUXdXVDZJejJjYjF4ek0vVGhtS3JBUWxuNzNENzhFdWZzR3JwUFlCWlRyUmk1R05xeURPeGVKMUlnalQxQ21CamVCSjdPUkpXMGJlY3FaU05qazZEeXByaHFlYjV2YjU0RE02YlRoanB5c2ZiVkJqRE9iZ1RRV3JHK3VDeGd3cGExR3dVMTdpb3hDeXB5M050c2ZvL1habHNsQ0g5WlRWT0J3aXBHRnVJdyttbW9MQThBNmtsWDRIYnZONmdjWGlkU0lJVTh3cGdkYkNjY0x1Y3FaUkhoNnNieW0zaFljVUNkM2xUV2lXeGNoVlNqcnFkUFZ3VWswYXBOR0c3Q1RSZ3B2QWx1WWkrTkFOWEl1SU02aE8xZGorRG1rTGFQbUdsL01mQkRXeVBibXRoLzlEUGlqKzJhdW5RcWducm5PWUVkWkVUMFhTVGNUUjE1anpBQUNSYkVjYUgyOGtLdWNTWVNubDZ0Q2hoSm1Nem5uZTk3TnlNMGZFUFRsV0kxaGxQWTRCOVpVcHJneWJBSGpWVHVxYUFKYjZGbnZ0YW02MHdINGh1b01yNERhTzdSN3dDZHhHRFRMMTBHUzZiWlFoM3BIaUtvdW5FS3NkY0ZGVXRpSjVEWFdsTkRBQ2ZBTkRkdklUYzQwd3RQSnRVYUg3RW0xRzRZUEhrVUdCZkZoN2NPUUlqckZseEN1cUt5d1JONE1XOEJIeGd4YlNOSEpWV1o5UitKSGptVzdVOTFuYkF2V3VoQitLMjhJd2w1MjJFelhrUTdVMnpQcTRiYk0ycm01U0twR0lubUZOUzBBTEoyWWJYUU5Gbk9UTTQyd3lWVFcxQ0pkeXVIRThteEh0TEJoYjloa3crdkswY0VYRXZpZVlzVWFQb2tLTDdXUVBRZWloNDBEQXF3TE1lY1hzbmFIWUdQZXJONzluN2t0WEpZYzR6MzhWaDdPNXU2Ny8razZBaE9HTWNOQ2k3REVIR0xMK29wQWtvV0o1Q1hTdEhkODVNQVEydjVVWEY1eXBoS2VUckpOdlYyQWhyNEZXNzRSTmxnSmJHa3hGNjk1UFoxRGwvQ0IyNkQySkxERWZ5T09oQlBjbmlxRko3SU55cXBBQWhYN0RjL2xtSVZLVnBqMG5xc3R5Ry9sZ1RaRXlKZXVJOTRudnFuN1NFaFVlZTRydG1ndVVvaVJUTjV1NXJ4cEhNbExSdVdxR2ZITFM4NVV3Z1pUbVJNdDh3bFRjTWp1N0lBalZLZHp1TkZvUzg5YnZmQjBWVVpaRFR4TUdMYUE2dEZXS0p2dUJLaktPSERUM21hdXBLd2padlg0MUl4dGdSazcvSmJjNHdRZzdiSE54QVE2WWxmSmxrNG1uNjJ0ZUd4YzRmZU5Zbm4rR21ibUpXY3FZWU9weklsZE13eU9CM3VuSDNrUi9wczJvdHRWWVNUeGNiczJsQkR6MEhnSUdlZk8rQjJNNjZvY2JDR09nc0FKckppa3Q1NjhqcWlXMDRDWjI4S1JwcWkvbGRjRmFmZDFnWUR5MGhGSko0VzhSSnYyamp1L3R0SElncmxtNXlWbkttR0RxY3lKN29sWjVROUFUbjd0bS9rcXBjSkk0c1RnTWhURUhTOUExSlZ1cVpwVU80YnVZWlFpZ2NDR0ZVNkJIWVpla0F6TXJJbloyZ0s4T0hOSmM2Qy9sWWR2NVczcEFnSGxwU09TVGdwNWlUYnRIYWZua2RGSTkwMGptWmVjcVlRTkxqSW51bHRtbFdvZEJJWHJwODFzbGFJeEkzVGZjSElma0IyeVFrUmcxNWo3d2FVNlZNVXRKeFNoaWpqUWR6eWlzZG5mSm5xRzFHeHR3WGhPbFh3ckR4ZFlPaEZ3QnZQU2tWRDZSUEovYy9adVJQdkVSMDkvZFlUQTAxZE9IejlHSVB1RjQyNVdKUk1rTnBlWG5NbUVwNWF3MDdENm9sWUhTZGtkVTFhTlk3emxINGhqb0ppZkxRVG55UWhHN2RJcEZCSTJaVTBFdnhyd0dFMGlMRmVmYVVWMmJHRXRlSFFFN1ZlZTlSLytSeVMwL0dYLzRXY1FtT1NDNGJtdThNaTM4akRrWVIwTDVLY2pJUU5KNUcvZEh1RCs5cFBzRjkvTzBQdjhOSHZpQlhLYXBFU1lCQUJWTjZNbEs1YkxsSmN0SkJLZVhzTEZ0aTE5N2MvOGgzOGl6aFJvR0FuZlQwREhzV0lHRVVoN1F4Rm5Dbk9HVlAwUHFNTkVxb1RncnZ0aDNrRHNiS1lXMmJhRmF2QUVha2RsY1BaOGdKSXNOMi8vcSsvNitpNlBQQWZPSi9kVUVmMVczZ0Q2WnFSS0JKQ1hqb1Jra3NnUDlwZGdNRmJZMS9CNWdVdndlU3V3OXZyRVVwcHk0QXZWaG9LMHJFVThMemtUQ2M5U1FsUGV1RlJYbjB4RGZCVTZwUUVkM0k3Qk50NTN4Z2ZXdGhSaTM5VVVWWVlIZWs1d2ZpazgzcGxhWk5zV050NEFYKzdRTzRDbGNBM2pvUDAzanVGeFVTb21ZY3dCWVRzM2twbHp0Q002MERlSHNpUzg1NlVqb3Zrazhzc2dHQ2h3L2RjQmRSR2N0OEc3QUpobllub0p1WnY4RmhDaHNWWTRUYWtHY3BNemdmQnNKVlNpSkFITmU2UVU5ekxmQjhVeEpnbFN2c0RvaEFGcW95c0hSaEdwdzhFeDFTcFJHUDVrNXZRaTI3YlF1UVFmeEx3M2Qzc0VkSnBzYitOVmxNYlhHaTdJeC8wbjM4R29OcWtCNFVNbVcxWXRXMGVXbi90eEMyT0taQ0w1RGRCNm4zMytMcllQRmk5KzEyWE9XTGJqU1QvOXZGNzZPRmJQakNNWlJvZ0l1Y21aUUhncUNlTmxUeWlwbU9FZEgwOFl5T21iVlhQRGVMc0xWamdkUnRVUElrY29SRFhpeFlXZU9QeWJYbVRiRmdZam1DRGY3QjhoNytBK0RHNGdVSGZtZE15TnVNZ25vRzdSaUJML21TMTd0Mi9yQ0F6dFlVU2I1OHRLSkQ5dTRMcmdIMkhUcSt5MHo0VmNqemdPUkFUcmdqREFXMlpXaS82U0JxeWtkclE3TnprVENFOGpvU25kcENsckN1akM1SGRqakh1eHlBdFdBcHhrNVVWK293MjJuSEtOaUZDSVJYY0hBazBkWVR2VGkyelpRZzJXcmsxMnltZE0yQUQ5ckJDbWIraTFGQ0RpUHM5M29saFFDNHdnTy9xMmRGVkVGRXRIb0JQSTdJQUlVMXpKNUh2d2d4QXdiL0hSZ05WY01EWkhHRnhsRDEyOXVzMkhxM1Y2OWVvVm90NGRZTE50Y0FiUGtXL3BqSFZ6Zm9TQzNPUk1JSndpWVhQNzZ0V3JQcCtMZDBHK2JicUVhMUVtaFhZUWNhaWZ3TUFrT2dLdmRmVnNqM25rZ2o3aHRjS3NzUTQvd1BNNit5STNTaUVHWkNUQ3VtQXhOeEJNRVJsbnZkaEJGVTFadHJBR3ZUSms3QkZlMkpYYit6cHJDT3pGVTJqdUN0ZUZKV2o1aXI4djh1WC9vZExtVDFtemJCMzZoa29QTlN3ZHdZZVdiSE9SN1dhK0o1TVBSckFIQzRPOE1NK0xmY0lpaVhTdEJNQ000QWFlMEdTTXZPUlJoMlRENEFma0lFdGUzNUVoTnprVENLZEkrQTBVYXZ1REtNWnZJL2h6aGtBWkV5djhxYjBCNlFOb0FOOVp1VjJYTTd6YklnMDQ4cytyWGc5eGh1cVovQWlGV0xlNkh1cDhGZ2p0WTkwVWtlRW5RQU5BalI1VXJBK0xnR1hPb0JjZEdRd0NpeHR4cEthYzZ6YXd1ZE9IVUttWEVEeHI4M0wxcnhYcWxmZWZ0bDRQQVB0STRYSEEwaEdjU1VKNkp0NDVVc25rcXlBem1NQVJiMWpOUTNwTncveVhsSUlmc0ErTk9LYjRGd0NYd25oVVpwLzhUc3ozM05IS1Q4NVl3dWtTQnV6ZlF2NHIvcDJSRXVVOHdKaTl1Z1A5dVdYV2JlSndYamJ6U0dwZ3VocEJPUDJpUHk0UG9pSVU0c0QrQWN5WHZvUmsydEJ3dXNnSmd5b1lzMnhoQ056MzVBUlpaMjhJSkY5N2FRdnM3ckhJOUo1a1h3OGhkZXVLSHFsK1RuSW9TejZOR1piM2FPa0l2ckltbDBkWjdYejNOUEsxOS9Gdkw0eDQ2L055RnplVTBncWlmY211TmVHaFVZZmRJcmtEemhzaHZDSnJ5VEs0NXlZbnZod1pUVGhkUWpuZkFYLzlRL2czeGRXSEh2bElZQS9kR0hLMTJqak45MHpiZVVXNkViQmU3NGZJcmtJc3NUdC9vcTgvL2Z2bkFpUWlISTUwa2FIWnVFRVZGQzFiZUFVWWFjcDVUNzZNQUw0MVpJdUwvT2JjdXJXSEJJUTZXdnZMei9xY3cxTVZGdnJ2RjNnR3UvMk9yMHBEQW1STFJ6QU1sOUI1SWYzMDIyVGtOMlhuaitWV2VOZU1YTjhNRjZtNXM1RkJzd3RjM2pGeXNNZENwRlhmMmtzZ1lrNXlZdE5KaEJNbEJKWEQrdnhxa2pHUmVWbnU0V2hiVldEaHRUZFdGS01qbFV4a1FoOGRjcWlsTzlkVmlCYTJHWEZKQVJKRnh1YWpCblZGOEc4MisxT2NHWXl3Z0VMRHBSNm9BTjl2Snl3REIrcEVnb3YzSktUdVBoNDcxMld6eXYwS1pBNHhLa2RIOEVkTGZFRlp0WGNlWURMeUxibXpVU2JRMTVJaFdSaUpCdDRIUi9oZlh6QmJuZG9iT1BDenVKL3h0TS93eU1LNkxGdVlsWnhJSllsd29vVHJjdTBYem9YRmNhWWtpSWVYdVYyQUZsREZqbU5iMnBUOUgySThLV3dBVk8xUTFiRVZvaHFsdFVoYjFrZ1VHWkdpQnBXN1l0Z0t2ZTZLSmtHMk5vZVVDWkJUQTFobGpnUWE3TEV2UzBqZW9TcEkzNE1OOXJXUFhkbldyc1NBYlVQV05Zak1uTzVJWE5jV1Zwb2ZHalowOFhtaHljZ2ZzTkNTbFFuNFdqSk91c21IOTVhdDk5NGZuejNqYkk4L0JRYnl6ZWVhNFFlRkxNNXRXNWlSbkp4S0F1RkVDUmYwNEN6WnE1ekZmbG9TZDhsd05XeThYU2Y0VERIbTVMb2NabGJyN0gwamI2bEpILzJ6TzRwL0RsUlFNLzZyT1RkUlpFNG9ZbEJYUHdZeE5YNEZURUpYK1llaFlMc3R6Vm1aQVAxWWZxRGRwZDBiVkRpRVY4UXUzYzZPU2RzNkFtaWJqUmpjbVdjUDVMNHVDRTBBdUxsdVVCbmpqcmptSHhxWkl1SFlndmNYWW5CK0xBTFo5cEVRWlhaeXhoTk9sSENvSGNKMXVWZU40bjJDUE9nNHVOeW5oRlJRSXJLTlpibE5rNlhMc0FwY2dZOTZ5N1M0Wit1b1JKRjVnd21ENnNTUm9JSTZMNE50c21Db3BSZEEyRHFvbWIyL0o0cjEvOWhYWVRVS2dTSnNZWGhFeW5NRjVkWkU3WVhBdnowMktNSlVjTU43OGswalR5U3FZYi9Rb3Y5NjBYL29tMjJhbytCODVZd2xuQ2hoR09SQUhoZE9GS2ZuQTNwb0M2NUJWYS85UTFKN1BubHlqZVBWL3Z5anAwLzhyVlVsbTBJa2lzeGJqaDlVS0xiMnpwZ2pkeThxc05LVC9nUS9wVlhjQmdxU3dGQWp5cXlFZTRTT3RHNGs0TSt5Q1BaQ2JkNmVjZ1RwNGljbytldzE4dEV2UXIyU3phc29SODVrQ1htUVE0ZzB0Vis2SE1DeTRNeUxwTDhpUVh3bU12M0twQkRKSWd0aXNZTUt4YTR0ak9XdVJ1MHFpU2ROM0x5cTZ5a2NaSW9EUmVqSTduNTY5OHdFQXpaUng3d2g1UWlTeFMra3NNdHVkNjJ2cll1U0pTdW1tc0pST1hJbVM4aURISUx2N21FSy82bkZsV2NmK2xvcWtvMHdORU1WZG5HWXpxUVF5U0tMRm1NSEZZcGRXK2pLeVYzdUttRXNyMHRXNFZrbENhNjZJZFZBTzFBU0srRWVvU091MjVWUWY1cWlPWG02cVU2Yit5ajJlb00wQ2hHak1GUktNaEhNNkdHWEkyZWloRENEanFSUTljeFR1cXc1MVgxT1RybUpyV1JTaUVTUlF6S3hnd3JscmkzVTVhNVNuamJEMUFsejZMTzhzYkVPQzg4NUxtSXQwOVk1YWsvcEozYk1EQXZWSWZPbVBGN2dpOS80TXFFQkN2TURrdFRnL0ltR0o0QWliS0VBT1JNbGhBY1NGZU1GOEtKb0VXQXlaY25FWEtMSUllbllRWVZ5MXhiVUliTU05WEpQdWlZQ1YyVFA1V3JFZXNRT2lraHZnNjZPVkZ5M3k2NDBvN1J5QkRzaHozRDQxSVp3OEEzYWZrL3VuR2dtd0syR2xaR2NMRWZPUkFtSnExdUxDQVFreXpPajB2NEVUa1EyaFVnVVdYSWRONmhRN3RpQzJvQ0FkdXp4QmpxNG1xMkovU0xaYzQyUFpQUHlQbVJPbGl5S3VyczZzcTRjc0NqOFdlWjE1WlRmQzkxV3NXL3dSNFJJRmM0TGRraGFnZjNyQ3B3RUtFZk9SQW5udFlPeW1tM3pNNG5BaytGTW9pM1pGQ0pSNUpDcDJFR0Zjc2NXWUFNeTR2VWd5Q2pxODMzRHZIQVh5RE1HM1gxUnJQLzNvbFZISTVnUUdOdSttWFB6eEV6bmw2ckx4Mkdhck1HcExPTFp6NUp4c1BhOVY2TWZMcXRtV3JqeHRjUXk1RXlVY0N6M2hIQjA3Ynd6bVYrdkd5MnY2U01PSTU4bXNpbEVvc2hoczNHRGlzV09MYWlmSzErVTNuOFRvMSs3OE1jZnl6akdPMTcxSFhGWC82dldVYUlxaUFIZ1VJODNxb3Y3aHhyT0YvSWxhZWtJYnVCQjdFMjZQNmo0YlhGS2FYTVM4UnlXaldLa3k1RXpVY0lEdVNlRVYxdTNER1lMVEFUR3pCTkpPSnRDSklvczJvOGRWQ3gyYkdGZWFyVGFWUTVnV3FzSzcyRkZobCtnNXJab1hmOWYwNU9Oem95RHZ2UGQzNEF6bWxkLzkzKy9vekZxOGpON09pc25DRTdZMnJ4cDhGLzJPTENHdGpEWTU3RDQxM2t2L3FDUU1uMWRNbjVFdzZsUVdYSW1TOGkvQWlKNGIxbnpVYXBFTTBQb2hGMGYzMkEyaFVnV1dWQ0pIVlFzZG14aEtGM0psdHdKOThBVzRKTUFlRzNvM1dURnNlcXhEcjF5NUtSLzREZklhMS9oTFJhMlhZQVROcUhrTUdjTDhsWC9qdmN0S3RJcVBGVUFibUtFcGpTdks0NVRnZExrVEphUXVMcTlETktraXBzSllWMzZxYkcxc2lsRXNzaWNTUHlnWXJGakM3dHlkaitRaHlFMzJZMXFVK2dFMlhPdE9ZcmJ6QkFGZ3NkUnRxOSs0R05YdDMzaVMvZVBPTU1GL0Z1Vi9oLy8xZ2NuMkdFdkdpZUZCNDlCdGkvbkE4TFRlcGJBUzJseUprdElnZ0laTnora0k2WUdnenNwVFdSVGlHU1JPYW5ZUWVXbGppMTB3ODBrLzNBUVIxbG1kNXNoMTV0NnYrT0VWRmZWcTBrcEVzWVZyeGJtSW5uZTI5NGx1S2krSUNmKzZyTm5QMG80VytlRzNTRStvU3pzWm5HUlpDVjZMMGJPUkFubHNnanhRZmZFbFBLYUt6eE9pYlZrN2FoRWtWR1MrRUhsY2pxMk1QZWVZOUVCMzM2UHVIdmVmelFmM1JId3BsdzBJQlIvS0l2RCt6RFYvYk1xMk1sT1dSRU5teEZNRDdpTndDbmx2bFc2bkRLQUZucEU4Z0xJR1lTeFFuaWhkeXVDdzRLeWx0elBRUnFVWjk1UnNZTXF5RHEyWUhCakp4WmtXTjV6Zi85aElMWVVkcFhKMDc4em1odzNiOHh2aWVrU0RsdnVXYVNXSXQ3V3NWQlNraGRBemw0WU9vQ3ovM0NXUytFNW4rS0RaSzk2MWgwVlA2aEN2R3kyc0NZMzFsN0xuc1RYRFc4N243NHJyTldLL01ESGdZeXFGVWE2RUVJM3BTUGNkUjZrS1lSK1NHUXRLalNSR3dPcGc1ck5GcXArYU1uV3oyMEEvd2RadHBTNXlUdWpoZytrRncwdkFPN05xTTJMMU14eUdBLzhKSDNQc0FRR2U3S2ZpNkNkT3FqWmJBRmVkNzZCYkZjRzlzUE1TNFdhZUw1ZFYvbHJGVDc2ZDhZK21DK3hjbHJ2c0E4ZGU1WFBzVENFVUE0VCtDTGs5YUpJVHpDb0dYL2ZlWm1kUGVONUgyL3l6NnhTTVZwcDhUR0tmTEhodCtISngyT2N4NmNRUEoxNmgzRHg1SVhYaTlrMll6UnlWZ3FUdTdhcm5SY1hrd3pxR3ZrazNDUjh3RVI1NnVQSG9jeXI2c1JielBMN0tSVnN3d2NCdHpqSFhmaU13UlgvL2ZjVDl4UHlXdjJqSzZlUC90V0V5UG1oMWI2ZVg5dEd5N2tNNnN0djl4LzZ5V09ERGlTcTcxWTUvd2QwRkkrMkNrNlR1Z0FBQUFCSlJVNUVya0pnZ2c9PSIKfQo="/>
    </extobj>
    <extobj name="334E55B0-647D-440b-865C-3EC943EB4CBC-4">
      <extobjdata type="334E55B0-647D-440b-865C-3EC943EB4CBC" data="ewoJIkltZ1NldHRpbmdKc29uIiA6ICJ7XCJkcGlcIjpcIjYwMFwiLFwiZm9ybWF0XCI6XCJQTkdcIixcInRyYW5zcGFyZW50XCI6dHJ1ZSxcImF1dG9cIjp0cnVlfSIsCgkiTGF0ZXgiIDogIlhGc2dKQ1FLWEZOcFoyMWhYM3R0WDFncmJWOVZmVDFjYldGMGFISnRlMGw5WDN0dFgxZ3JiVjlWZlNBcUlEQXVPVFVyTVY5N2JWOVlLMjFmVlgwZ0tpQXdMakExQ2lRa0lGeGQiLAoJIkxhdGV4SW1nQmFzZTY0IiA6ICJpVkJPUncwS0dnb0FBQUFOU1VoRVVnQUFCa3dBQUFCT0JBTUFBQUNReENkUUFBQUFNRkJNVkVYLy8vOEFBQUFBQUFBQUFBQUFBQUFBQUFBQUFBQUFBQUFBQUFBQUFBQUFBQUFBQUFBQUFBQUFBQUFBQUFBQUFBQXYzYUI3QUFBQUQzUlNUbE1BSXUvZFZCQ3JtYnZOUkRKbWRva2dybmZ2QUFBQUNYQklXWE1BQUE3RUFBQU94QUdWS3c0YkFBQWN2a2xFUVZSNEFlMWRlM0JsU1ZrL041T2JaSkpNa2hvS0ZkMHlZVmJBZFZuUE1NTnJlZFNKVWtodGxacTRJQTlaU1Z3RXBMUzhBV1VYU3RjYjJWSkFDbTZXTFdFR3dYdkJQeEQrOE1iUktsWkxUYW9RY2JYMGhwZi9XTmFOSzdxVVpYbkhHOWlkN0t2OWZmMCtmZnFjbS91YXVTYzdwMlp5dXZ0MGY5M2YxOSt2Kyt1dis1d2JuR2IrNjJ4d0RLNko5bzIzWHJ4NDRlTEZpL2VmQ3plT0FVUFhXYmhHRWxqeG80UmR2a2J0R1dpMUV6WnoxMkV5VU5rK3ZZamRUcHIwanJ2VmRkY0hxMEsxdm5zY3hEQjc5OXZ2RmV5ODlPMTNMK2VWbytKWDdtMWYrTmVNMXIvdW5kSEJSeGFzREROVzdqdjJyQWM5QlM4OXU2ZGlJMVRvanZkR04zMWtPNzFCU1FuL3RjbGQvQ2NVbkNZMVdyY3B2UG52S2VseE95blA0ZThoYnQ2Vll3NW1Lb3hGakwwaWxZVy9JQTdaUWMxa21HU3ZXSld4bjJCblRYcFBvV24yblo3S2pVNmhCeUFkL050TmE1Rkh3dVdETDh2YzQ2VURDcFVoWWtjT3MyRWlLYTJHSEtTREdjNW9EcHJxYTJLeFJEci91aXI3QTk5VHBHRWMrTlNmZm4rWlhWSElDSUpKc1B5Ym4xa3Qvc0JQQTJLMWxISkhUQzZXWGZVNFlzR1J5Zlo2QnAwdjNzWU96UXdSYTV0UHdrREZTLzdobWNIUC9QbTNHWHVNY3A4QVROcEd3cHpBR3hoN01rWXB6NUVxWTFkeTNQN1RvaXZHUTdicjVRTG13TTE0VUtnd1l4c0JKdnA2eWx2cXlJbkZyK1Y5eUN5RWJJL1kvWEgyaEo5cm40VExXbjZNN1ZPeEdVcllwSkIxbGRtalZpemZRUXlvaitTWGc1bVFMZlBXeTg1TWNOSmdoM3lRbTJEdEJmWFFoc20rU3V6cGZnT2tsL1BaNUpKc3Y0S0xLd2V2aE11RUNuSEpjYWFGbUl1emlWd1B3SEZCNUJzbXQ2dDVIY1BaY3B3eEhqdkYySE5FY3RWTUp4Wk0zSjcxa0VoTmVzMTdJNjRwamsyZW1uOGtIeFRsWkJJRU8zNjhleVZjNW96elA3dUNMYks2bUI2SUpLdGhuczM1ZUhmbEd5WlZ0aVhaYVhyZEtuVzkrRmhraDRweEE1TTBlMXptbk0zMGJaU2hHRC82ckp6UEppZTFXRENpYkNzSldYZXZoSWwxY2FrbEliZTZWRitvNGcybVFybS81eG9tNk5xYTdJRXgzZDlXbDhDU1VPWXhzTEVybjJpWXRQZXN2SjdnVHVhcTdkM25QL0dQd2NtY3c2UXBsdURFZktpSEhFc1VmZ21YRlVwdTBWbGJTSEpYN0dOc1ZUL1BlU0RYTUJrelhqcjA1M0tpSzZERS95Y1RDOXI4Z3FjcjVOMTh1SnNvRUU5WTZXdzA1QjBtb2ZHSU4zMVdsMS9DNWJiQXlhZU12Q0NJaE5VMTZaMmZUSmtjaFhJTms1WVp3QUNEcFlUWVY1Z1pJU09tdkZxVDdjSlgzbm4rNDkvcU9OUTEyZ21LYmtMT1lUTEhoSitMMkZwa0huYjlFaTR2M1hEWC9iZis2cXN0YVVEK2xyREZnMm5QeUdVVnlWTXcxekFKclFWSlpNd0hMZjlJK2lzcG9heTFZTktqRHJxSUhUaitNQm16RmlSWWhkZHM3bm5ZTCtIeVVpSmowQVJNMUVDa25ob01xcFM4M3ZNTUUyeUtYTlp5THljZDIzU0dZbGxsd014U0UrSHJNRkV5Q2VyTXJMS3haRnZYRDJRZ1JjSSttSENyYXp0T29MSVJqK2MzbG1lWTRPem1scFk4UmpNZGxnRmFxeStveEIydEJkZGhvbVFTbEN6SEIxWjNsL1VER1VpUnNBOG0zT282R3lmUTJvekg4eHZMTTB6bXRlWkQvaXZHbGFWNkF5YUY4YldzTVNZUHJGNkhpUkpRWU84dGp5YzNDSU1VQ2Z0Z0VqUWdiZVZYbEJXc09MRFI5ZVl1VUxFbGxiUFdBeGtidXNsbXR0QkppK2k0VlJWRGo4dU53T3N3VVRJQk1veGlZK3NqY1I0alJjSmVtRXhCMnNxdWxSVXNYbFkxNWYyZVo1aTByQlY2c0paMGRkWFJiN3AvNXZVSzh6cE1sRkRnNkhwS2hZTWlUaS9xaUF5a1NOZ0xFMnpvRzZlN0tIL3k5MTJDZVkxWFBHUEl5UEV5ZlkrM1NWWExuVW4yZ1RTcWRONFZHeWF3d09SdTRkTVJKcC9iMDFLeEFsaDJQMm1pa0phZWUyVnFpb1M5TUNHek56a2ZHZks1RHVVQ0pqdmlIS29yYUhUTHNrNERUQjdURVJGb0lvTk9ncjlURHBaUFE1ak1XTE9HbGtoQVE0dDFJZzNTcWxrUEtaZ2lZVDlNK051d3l3NkZZeExOQlV3YWxrZkx5SjE4S3pVZHhXeGhEQWlSMm5KZ0lnZkxweUZNWmkyUGxwWVk3U2phUTB0bzI3QThWNXFFL1REeFdGMVdYZmtPNWhnbXRDMnlyYVdQMmNKZGdUWnRtSkJmdjhaelg0ZUpFbG85OWg1dVpEc09lWlkwQ2Z0aFFyc3d5ckJWTlJ5WGV5NWdzcEo0NVlmRVA0dGVXZEQ5QUppNEp4VlhrRUUvSjVnSUE1M0Q1RTkrNmNJOXByRE9GUXNjbjEzNDhZUnNPS01OYytZTjhTanhabFdhaEFrbTAvLzFvUTk4TlNZdWVpMDA2WldQWjhsckxCY3dxVnVPWHlObzdJZkZZZUtlVkt3amc4NU9NTm5uTWNDa1VFYU1IUXJZNkN4dTRQakFaTnB5L0ZwY05sMlluTFVlSXBnbVljRGtlMG1BN05QeC9DR1MxRm5UK0pPOHgzSUJrMFh2RWo2MnlVNnZZN3YrekVYMG11NGZQSmRnQTB6SzdWOS9adUZMelA2UWhNNW9Bc2NISm9YRXVvMXpXWTVwZGNUWWttR2VRbWtTTGk5TnN1ZjkyT29ORVh0WnJBQ05TL3ExbnRpVHZFZHlBWk0xL2E2SUxXN3lyQmk3aVdZTCt5bkNzVjM0ZVR4ZjV4a20yODg0V0taUXA1ZTFqdzlNaXN6N25tWXBCcE5xNHJSS21vVEx6NDVlU0FJRWpEYm9yaTV1ZFhXWW9sWGVhM3gvOHhmU3JzLzRXamJpTVBuNmU2alI4OEx4KytEYlloelF0bThtVEdLRDRTSnliL0x5ZU45a25RZGdVNGdBanlYL0hBZVluSHJKS2pFbUhMK3pIK2NSelNrNjM3S1JrakJKazNDNUxiMGxUY2R0RWtISUZrVmQwY2dGdUZjT2pmVmRQcHlQTmt6R1dic0dFWTl4SDlVYm5YVm9zaFBqU2hEZ0xJYnhHSzhnc3NXN2ExSmJJQ1dubDUzZVBBNHdXV0UvUWx5RmorRlBzZUs0UWhJd2NUWm8weVJjVmtZd3BwdDFJcSt1SFFqNUtSVVo1VHY1OE5LdVRVL0RSeHNtbUE5STZpZHAxcGdPSGF1S090RUFnNHd1RXhPY29zU3U0cm1NNXdvbSt6Snh6WHF1OGxuMzR3QVRzRTNjVm1tTS82eHJWYUh6TFdCVVl6R1NRNXFFeXdvS09PQVNzK1p3K2lVZnMwbHdKMXJxdjd3TDF0R0dDWUgrUHVvdUFLRGxib3pFZ1JHUFVTY0g5S3JRaGdqUnE5NU12dEE2cDFlWjZOVXNFK0U0d0tTT1JmVkNFRlFBQjlMaGRTVU9mcS9HZ0JHUFVZYTRURTJzSmNZYjVFQ25nTHE1SW12K05xbjVEMVZjNVJzdGx2RGxUa3dJazFpYzR4c203ZVZZNDB5M1VUTEZZajJHTkt6aGwrZ1pMajdMbnVYQm92cXlKMzJGVFVPR1A0ci9PUTR3b1UrYllzQXZYdzRLZ01FUHhSbEVTbncyY1FhTk5BbmZzYXJvN0tncFdpWXMycWRmVktaamNCOXhtQVRBeVNQQlhKdjJFZzkyNC9LT0F5UGVwU0luRmlka2s5TTE5UWhndENYQzVtOW83K09iWkJrNkRqQUpDQ2ZyUVd1SjNnZDVoY01pWUdJQkl3NGF5dHBad2hpSUhyZUpuajQrNy9YYWJBV2pEaFA2Q1BETnB3N3hudDNCY3F6aHduSTI4NGNQSm5ENXF0bWkvakJnc3VsUUFOVmttc2x6TEdBU0ZFcXN2ZDNjd21xYk8zRU5lekRGT3NBa2JRbHZhSURxRlJNTGlwRjVmOFZLem45dzVHRkMrNzNmdUhJcGlSSyt3T3dBRTJCbmwvZFI4UXkrL094WTVualFqRmtkYm04ZUQ1alFrWU1uVno0Y0psRXlBSmpRUHIyMndHajYyWFNGT0lqNFE3dURvTklQamNIQ1pDajh2SVcxMit5d2x1QXlQdGJSTG5zaVMxQ1ZOc0hVZDJpcmJOL04wSEE4TlVIeEw2MWRwM0xiaW56QklOS2lBaHhhUjlHdEJ6MEc1NTdmWThHc1lzVVdDMFAyeVdTVytHd1N1WTR3WnlEeVNaaE9mZTBhd2lVMWVadWtRWVRDclVGUTZZZkdZR0V5SEg3ZUV2cFFFcERpRzkzMWRXSkFlV29RVHlIYUlGRHR1WkphY1IwWS9IZWZrTk56V1M4d0dUS0Roc25ZVVBTcytCRHpvWVJzVG10dEVpVmcwbG5DdERXMXJzVXhwNzdZckZNR0V6RGYzQnNNdmU2cERCWW13K0VIcTFESFJjUDVwRTMyYmMyeEh5YjRRWUlycnc1K3J2UW9YNDR1Njl3eVVIY1BnaUVoN2JKdGNFMW4wRENaZDQ5djZwcjZDanpnZWdrRnRYSnNBUjRsWU5KWnd1UkFYTkpOYTVqUC92TzBpZml4Q1oydjI4QncxS3FiVnVRQUp0Tm9ZOEpKQXg3SkxvN0J4S3RpR0VpNUs1bGdaT1llS2FJZEpNYWtOUkVpeFgrOUxKWlJSdklCa3o4R1I2NmZrQmhvdWpBNUcrZXhzNFRwRTl1WFZhSHB1TmNyQ0JiMUk1V2x0L3QxbUhTVzIzU1Z2ZkpLbVNXTmRyS0x0M1Y1d01CdnNIenhYdmJjWGI2SDRwNGdEb0lka0ZqVkpOekFOVmpDRDJVMitUdzdhSDZBdFNFRTUycTRNTm1LWitnc1lZS0ozbnJac2Q2NTVvVHFTM0Y2dmNhdXc2U2o1TWFyN05IWlE1eFV1Y1hWWjVyd2E3bzhQUGp1MjR2NkdRWDA4emVjK1QzOVlCRWtGblRNRFJ3VG1OeUdzd2lOcmMreTlqZGRCdXRtWHdtUE1KR3V4M1A0SlZ4ODl3L1hWRDU2RFZndGI0cWh1M3hyT3JCVHBicTlYNGRKSjRtTlJ6ajllT29nZUNOT2R6azRvWkZzV1plZjczRG9iazE5UlNTeWZETTdJTEd0U2JpQjR3R1RWekdjZm15ZXhibEg5cDhPaDJEZjh0TkJGdnZ4REg0Slk5NStRdVdqSEdwLzhZUTVHU1FmbDlkVnZ2N3UxMkhTUVg2ekVXTy93dytyTlBIcE5RY242S0pkWFI0d3NicGNKK3RBWGZZbm5XeGFVcWs3aURoRTFTUGNqd1ZNdm9RTndGVTZyRUlMamZkWTNDRUltV21GZHo2aklqS2l5SzR1b2lUY3N2d2V0dEZWU1RnNW9uMWR1Sy9BRUdBeVkvdjZZK0dyOEw3Sm9Qa3BWdmtjTUlGMTlreVV3QUVlN21ueHI1blpYNmZaZ2FaRUJ4YmRldnpqSHptd004WER4d0VtYndLN0VGTHBjaEQ4R1lMTE1RNGhDMk1uNGJSdndnQ3QraVNNUkQwRmsxa0cwblJOSnM0Q0ZTeU1pVHc5L2gyMFd1R2RnaEFOVDdtTVRwbm1WanFZOUNiblVVS0Q1Z2RELzhFMmJlNHU4QzBRWncyT1lXMWZ0MnBIOTVkT2lnVktzc2RoTXVpRFh2UUZOb2VtWGVZNHdBUXllamw0cXRJQ0FpSllzdm1qTThOUDZRU2FHSFJFQmxCNlg2Y3BDVWZJV0pPcHRHK3lKTUt0ZzFXWnFHNm5aTGE1Nk1Yb3YyRG1mZUZOLzA3UHBuOHR2Q214VGxLRmZQZUVXdjNId1M5UXZpOStyUDJIUkRuNDNMbjJwOTNhS1QzMUluaW5YWnVlVWhVYkpuM1hQbWgrWUNoc29ORW4rT2pWTUwrTkpSaFpzZGVjaUd4NStOTkprVFN2YURiUnZwbUd6YjNPcWdJOXdLUmZDU1k4WGYycVdGTjhMQ0tpQlFRY1YyY1ZiL3dPSlRkdUQwUVNya0t2aEt1UW9OSko4b1d0UzFyUGp0Rkc1SVNZbllyUkJXckVUT1hnZHlQcXp1bnE0UWYxTDZPNlpieHhwOW5CYXc4clJPZ0I5dEszY3ZZK3p5NjgzNW9YdlRTY3hEdlJjUC9WOFgyVC9tc2ZORC9GaU84cnp2TmhxVkI5TE03cm1vMk1wbTBmeFBOUkRDYUYwQWphV2Q1WHoxc3g0MXlscW52M01PbGJnaTVNK2xheDE3YVhpUjB4Z1Q1THp3S0NSUWpGSUFORGtySEF4UFBBSytHU05RZlJTbStYWjY1clEweVdwUjhKNE1HcEp4SGFENXBZV3M1Uko1U2ZYTVhwaUVSZHVsZ3k0S3BWWlc4YzArQXBXbXExZ05KSmhybXBaQm5nU1FyOXBsU1Urb0JRLzdVUG5KOEM1MjllZElXSUdJNHhNU3pwV0RscFdRZkIxdzlyTWdPVVFJQU1IV3UyWU1DOW5sazBKUjNvSGlaOVM5Q0ZTZjhxdHNEWmtVdDFFZEVNQmxYTDVzU1d1M0x0Nmd4ZUNiZXNMUmc2QXJSSzJRc2VCMG9rRE5yNk9ud0YzNTA0cE1xcnJEYjFDQlVJeFV4RFJUdGZqbHBOQTJ1b3RuUWZTcDVFdDFab3MzOHMyZnJPaEkrY3c0TEpBR29mRWorTC9wRUNxbStVUExJR1JzVTlaZzdsL2NLU1pKTW56N0NmVlkvNVZzR1dpYm1ocm1IU3Z3UmRtUFN2WXB5cFFzcmczVFRtRTB5a3BOWHFsZkRPZHprd09HSHNSb241NlBaa0Y4MUpJN215QUIxK29yeEpCVEQ0aTUvUUtwa3BuUlBLL09PbzFSVGdITEt2WEtFeW1KK20rT0g5Q1d1WmxVbXNwNGNXVEFaUSs1RDQyVWw0NURtdnNCa1VDbWg0VWI3Tm1mZitoaFRGb2xtaDEvVmtFeTVyUWRIbVdFM0hFb0d1WWRLL0JGMlk5SzlpbktzWnNVSkpjTGpHak85clhwbFBXQnAvWUZ0azlVcDR6QWc5Z0lURkpGMU52bWpTWkZ5UkM4RFJQR3Z6TU40TmU1N0lXSlpMbWtTVGZBbU9XaTFpYUdNczNLU3NzNnhkM3FEQXBMWE1vdmhnTHdzbUE2aDlTUHpVVTJSYU5xS0I2MExOTEUyOStGZ0JET1RJVjlIanFYbVJtenc5b3ZmOE11MGFKdjFMMElISkFGU01zelp0QkJWakZZYld1a3JBUUNKbGhUbEVPY0I4RWpiZkV1RHZ3bThTZ1NsRFI5R0RjRGtpNXJBS0FSeWZ3OU1iYXNvcVdWTlhvMzMrL0xtUXVtK0czWGorZkxpdVNLaTdvMWF0UFZwcXRubHI0VU1RMDltRXRpYXFaODZEQ01meUNpaWY2V1lWcEdwMDd4Wk1PdFJPeUFVVFo3Z3dkNGd6c1NhMktRNkpILzhYNlFNYXkxVHRzSy8yUkpoOGZXS0U0Nzl6SnJvZWJweXpNdXVhR1F4aE1wQUhLTzA2R2t5ZU1NWDdsNkFEa3c0cWRyS05Eam5ISjRSeDlNMjVVSXJBdEVpR1VyNUlqeFdGMnZXZ05iRFNKd0JHVGJJK0NSZDVoWUp5S0xkUXlrSlhyWXBuOFlnVFBBRVRDUlJyL0ZsTFRlcFZhUU5UNnRkUm40RFBEQXF4OWk3UGF2M1JmU2ZTb2dYNnRJSG9ZNEJScktoTzZoSHZYcUoyNXVXVTkxVVVmS0ZGcWRkZzFReW9IV3JIa2R5SWF1VUN1VVFoc3hSV3RRK0puNlpEVjFVSEdlM0s4SnIyRnBNclM4NFI2QjNaZlhpUFpGdm1uRFNMeDZiR2xxSVl1eDhCSmpEb2xYS2hhUDhTZEdEU1FjV21JdkRhdnBFNHc2RWU3REV0eDlwdklxZTBkRXdhRDdXMHFZcnhXUTBrSlpEYUZCbTlFaTRMeFVRT3pEdWMvVlBzUlNLLytsdDhEU2s4SDVEV1FMYWxla1JqTWJUdDZPS0s2a2cwOUt1S2hybnJsdkdrSWs2Q28xMmJQS0tIeHpITHJveHdja05jTStHakN6TFkxdzNjeVBQbm5Xc1BndGZwRlVDVHZkSlQvNUQ0OFgrUkhueEgrajJna3BwQmFDbXFXRnBqN0FWQ09pVnIyb2hVbDJKRExUa2hXdEk4QWt6bXBXWEJTdzFBZ2c1TU9xcllDVHFKSXE1TDdGMVcyK1BCbEMvUzA5YUdzRjMwQzJ4VUxvSUVvZHY4OGtwWWJ5VHVTS050aGQzemIrYjYzNGY1Z0M2bjZ0Tjc1T0NTeUFxbGJ4S2dSTEsrWVB4dDhNaVVIdmYwTXdSMGEzaGk0UmIrTVlzRkhobFR2cm8xYTd4U2N4ZHlsUGQ1dGo3LzhBK0xpeE54bld1bldoVm1LNWF0WWRvd0pING1ieEl5TVJYSjBHbWw1NWlFbGRqSlJ5bG5reW4yTFpFUlkwNU5GMTVVdlh4YUdjcjZVVHpRR1NiMDJSTDJaVlZxQUJKMFlOSlJ4ZWIxNkJCTXF2V0VhbzU5Zi9kOWRzeUVDNkZhVk5TTm1oRlRtektQVDhJRk5YZWdOSit0YVFQZmQ2blZJaGJjNjV3ZWpMeDlIb0FSdk0wRDRnL09qZ2djbFY1Z1VyL21JZGxlRnMvblZjY3ZxbVhVaWhrSW9ReWFTblZWQjNzTXpENThsMFQ5aFhmODFqSW5rbGs3NVlEeHNrRDNpUU4rbzJBUVhEdCswRC83dkFrN0NyN2laMDhraG1kazcrQjByRm1Rd0s3bDN3c05ZQWhuVGlZZGpqNis1ZUc3c0psTTEwdmZmdmYvOEZiZ1QwOFNQQ1hveE5WQ3ZiQ1pxV0oxczdZNHFaVlN0ZVVvOXgycFpwRGtoc3JmUUVOMlpjUW40YURlcnZISGwyVGJvQlhlNjdJaHNzeURHaDJZUHVRemNXc0l2RTNKOFkwblJqNmFteUwvanVwUWpZNnlrY1NrR2lheHEreDlWVS9RT09KZkRMSG1FakxLckozSXdyR3dSZmZLSnYyVlYyVEltTkNtZUpoSnNYOStMZ2w0UVB6N3NqSDg2SktzUEdnZThLRyt5UTRYOUdOYVVINFlzV0xaekVEV1F5dVlQWnVzR1Y3MTlCVUVtZndTYlo4RXlVNU1YRkpqb0tmTHZFMWVGU3ZyWVQ4Z0E2MzdDMk1GNy9vVk5TcURCQlREcUt0UHd0UHN5amJ5NFdNMVltRjJPdEY0a2FCYWhDWE1LbSthUnNlWVZRTTl3VDdtTHJva1dxZUl2QjZFdzBwYzdFQ0ZicTJKaDAzbDE5VG9DSTBrVHBpSmNUenBwMWJrajNxZmFOOTQ2MFYrM1g4dTVMSUtNbXZuZEt1TVJ1clh4b2JoYThoUHNjUnVXUWpHcTNLQzRFMmNyWDVhaVFBNitkRy8vU2tZRVhzcWhlNkZDbnZlTi80WnFiOXRweWJESFdDaXhYZngvQm10VmoxSmNQWitwUVlSVTZIem54UU55bGF4eUhDMklyb3d5VVoyeXV0Wis2dEJjQnVURXdUUC9PQ2hrWmRQd3NIM3NmWTlQL2x0b0draG03aDhPcVVXaTFoS2lhUWRya2FtTUt5eDV3VEI2UlM3TVc3TFU2bUtTb29rT2pDYTdDcHlhOGIrbWhUK01QVmtRUGZNMm5rZGk3VG1LNFQ3L2dwVjQ4M1RUSW9ENElkZWxEL0hHRloxM2dzZnc4UGx2cmNIV05GbDNtTDBsdTFnZFBuTFpQTExpMlJLMEZtYm9FQ21pbUVsdkszYVVhNnBVSGQzdkNoL0VMSzJBWVpUM0N2aDI3Z0FyeHl4eW5sbEV1dDFka3ZOQnFveVd2VE9oTHNxR3I4bjFVcVppTm9WQU5mWHFpclVrSDRDeEU5Y1ZvbUR2R2ZXeml2Q3RMa1JYS0laeFhkZEEzNEtmL2V4OW9YLzlqV0dwOTN4MXJEOWlacjd1UER0Y3djZmY3V2I2c2F6WnhNM3Q0ajNLY0VrVERKVkRIdlF1aG1SRG5VWnVPR2Q0VTBmcmFVWDhrcjRCKzhOYi8xRnJaanBoZm1UeGNSS3dqS1JSRmxzWVcydnBBMzlDYlhDNUxQTXkybEwxTGJpU214ZEVNVys1cFlLRGZDZVhidW9LR1NQajdOYVNxVWp4azlLSzQrYTNBTk0rcFZnRWlhWktqWmhuQkJGN25NNkttdFhOMTlEelIxcUpXR2JTS0lwMFBkUHRiZFRtcFZRS3hqVEFxSjZzV05iY2FHeHZ4cjdLU1Q3U2M2dVhWQmVZWWVObTlNcUdURiswcHA1eFBRZVlOS3ZCSk13eVZReEhDbFV2TXltMlBYcStiVzhsNVJlVk9WS0F0b05OWCtmM1NZWXo1WXoySDdpN3B2ZzJZUmE3T2k5OXpJaGNaTFBIUmlxRmxUNVVrMkZCbmpQckYzV2cyMEoyeGtjcjEySlE2ZG1VaHc2UDdvWnZRVWEzWHNUTS9tVnJjaVNZQkltbVNxMnFMYnRvRGxwRmt0dnZBKzBsTjV5Vnc1SmJpSVZZdUpkdEpUYnJUeWhWbnJMZlY0NTZMZ1Z0M2lXU3RxV2FPaVNHa1E4czNaWkFYUmI3QVQ1S2h3eGZueE43Q0t0M3IwZDA2OEVrekRKVkRGcnNUcDJ1UXZPcm01V2JZbGkzNi9HcTY3VFltVXU1cXpGR253anJWa0p0ZEtXYUYxdXI0THlNczdFY0FxV0pWclFIc2cwMHIya1o5YXVDTGFVMjBJbFdQY1I0OGRxV1MvQmsycUg3K2lGKzVWZ0FpYlpLbVl0VmhjM2o5N0txNXdUbHVnQ3J4SlFFRlh6TmNwWWJMakZ0eTBlVDJ0WFFxMGFhcWh1eVUxRnNVWUplVFZqeW1HQWllWEpOSkw5cEdmV0xna1hxNVlUMHExc3hQaHhtemY4ZUw4U1RNQWtXOFZDNmZBQlk0Mjk0WFBYWXcwVHloOTNVdXkxMHhtdmRid0RqUC82S2tUNEJSc2Rjd0lKdFNvcGwyOVZuc2MvU2I2TWNiR2J0NmdjQnJCRVU1SG4xTkJWTkxOMlNla1orTm1wczJsVUUwOHlLUTZkbjdSbURpODlrOThqU0RBQmswd1Z3MVN6cW5ncGJhdlF5TjNIbEQ5T3J5UXEyQlV0aXJGZnR2YlNkOFJHdkxmeENiWFNKOUhVWW1lS050NXZGOU9UZFo1OGJNbExyOC9Fek5vRjdabHdXV3pFZTZzYU1YNjhiUnhxWXI4U1RNQWtVOFhzOC9GbmhzcFhYOFRYbEJXMG93NXF0Z0FUdk9adnJ1bjJOakNmZGlyTlZTdHNLaTd6c25BczEzaGdqbUJTRVJOcXhTeHlkdGI1MDhIK3lhNWQxRlcvT1lCUFFvOWhUZ05HaXgrbmNWY2gycmNFRXpESlZMRXBzMHljaVIwZnVncXNkbEhGaXRML3BqcWVlRHZiS0ZiWExSSU5mTDJvcFNZZEsxMEVYYlhDSm92UVFKemtFVG1LNGFQQm02UUlMRXUwdFp1ZzFYOUNkdTJjL2l4K3dRSUxzZldVeWthTG41UkdEakc1YndrbVlKS3BZdFppZGU2SkliTFZKMm45OG1sTEtRN09UbFp0UDljcGVyY0JHL0UxZjAydVd1bVhNZmtIalhpWk92dVFta1NzdGZOUS9NSFp0ZlBXTkYrRVc2am16Z1JUbzhWUG9ubERUK2hiZ2dtWVpLcll2SEVPamJBL09KaDRyclErM3ZoYzFRTnZxTDU0VzRWeEwyL2hENXk2WjYwMEs1aEl2L050NG1ueC9lc3lXL0Y5Qjc4c2cycXFnY3Q1T0Z1dW1iVlRJeWI1VGtJOTFTY3hZdnhJdVYzRlc3OFNUTUFrVThYbWxUVURpMlgvS25JNTZLcW1oTGxrUHV2aFZKQlFLK2Q1UEJycFRmaEIvYjVLbkg3bldHV2Q4bUFiZWMrZk4yLzgrTGtZWm1vSENTWmdrdG1XRTJyN0lKZzJSeUF6UzR6a3cySjFuN2NyZGRIYm5WcTE1UG9lMzJteFo2eXJ4L3FieENTVzdwUElHVDlYVDNLcXBrNFM3QTRtYzhxRkZPd01aWU5BdFhySTkwdlM1NFVGK2JxM3F1N1U2bmE1bHhJMHJzMzVuUm4xZ1p0bW1rOGlYL3g0dTJTb2lSMGwyQjFNaXFFOFRqT2J0dmdkS2pjREluNks3VXRLVWNxaXR6dTFtcGIrdndkU1R4d1BxT0VwWkpwcVJZU1hVbXZlUFBuaXg4dkNVQk03U3JBN21PQjE1UTFxNzB3bDljejJVTmtaQ1BHL0NaVXk0VVZKK3BtTzVOWGw3NmpYMlN0WGc1a0htVnpuSitrTk0yWG1JWTMxMTRzZnpValdsaWQra3EwZmRzb1JKTmpsNzhKUHM0TnZCc0ZmVmZuWHE0ZmQvS0hRbndnWmpweXZFdTNwQ0VIbSs0ak9RN3RkMVEyNHNUT01LYzlYVjJYN3pYd244VUR1NENENEl3cTI3L05RekJFL250WVBPZWtvRXB4N2ZuZU53SURWeGdkaXZHTndkNVN1VWU0VCtIRGxHZUYvbUdYNHF1a1o1NmZsZTJwVzhWL090Vi84NVo2Szlsc29Pb09QYnk1eEtnMndkaTdFdm1uZjF6WGtwKysyZDAxZ0tCTDgrYmVHTi80S0g0eTdicy9BQ3Z3LzF4bktuMDA4NXB3QUFBQUFTVVZPUks1Q1lJST0iCn0K"/>
    </extobj>
    <extobj name="334E55B0-647D-440b-865C-3EC943EB4CBC-5">
      <extobjdata type="334E55B0-647D-440b-865C-3EC943EB4CBC" data="ewoJIkltZ1NldHRpbmdKc29uIiA6ICJ7XCJkcGlcIjpcIjYwMFwiLFwiZm9ybWF0XCI6XCJQTkdcIixcInRyYW5zcGFyZW50XCI6dHJ1ZSxcImF1dG9cIjp0cnVlfSIsCgkiTGF0ZXgiIDogIlhGc2dKQ1FLWEZOcFoyMWhYM3R0WDFncmJWOVZmVDFjYldGMGFISnRlMGw5WDN0dFgxZ3JiVjlWZlNBcUlEQXVPVFVyTVY5N2JWOVlLMjFmVlgwZ0tpQXdMakExQ2lRa0lGeGQiLAoJIkxhdGV4SW1nQmFzZTY0IiA6ICJpVkJPUncwS0dnb0FBQUFOU1VoRVVnQUFCa3dBQUFCT0JBTUFBQUNReENkUUFBQUFNRkJNVkVYLy8vOEFBQUFBQUFBQUFBQUFBQUFBQUFBQUFBQUFBQUFBQUFBQUFBQUFBQUFBQUFBQUFBQUFBQUFBQUFBQUFBQXYzYUI3QUFBQUQzUlNUbE1BSXUvZFZCQ3JtYnZOUkRKbWRva2dybmZ2QUFBQUNYQklXWE1BQUE3RUFBQU94QUdWS3c0YkFBQWN2a2xFUVZSNEFlMWRlM0JsU1ZrL041T2JaSkpNa2hvS0ZkMHlZVmJBZFZuUE1NTnJlZFNKVWtodGxacTRJQTlaU1Z3RXBMUzhBV1VYU3RjYjJWSkFDbTZXTFdFR3dYdkJQeEQrOE1iUktsWkxUYW9RY2JYMGhwZi9XTmFOSzdxVVpYbkhHOWlkN0t2OWZmMCtmZnFjbS91YXVTYzdwMlp5dXZ0MGY5M2YxOSt2Kyt1dis1d2JuR2IrNjJ4d0RLNko5bzIzWHJ4NDRlTEZpL2VmQ3plT0FVUFhXYmhHRWxqeG80UmR2a2J0R1dpMUV6WnoxMkV5VU5rK3ZZamRUcHIwanJ2VmRkY0hxMEsxdm5zY3hEQjc5OXZ2RmV5ODlPMTNMK2VWbytKWDdtMWYrTmVNMXIvdW5kSEJSeGFzREROVzdqdjJyQWM5QlM4OXU2ZGlJMVRvanZkR04zMWtPNzFCU1FuL3RjbGQvQ2NVbkNZMVdyY3B2UG52S2VseE95blA0ZThoYnQ2Vll3NW1Lb3hGakwwaWxZVy9JQTdaUWMxa21HU3ZXSld4bjJCblRYcFBvV24yblo3S2pVNmhCeUFkL050TmE1Rkh3dVdETDh2YzQ2VURDcFVoWWtjT3MyRWlLYTJHSEtTREdjNW9EcHJxYTJLeFJEci91aXI3QTk5VHBHRWMrTlNmZm4rWlhWSElDSUpKc1B5Ym4xa3Qvc0JQQTJLMWxISkhUQzZXWGZVNFlzR1J5Zlo2QnAwdjNzWU96UXdSYTV0UHdrREZTLzdobWNIUC9QbTNHWHVNY3A4QVROcEd3cHpBR3hoN01rWXB6NUVxWTFkeTNQN1RvaXZHUTdicjVRTG13TTE0VUtnd1l4c0JKdnA2eWx2cXlJbkZyK1Y5eUN5RWJJL1kvWEgyaEo5cm40VExXbjZNN1ZPeEdVcllwSkIxbGRtalZpemZRUXlvaitTWGc1bVFMZlBXeTg1TWNOSmdoM3lRbTJEdEJmWFFoc20rU3V6cGZnT2tsL1BaNUpKc3Y0S0xLd2V2aE11RUNuSEpjYWFGbUl1emlWd1B3SEZCNUJzbXQ2dDVIY1BaY3B3eEhqdkYySE5FY3RWTUp4Wk0zSjcxa0VoTmVzMTdJNjRwamsyZW1uOGtIeFRsWkJJRU8zNjhleVZjNW96elA3dUNMYks2bUI2SUpLdGhuczM1ZUhmbEd5WlZ0aVhaYVhyZEtuVzkrRmhraDRweEE1TTBlMXptbk0zMGJaU2hHRC82ckp6UEppZTFXRENpYkNzSldYZXZoSWwxY2FrbEliZTZWRitvNGcybVFybS81eG9tNk5xYTdJRXgzZDlXbDhDU1VPWXhzTEVybjJpWXRQZXN2SjdnVHVhcTdkM25QL0dQd2NtY3c2UXBsdURFZktpSEhFc1VmZ21YRlVwdTBWbGJTSEpYN0dOc1ZUL1BlU0RYTUJrelhqcjA1M0tpSzZERS95Y1RDOXI4Z3FjcjVOMTh1SnNvRUU5WTZXdzA1QjBtb2ZHSU4zMVdsMS9DNWJiQXlhZU12Q0NJaE5VMTZaMmZUSmtjaFhJTms1WVp3QUNEcFlUWVY1Z1pJU09tdkZxVDdjSlgzbm4rNDkvcU9OUTEyZ21LYmtMT1lUTEhoSitMMkZwa0huYjlFaTR2M1hEWC9iZis2cXN0YVVEK2xyREZnMm5QeUdVVnlWTXcxekFKclFWSlpNd0hMZjlJK2lzcG9heTFZTktqRHJxSUhUaitNQm16RmlSWWhkZHM3bm5ZTCtIeVVpSmowQVJNMUVDa25ob01xcFM4M3ZNTUUyeUtYTlp5THljZDIzU0dZbGxsd014U0UrSHJNRkV5Q2VyTXJMS3haRnZYRDJRZ1JjSSttSENyYXp0T29MSVJqK2MzbG1lWTRPem1scFk4UmpNZGxnRmFxeStveEIydEJkZGhvbVFTbEN6SEIxWjNsL1VER1VpUnNBOG0zT282R3lmUTJvekg4eHZMTTB6bXRlWkQvaXZHbGFWNkF5YUY4YldzTVNZUHJGNkhpUkpRWU84dGp5YzNDSU1VQ2Z0Z0VqUWdiZVZYbEJXc09MRFI5ZVl1VUxFbGxiUFdBeGtidXNsbXR0QkppK2k0VlJWRGo4dU53T3N3VVRJQk1veGlZK3NqY1I0alJjSmVtRXhCMnNxdWxSVXNYbFkxNWYyZVo1aTByQlY2c0paMGRkWFJiN3AvNXZVSzh6cE1sRkRnNkhwS2hZTWlUaS9xaUF5a1NOZ0xFMnpvRzZlN0tIL3k5MTJDZVkxWFBHUEl5UEV5ZlkrM1NWWExuVW4yZ1RTcWRONFZHeWF3d09SdTRkTVJKcC9iMDFLeEFsaDJQMm1pa0phZWUyVnFpb1M5TUNHek56a2ZHZks1RHVVQ0pqdmlIS29yYUhUTHNrNERUQjdURVJGb0lvTk9ncjlURHBaUFE1ak1XTE9HbGtoQVE0dDFJZzNTcWxrUEtaZ2lZVDlNK051d3l3NkZZeExOQlV3YWxrZkx5SjE4S3pVZHhXeGhEQWlSMm5KZ0lnZkxweUZNWmkyUGxwWVk3U2phUTB0bzI3QThWNXFFL1REeFdGMVdYZmtPNWhnbXRDMnlyYVdQMmNKZGdUWnRtSkJmdjhaelg0ZUpFbG85OWg1dVpEc09lWlkwQ2Z0aFFyc3d5ckJWTlJ5WGV5NWdzcEo0NVlmRVA0dGVXZEQ5QUppNEp4VlhrRUUvSjVnSUE1M0Q1RTkrNmNJOXByRE9GUXNjbjEzNDhZUnNPS01OYytZTjhTanhabFdhaEFrbTAvLzFvUTk4TlNZdWVpMDA2WldQWjhsckxCY3dxVnVPWHlObzdJZkZZZUtlVkt3amc4NU9NTm5uTWNDa1VFYU1IUXJZNkN4dTRQakFaTnB5L0ZwY05sMlluTFVlSXBnbVljRGtlMG1BN05QeC9DR1MxRm5UK0pPOHgzSUJrMFh2RWo2MnlVNnZZN3YrekVYMG11NGZQSmRnQTB6SzdWOS9adUZMelA2UWhNNW9Bc2NISm9YRXVvMXpXWTVwZGNUWWttR2VRbWtTTGk5TnN1ZjkyT29ORVh0WnJBQ05TL3ExbnRpVHZFZHlBWk0xL2E2SUxXN3lyQmk3aVdZTCt5bkNzVjM0ZVR4ZjV4a20yODg0V0taUXA1ZTFqdzlNaXN6N25tWXBCcE5xNHJSS21vVEx6NDVlU0FJRWpEYm9yaTV1ZFhXWW9sWGVhM3gvOHhmU3JzLzRXamJpTVBuNmU2alI4OEx4KytEYlloelF0bThtVEdLRDRTSnliL0x5ZU45a25RZGdVNGdBanlYL0hBZVluSHJKS2pFbUhMK3pIK2NSelNrNjM3S1JrakJKazNDNUxiMGxUY2R0RWtISUZrVmQwY2dGdUZjT2pmVmRQcHlQTmt6R1dic0dFWTl4SDlVYm5YVm9zaFBqU2hEZ0xJYnhHSzhnc3NXN2ExSmJJQ1dubDUzZVBBNHdXV0UvUWx5RmorRlBzZUs0UWhJd2NUWm8weVJjVmtZd3BwdDFJcSt1SFFqNUtSVVo1VHY1OE5LdVRVL0RSeHNtbUE5STZpZHAxcGdPSGF1S090RUFnNHd1RXhPY29zU3U0cm1NNXdvbSt6Snh6WHF1OGxuMzR3QVRzRTNjVm1tTS82eHJWYUh6TFdCVVl6R1NRNXFFeXdvS09PQVNzK1p3K2lVZnMwbHdKMXJxdjd3TDF0R0dDWUgrUHVvdUFLRGxib3pFZ1JHUFVTY0g5S3JRaGdqUnE5NU12dEE2cDFlWjZOVXNFK0U0d0tTT1JmVkNFRlFBQjlMaGRTVU9mcS9HZ0JHUFVZYTRURTJzSmNZYjVFQ25nTHE1SW12K05xbjVEMVZjNVJzdGx2RGxUa3dJazFpYzR4c203ZVZZNDB5M1VUTEZZajJHTkt6aGwrZ1pMajdMbnVYQm92cXlKMzJGVFVPR1A0ci9PUTR3b1UrYllzQXZYdzRLZ01FUHhSbEVTbncyY1FhTk5BbmZzYXJvN0tncFdpWXMycWRmVktaamNCOXhtQVRBeVNQQlhKdjJFZzkyNC9LT0F5UGVwU0luRmlka2s5TTE5UWhndENYQzVtOW83K09iWkJrNkRqQUpDQ2ZyUVd1SjNnZDVoY01pWUdJQkl3NGF5dHBad2hpSUhyZUpuajQrNy9YYWJBV2pEaFA2Q1BETnB3N3hudDNCY3F6aHduSTI4NGNQSm5ENXF0bWkvakJnc3VsUUFOVmttc2x6TEdBU0ZFcXN2ZDNjd21xYk8zRU5lekRGT3NBa2JRbHZhSURxRlJNTGlwRjVmOFZLem45dzVHRkMrNzNmdUhJcGlSSyt3T3dBRTJCbmwvZFI4UXkrL094WTVualFqRmtkYm04ZUQ1alFrWU1uVno0Y0psRXlBSmpRUHIyMndHajYyWFNGT0lqNFE3dURvTklQamNIQ1pDajh2SVcxMit5d2x1QXlQdGJSTG5zaVMxQ1ZOc0hVZDJpcmJOL04wSEE4TlVIeEw2MWRwM0xiaW56QklOS2lBaHhhUjlHdEJ6MEc1NTdmWThHc1lzVVdDMFAyeVdTVytHd1N1WTR3WnlEeVNaaE9mZTBhd2lVMWVadWtRWVRDclVGUTZZZkdZR0V5SEg3ZUV2cFFFcERpRzkzMWRXSkFlV29RVHlIYUlGRHR1WkphY1IwWS9IZWZrTk56V1M4d0dUS0Roc25ZVVBTcytCRHpvWVJzVG10dEVpVmcwbG5DdERXMXJzVXhwNzdZckZNR0V6RGYzQnNNdmU2cERCWW13K0VIcTFESFJjUDVwRTMyYmMyeEh5YjRRWUlycnc1K3J2UW9YNDR1Njl3eVVIY1BnaUVoN2JKdGNFMW4wRENaZDQ5djZwcjZDanpnZWdrRnRYSnNBUjRsWU5KWnd1UkFYTkpOYTVqUC92TzBpZml4Q1oydjI4QncxS3FiVnVRQUp0Tm9ZOEpKQXg3SkxvN0J4S3RpR0VpNUs1bGdaT1llS2FJZEpNYWtOUkVpeFgrOUxKWlJSdklCa3o4R1I2NmZrQmhvdWpBNUcrZXhzNFRwRTl1WFZhSHB1TmNyQ0JiMUk1V2x0L3QxbUhTVzIzU1Z2ZkpLbVNXTmRyS0x0M1Y1d01CdnNIenhYdmJjWGI2SDRwNGdEb0lka0ZqVkpOekFOVmpDRDJVMitUdzdhSDZBdFNFRTUycTRNTm1LWitnc1lZS0ozbnJac2Q2NTVvVHFTM0Y2dmNhdXc2U2o1TWFyN05IWlE1eFV1Y1hWWjVyd2E3bzhQUGp1MjR2NkdRWDA4emVjK1QzOVlCRWtGblRNRFJ3VG1OeUdzd2lOcmMreTlqZGRCdXRtWHdtUE1KR3V4M1A0SlZ4ODl3L1hWRDU2RFZndGI0cWh1M3hyT3JCVHBicTlYNGRKSjRtTlJ6ajllT29nZUNOT2R6azRvWkZzV1plZjczRG9iazE5UlNTeWZETTdJTEd0U2JpQjR3R1RWekdjZm15ZXhibEg5cDhPaDJEZjh0TkJGdnZ4REg0Slk5NStRdVdqSEdwLzhZUTVHU1FmbDlkVnZ2N3UxMkhTUVg2ekVXTy93dytyTlBIcE5RY242S0pkWFI0d3NicGNKK3RBWGZZbm5XeGFVcWs3aURoRTFTUGNqd1ZNdm9RTndGVTZyRUlMamZkWTNDRUltV21GZHo2aklqS2l5SzR1b2lUY3N2d2V0dEZWU1RnNW9uMWR1Sy9BRUdBeVkvdjZZK0dyOEw3Sm9Qa3BWdmtjTUlGMTlreVV3QUVlN21ueHI1blpYNmZaZ2FaRUJ4YmRldnpqSHptd004WER4d0VtYndLN0VGTHBjaEQ4R1lMTE1RNGhDMk1uNGJSdndnQ3QraVNNUkQwRmsxa0cwblJOSnM0Q0ZTeU1pVHc5L2gyMFd1R2RnaEFOVDdtTVRwbm1WanFZOUNiblVVS0Q1Z2RELzhFMmJlNHU4QzBRWncyT1lXMWZ0MnBIOTVkT2lnVktzc2RoTXVpRFh2UUZOb2VtWGVZNHdBUXllamw0cXRJQ0FpSllzdm1qTThOUDZRU2FHSFJFQmxCNlg2Y3BDVWZJV0pPcHRHK3lKTUt0ZzFXWnFHNm5aTGE1Nk1Yb3YyRG1mZUZOLzA3UHBuOHR2Q214VGxLRmZQZUVXdjNId1M5UXZpOStyUDJIUkRuNDNMbjJwOTNhS1QzMUluaW5YWnVlVWhVYkpuM1hQbWgrWUNoc29ORW4rT2pWTUwrTkpSaFpzZGVjaUd4NStOTkprVFN2YURiUnZwbUd6YjNPcWdJOXdLUmZDU1k4WGYycVdGTjhMQ0tpQlFRY1YyY1ZiL3dPSlRkdUQwUVNya0t2aEt1UW9OSko4b1d0UzFyUGp0Rkc1SVNZbllyUkJXckVUT1hnZHlQcXp1bnE0UWYxTDZPNlpieHhwOW5CYXc4clJPZ0I5dEszY3ZZK3p5NjgzNW9YdlRTY3hEdlJjUC9WOFgyVC9tc2ZORC9GaU84cnp2TmhxVkI5TE03cm1vMk1wbTBmeFBOUkRDYUYwQWphV2Q1WHoxc3g0MXlscW52M01PbGJnaTVNK2xheDE3YVhpUjB4Z1Q1THp3S0NSUWpGSUFORGtySEF4UFBBSytHU05RZlJTbStYWjY1clEweVdwUjhKNE1HcEp4SGFENXBZV3M1Uko1U2ZYTVhwaUVSZHVsZ3k0S3BWWlc4YzArQXBXbXExZ05KSmhybXBaQm5nU1FyOXBsU1Urb0JRLzdVUG5KOEM1MjllZElXSUdJNHhNU3pwV0RscFdRZkIxdzlyTWdPVVFJQU1IV3UyWU1DOW5sazBKUjNvSGlaOVM5Q0ZTZjhxdHNEWmtVdDFFZEVNQmxYTDVzU1d1M0x0Nmd4ZUNiZXNMUmc2QXJSSzJRc2VCMG9rRE5yNk9ud0YzNTA0cE1xcnJEYjFDQlVJeFV4RFJUdGZqbHBOQTJ1b3RuUWZTcDVFdDFab3MzOHMyZnJPaEkrY3c0TEpBR29mRWorTC9wRUNxbStVUExJR1JzVTlaZzdsL2NLU1pKTW56N0NmVlkvNVZzR1dpYm1ocm1IU3Z3UmRtUFN2WXB5cFFzcmczVFRtRTB5a3BOWHFsZkRPZHprd09HSHNSb241NlBaa0Y4MUpJN215QUIxK29yeEpCVEQ0aTUvUUtwa3BuUlBLL09PbzFSVGdITEt2WEtFeW1KK20rT0g5Q1d1WmxVbXNwNGNXVEFaUSs1RDQyVWw0NURtdnNCa1VDbWg0VWI3Tm1mZitoaFRGb2xtaDEvVmtFeTVyUWRIbVdFM0hFb0d1WWRLL0JGMlk5SzlpbktzWnNVSkpjTGpHak85clhwbFBXQnAvWUZ0azlVcDR6QWc5Z0lURkpGMU52bWpTWkZ5UkM4RFJQR3Z6TU40TmU1N0lXSlpMbWtTVGZBbU9XaTFpYUdNczNLU3NzNnhkM3FEQXBMWE1vdmhnTHdzbUE2aDlTUHpVVTJSYU5xS0I2MExOTEUyOStGZ0JET1RJVjlIanFYbVJtenc5b3ZmOE11MGFKdjFMMElISkFGU01zelp0QkJWakZZYld1a3JBUUNKbGhUbEVPY0I4RWpiZkV1RHZ3bThTZ1NsRFI5R0RjRGtpNXJBS0FSeWZ3OU1iYXNvcVdWTlhvMzMrL0xtUXVtK0czWGorZkxpdVNLaTdvMWF0UFZwcXRubHI0VU1RMDltRXRpYXFaODZEQ01meUNpaWY2V1lWcEdwMDd4Wk1PdFJPeUFVVFo3Z3dkNGd6c1NhMktRNkpILzhYNlFNYXkxVHRzSy8yUkpoOGZXS0U0Nzl6SnJvZWJweXpNdXVhR1F4aE1wQUhLTzA2R2t5ZU1NWDdsNkFEa3c0cWRyS05Eam5ISjRSeDlNMjVVSXJBdEVpR1VyNUlqeFdGMnZXZ05iRFNKd0JHVGJJK0NSZDVoWUp5S0xkUXlrSlhyWXBuOFlnVFBBRVRDUlJyL0ZsTFRlcFZhUU5UNnRkUm40RFBEQXF4OWk3UGF2M1JmU2ZTb2dYNnRJSG9ZNEJScktoTzZoSHZYcUoyNXVXVTkxVVVmS0ZGcWRkZzFReW9IV3JIa2R5SWF1VUN1VVFoc3hSV3RRK0puNlpEVjFVSEdlM0s4SnIyRnBNclM4NFI2QjNaZlhpUFpGdm1uRFNMeDZiR2xxSVl1eDhCSmpEb2xYS2hhUDhTZEdEU1FjV21JdkRhdnBFNHc2RWU3REV0eDlwdklxZTBkRXdhRDdXMHFZcnhXUTBrSlpEYUZCbTlFaTRMeFVRT3pEdWMvVlBzUlNLLytsdDhEU2s4SDVEV1FMYWxla1JqTWJUdDZPS0s2a2cwOUt1S2hybnJsdkdrSWs2Q28xMmJQS0tIeHpITHJveHdja05jTStHakN6TFkxdzNjeVBQbm5Xc1BndGZwRlVDVHZkSlQvNUQ0OFgrUkhueEgrajJna3BwQmFDbXFXRnBqN0FWQ09pVnIyb2hVbDJKRExUa2hXdEk4QWt6bXBXWEJTdzFBZ2c1TU9xcllDVHFKSXE1TDdGMVcyK1BCbEMvUzA5YUdzRjMwQzJ4VUxvSUVvZHY4OGtwWWJ5VHVTS050aGQzemIrYjYzNGY1Z0M2bjZ0Tjc1T0NTeUFxbGJ4S2dSTEsrWVB4dDhNaVVIdmYwTXdSMGEzaGk0UmIrTVlzRkhobFR2cm8xYTd4U2N4ZHlsUGQ1dGo3LzhBK0xpeE54bld1bldoVm1LNWF0WWRvd0pING1ieEl5TVJYSjBHbWw1NWlFbGRqSlJ5bG5reW4yTFpFUlkwNU5GMTVVdlh4YUdjcjZVVHpRR1NiMDJSTDJaVlZxQUJKMFlOSlJ4ZWIxNkJCTXF2V0VhbzU5Zi9kOWRzeUVDNkZhVk5TTm1oRlRtektQVDhJRk5YZWdOSit0YVFQZmQ2blZJaGJjNjV3ZWpMeDlIb0FSdk0wRDRnL09qZ2djbFY1Z1VyL21JZGxlRnMvblZjY3ZxbVhVaWhrSW9ReWFTblZWQjNzTXpENThsMFQ5aFhmODFqSW5rbGs3NVlEeHNrRDNpUU4rbzJBUVhEdCswRC83dkFrN0NyN2laMDhraG1kazcrQjByRm1Rd0s3bDN3c05ZQWhuVGlZZGpqNis1ZUc3c0psTTEwdmZmdmYvOEZiZ1QwOFNQQ1hveE5WQ3ZiQ1pxV0oxczdZNHFaVlN0ZVVvOXgycFpwRGtoc3JmUUVOMlpjUW40YURlcnZISGwyVGJvQlhlNjdJaHNzeURHaDJZUHVRemNXc0l2RTNKOFkwblJqNmFteUwvanVwUWpZNnlrY1NrR2lheHEreDlWVS9RT09KZkRMSG1FakxLckozSXdyR3dSZmZLSnYyVlYyVEltTkNtZUpoSnNYOStMZ2w0UVB6N3NqSDg2SktzUEdnZThLRyt5UTRYOUdOYVVINFlzV0xaekVEV1F5dVlQWnVzR1Y3MTlCVUVtZndTYlo4RXlVNU1YRkpqb0tmTHZFMWVGU3ZyWVQ4Z0E2MzdDMk1GNy9vVk5TcURCQlREcUt0UHd0UHN5amJ5NFdNMVltRjJPdEY0a2FCYWhDWE1LbSthUnNlWVZRTTl3VDdtTHJva1dxZUl2QjZFdzBwYzdFQ0ZicTJKaDAzbDE5VG9DSTBrVHBpSmNUenBwMWJrajNxZmFOOTQ2MFYrM1g4dTVMSUtNbXZuZEt1TVJ1clh4b2JoYThoUHNjUnVXUWpHcTNLQzRFMmNyWDVhaVFBNitkRy8vU2tZRVhzcWhlNkZDbnZlTi80WnFiOXRweWJESFdDaXhYZngvQm10VmoxSmNQWitwUVlSVTZIem54UU55bGF4eUhDMklyb3d5VVoyeXV0Wis2dEJjQnVURXdUUC9PQ2hrWmRQd3NIM3NmWTlQL2x0b0draG03aDhPcVVXaTFoS2lhUWRya2FtTUt5eDV3VEI2UlM3TVc3TFU2bUtTb29rT2pDYTdDcHlhOGIrbWhUK01QVmtRUGZNMm5rZGk3VG1LNFQ3L2dwVjQ4M1RUSW9ENElkZWxEL0hHRloxM2dzZnc4UGx2cmNIV05GbDNtTDBsdTFnZFBuTFpQTExpMlJLMEZtYm9FQ21pbUVsdkszYVVhNnBVSGQzdkNoL0VMSzJBWVpUM0N2aDI3Z0FyeHl4eW5sbEV1dDFka3ZOQnFveVd2VE9oTHNxR3I4bjFVcVppTm9WQU5mWHFpclVrSDRDeEU5Y1ZvbUR2R2ZXeml2Q3RMa1JYS0laeFhkZEEzNEtmL2V4OW9YLzlqV0dwOTN4MXJEOWlacjd1UER0Y3djZmY3V2I2c2F6WnhNM3Q0ajNLY0VrVERKVkRIdlF1aG1SRG5VWnVPR2Q0VTBmcmFVWDhrcjRCKzhOYi8xRnJaanBoZm1UeGNSS3dqS1JSRmxzWVcydnBBMzlDYlhDNUxQTXkybEwxTGJpU214ZEVNVys1cFlLRGZDZVhidW9LR1NQajdOYVNxVWp4azlLSzQrYTNBTk0rcFZnRWlhWktqWmhuQkJGN25NNkttdFhOMTlEelIxcUpXR2JTS0lwMFBkUHRiZFRtcFZRS3hqVEFxSjZzV05iY2FHeHZ4cjdLU1Q3U2M2dVhWQmVZWWVObTlNcUdURiswcHA1eFBRZVlOS3ZCSk13eVZReEhDbFV2TXltMlBYcStiVzhsNVJlVk9WS0F0b05OWCtmM1NZWXo1WXoySDdpN3B2ZzJZUmE3T2k5OXpJaGNaTFBIUmlxRmxUNVVrMkZCbmpQckYzV2cyMEoyeGtjcjEySlE2ZG1VaHc2UDdvWnZRVWEzWHNUTS9tVnJjaVNZQkltbVNxMnFMYnRvRGxwRmt0dnZBKzBsTjV5Vnc1SmJpSVZZdUpkdEpUYnJUeWhWbnJMZlY0NTZMZ1Z0M2lXU3RxV2FPaVNHa1E4czNaWkFYUmI3QVQ1S2h3eGZueE43Q0t0M3IwZDA2OEVrekRKVkRGcnNUcDJ1UXZPcm01V2JZbGkzNi9HcTY3VFltVXU1cXpGR253anJWa0p0ZEtXYUYxdXI0THlNczdFY0FxV0pWclFIc2cwMHIya1o5YXVDTGFVMjBJbFdQY1I0OGRxV1MvQmsycUg3K2lGKzVWZ0FpYlpLbVl0VmhjM2o5N0txNXdUbHVnQ3J4SlFFRlh6TmNwWWJMakZ0eTBlVDJ0WFFxMGFhcWh1eVUxRnNVWUplVFZqeW1HQWllWEpOSkw5cEdmV0xna1hxNVlUMHExc3hQaHhtemY4ZUw4U1RNQWtXOFZDNmZBQlk0Mjk0WFBYWXcwVHloOTNVdXkxMHhtdmRid0RqUC82S2tUNEJSc2Rjd0lKdFNvcGwyOVZuc2MvU2I2TWNiR2J0NmdjQnJCRVU1SG4xTkJWTkxOMlNla1orTm1wczJsVUUwOHlLUTZkbjdSbURpODlrOThqU0RBQmswd1Z3MVN6cW5ncGJhdlF5TjNIbEQ5T3J5UXEyQlV0aXJGZnR2YlNkOFJHdkxmeENiWFNKOUhVWW1lS050NXZGOU9UZFo1OGJNbExyOC9Fek5vRjdabHdXV3pFZTZzYU1YNjhiUnhxWXI4U1RNQWtVOFhzOC9GbmhzcFhYOFRYbEJXMG93NXF0Z0FUdk9adnJ1bjJOakNmZGlyTlZTdHNLaTd6c25BczEzaGdqbUJTRVJOcXhTeHlkdGI1MDhIK3lhNWQxRlcvT1lCUFFvOWhUZ05HaXgrbmNWY2gycmNFRXpESlZMRXBzMHljaVIwZnVncXNkbEhGaXRML3BqcWVlRHZiS0ZiWExSSU5mTDJvcFNZZEsxMEVYYlhDSm92UVFKemtFVG1LNGFQQm02UUlMRXUwdFp1ZzFYOUNkdTJjL2l4K3dRSUxzZldVeWthTG41UkdEakc1YndrbVlKS3BZdFppZGU2SkliTFZKMm45OG1sTEtRN09UbFp0UDljcGVyY0JHL0UxZjAydVd1bVhNZmtIalhpWk92dVFta1NzdGZOUS9NSFp0ZlBXTkYrRVc2am16Z1JUbzhWUG9ubERUK2hiZ2dtWVpLcll2SEVPamJBL09KaDRyclErM3ZoYzFRTnZxTDU0VzRWeEwyL2hENXk2WjYwMEs1aEl2L050NG1ueC9lc3lXL0Y5Qjc4c2cycXFnY3Q1T0Z1dW1iVlRJeWI1VGtJOTFTY3hZdnhJdVYzRlc3OFNUTUFrVThYbWxUVURpMlgvS25JNTZLcW1oTGxrUHV2aFZKQlFLK2Q1UEJycFRmaEIvYjVLbkg3bldHV2Q4bUFiZWMrZk4yLzgrTGtZWm1vSENTWmdrdG1XRTJyN0lKZzJSeUF6UzR6a3cySjFuN2NyZGRIYm5WcTE1UG9lMzJteFo2eXJ4L3FieENTVzdwUElHVDlYVDNLcXBrNFM3QTRtYzhxRkZPd01aWU5BdFhySTkwdlM1NFVGK2JxM3F1N1U2bmE1bHhJMHJzMzVuUm4xZ1p0bW1rOGlYL3g0dTJTb2lSMGwyQjFNaXFFOFRqT2J0dmdkS2pjREluNks3VXRLVWNxaXR6dTFtcGIrdndkU1R4d1BxT0VwWkpwcVJZU1hVbXZlUFBuaXg4dkNVQk03U3JBN21PQjE1UTFxNzB3bDljejJVTmtaQ1BHL0NaVXk0VVZKK3BtTzVOWGw3NmpYMlN0WGc1a0htVnpuSitrTk0yWG1JWTMxMTRzZnpValdsaWQra3EwZmRzb1JKTmpsNzhKUHM0TnZCc0ZmVmZuWHE0ZmQvS0hRbndnWmpweXZFdTNwQ0VIbSs0ak9RN3RkMVEyNHNUT01LYzlYVjJYN3pYd244VUR1NENENEl3cTI3L05RekJFL250WVBPZWtvRXB4N2ZuZU53SURWeGdkaXZHTndkNVN1VWU0VCtIRGxHZUYvbUdYNHF1a1o1NmZsZTJwVzhWL090Vi84NVo2Szlsc29Pb09QYnk1eEtnMndkaTdFdm1uZjF6WGtwKysyZDAxZ0tCTDgrYmVHTi80S0g0eTdicy9BQ3Z3LzF4bktuMDA4NXB3QUFBQUFTVVZPUks1Q1lJST0iCn0K"/>
    </extobj>
    <extobj name="334E55B0-647D-440b-865C-3EC943EB4CBC-6">
      <extobjdata type="334E55B0-647D-440b-865C-3EC943EB4CBC" data="ewoJIkltZ1NldHRpbmdKc29uIiA6ICJ7XCJkcGlcIjpcIjYwMFwiLFwiZm9ybWF0XCI6XCJQTkdcIixcInRyYW5zcGFyZW50XCI6dHJ1ZSxcImF1dG9cIjp0cnVlfSIsCgkiTGF0ZXgiIDogIlhGc2dKQ1FLV0Y4eExDQmNZMlJ2ZEhNZ1dGOTdiVjlZZlN3Z1ZWOHhMQ0JjWTJSdmRITWdWVjk3YlY5VmZTQmNjMmx0SUZ4dFlYUm9ZMkZzZTA1OVhHeGxablFvTUN3Z1hGTnBaMjFoWDN0dFgxZ3JiVjlWZlZ4eWFXZG9kQ2tLSkNRZ1hGMD0iLAoJIkxhdGV4SW1nQmFzZTY0IiA6ICJpVkJPUncwS0dnb0FBQUFOU1VoRVVnQUFCaFVBQUFCVkJBTUFBQUM4MUhpS0FBQUFNRkJNVkVYLy8vOEFBQUFBQUFBQUFBQUFBQUFBQUFBQUFBQUFBQUFBQUFBQUFBQUFBQUFBQUFBQUFBQUFBQUFBQUFBQUFBQXYzYUI3QUFBQUQzUlNUbE1BcSsvZHpUSlVSSFptaVptN0VDS1NJcW5kQUFBQUNYQklXWE1BQUE3RUFBQU94QUdWS3c0YkFBQWRyVWxFUVZSNEFlMDlXNHdreVZFMWo1NTM5eXkyZU1tUEhzK2R3UWlkYTIvWEJsdHdWTnRleEFrZDlPaCt3TEpSdHd6OElXYkUrUWZkUnc4U2xoRGlOSXZ4RnhicU1Yd2dzS0JYOWlFTGMzYlBuZS9Qb0I1MnJkTkoyTzdXbVErRVFEMDNzK2Q3N0s2VGlNekt6TWpNZW5STmQxWE40aTFwcGlJekl6TWlNaU15SXlPcnFqM3Z3ZldnQit3ZXFIemhDbXZZbVEvU0QzcmdoNjhIUHVFenhrNSsrT1IrSVBHREhyQjY0SC9BRWhqYnNuSWh1ZlR6YnQ3OW5sUDdtZnRkZ2dmODU5Y0RxOXdVMkNXWFF2LzlidDU5bnhNYzNmY2lQQkFncng0NEVMYlFkdHFmWXp0TzN2MmZjZXYyOGYwdnhBTUpadEFEcmg3VWhDbWN1WTBQWG5mejd2K2Ntdi9ZL1MvRUF3bW03b0ZhL2Z0T0d4dkNGbHk5WDJUWEhlVC9EeG10TTJ0Q21HT25EMzNnMnJXclY3YlplN21BTW1PYnRRc1FXRkxMbi93aUNIcjFHa2k2N2JOREx0bXlMMFRmemplTVdCcmhoT0hyc3J0T2FRZHQ0UVBQdDUyQytsdE9WbEpHRFlOUkVWZkVncFBVVFA1bFMvYTRiMnF1eFl5Z00vYnpaOGZUMUZqTzVGdGEwSEI3dUs1eXR2S1V0RFRDOFVJdGcrVFduT2g1QTNiNkZTY1QybGhqUi9FdFJaUXNxVzYxZ0FqY2NyTjZyNXIwVjcvNHp0Q09mNkhOUzFZSFFvU0gvOWxFekNkVkhQbVZMNzR6NEpJOThZNi9HM0ZoS2wvNEtNKzQvWTZkZklRVHJaWkdPRjZvT1pDN2JSWFgyTzNvYnVnWVpsUDkvRGRPbi9pTVZkZElWbEdmWHYwWGRiM3pSZDdMRWRablZDc2hzY0QyYmFyTDNCaWVVZGw5NFAxdVd5WHpCZ29rM3dUSnRKd2cyRk9ROFU5NUN3anRsMFk0V3JZRkVQdVNWYlRtS2diSHFQcHZFc3pLZ0xHQXNRK1RMQWZzUU92R2pGdjlPTlJpRnk4WVZXT3ZPY3p2QXFNLzBMbWJqTjJKV2l3MXhteWg0c2pYUVRLRGQ1akRmc25JeUNsUkd1Rm9lV0NFbmVQbCtkdlJ1SXZVcTY3VzJZZVB2WmVhN0plamtYa3U5ejNiSnNKbmdhS1ZaU0tVa2pwdzl6QTRUWnhvWmhiWTJVaW44b2VLSSs4emV5YW9ueFppOWFVUmpoNjlJUXk0SFVqcXZCR04yMlVqWGZBSzQxaExmbUpvS1lEbUg5R1ZFS3IyV2N5NlkrSVZtNW9Qb3lpRTZncndUaGJDTWJ0QkN2TUhDeU9QRVhSaTh5aFpMMFlEWml0MWFZUmp4R2hCUnhoZURPRDE3MFVpVitsS1d2SER5VDIwaWNnYW5vZk4yM0VxV0N5SzFhb1kzb3pzVlh0cUJLTUYzc2xxMFRUOUNLTjJIb25DeU9OREJrZW1CUFZvRFRDUnBrNlZSamlHODEzb2lGT3J6RzlZR1NJNXgwZ1AzUlRMZ3VkVkVqMmVOV2plV1RqcWR0ZEhraXM0TTNBZHd6N3d2aWZabUN2Y2dJc2lqNDdzdmhSVDNJT0dtYzRuVlJyaEdIRjYwQkY2d0RsU3hlNlpzR3FMYWtPVE5jTHNBM2RHRFV2d0ZrRHpaQVBLUytiWlpZSnhRY0JkZHhNekJ0NHZTZmI2OXVvcEMzSzdGMFVlTnlZN2hoVFZHQTB3a0taUGxFWTRodlU2ZEFUVmNVQmJNeUtudXQ2QTVJTXpLMmZNZWViT3FMcFNDNXEzeTFkdDkxU2psd2N0dUUvbExnTHZjaWxjS1g0dEs0cjhFTVEwKzMzSnNnMnpkR2FwMGdqSFNOQjhDM3BpeXlpTUNTTlY2SFpoWG52U1lCWnRvNzZSNEU3U3ZwSGxlYjdVTUN1L3pPU0tkUG8wRTNoVUtBL2F1L2F1UjZQbEJSVkZIdHhrUzdoMXl6WnlrckEwd2pIeStQZGd3TTNZZWt1T3YxbGxnNkwxdE9aQU5HREx4RFJTVFdqZmRwTDZKa0VEdjZ4RTFkazJnYzJxdlpUemtFWVJiQlpFdnMvMFlBcXhGaXpieUVuWTBnaEh5MU5samJxZS9BVE9RYlNtRHFtWDd4UERDTUpuWnFJcGpNRVdiQ2VwWTBkeG82c1dtMXQzbDdjZThON21YSFJzRVlyZ3JTRHlnVDBaZXNOQ1FxcTRsN1JVclNEQzBZTzN6RzdzR3BGRFFHdHVSZUlla0FnOFBNVjBvcEQ2VGxCV0ZRR0FZWEpTa3hkdEZ0UFhsSTEwdUtPaUFRcDNDS3czTUZWaGo2bk00b0JpeUdQc1ZnOG1sMjdYVXRGOFJDNk5jSXc0Syt6Nkp2UUZEU05VZGV6RXFCU3drVXJEVTB3TmxUaXd0MTZxaEFOTmFOL3EyNDJDUS9VbVF6R3BUY2VWOC9CaExjNzZLL1l6M1RGdHpEYTdHUEs0TFRreUdlOWJ0bUdXemlwVkd1RVlBZUE5TmV6eFExSzg1UG9LV0ZxaG5nN1l6eVZWWmRjOVFWQmxBSXloZlhKa2hVVnJ4ZmlqbEl0MGVFUHRreFV1bkozd2dFSE5MK1hOMW1MSVIwWDVqMVFYNUFpVVJqaEdwZ1htb1hsdWtlSjFFam8xc3NtV0d0VC9oaXByVWNOUXVRcmc3MDVyYk14ZnNteEQ0WllKck5vV0M4d0UwRGZIbm5mcmRGUUtaNFdRTHkzS1h4cmhtTEhjQksyRThhWnZzTVdFVkRjcFVvOHVKVVBUbGh4S0E0dUE1OVdLaWRrNW5DUm1RRHhzeDBib0F1djdYald3ZkR3YkxhOTBJZVNISUtNcHdBL3A4VUlMUFBlNitjaHVpOHovcEk4NmRJUFZSQldSMTZZK2taSlp4djBtZExiMTNPTTFtR3d2M0JVUW1VTG01b0gxeTk2aU9sY3NtT2RDeU84K09GNFF3OXFGNkNaMEJwMFlZa0txUGJKYnhxV2tyZlFDYklHdUt5cGZBdWlFa2UyRnpMNXc5NGpIcFBDazhIVnZVRllJdUJEeS9RZkhDMElWNjNBTUJycE1ORHN1cE5va0cyeDgySFpQNlRMTVh0RkxpY1NvQTNwWjZpUjVtT0RlcFN1ZndFZEI3ODQ1RHhkTzBOaE1VQW9oSHpoaHZvS2kvS1VSamhrYmY4dnpjRDkvU1pkVFdPZkNVdEJXS1h4Sld2dldzQWRLZm00dHdrbFNUVjBnb0dXSGZvRzNBVWhhTCs4MHBBRHlwVVg1U3lNY28zSTFWSHpVN0JPRnNCdzlDd0tTMW40TURZMVVEYkNGNUJncEVyQkQyS3IyeFFFMjJac09NeDFrL2RESkxpcWpBUEk0T0ExVG5tS09GMG9qYkFxclVrdDh1K2pUOTdmV2lKWXJQSHg0bGV3cDhDeDVwQXJCRmxKaXBIM0FkL1ZNTlhCQmdJV0k1UTNqZmhCZUtPc3FnRHp1U1E1TitZSWpNNTFQcWpUQ01lS3M4OGtlVkZWUDdJdjJtejJpNmdiVmQvU3FScXBKR0xEb09nb0Q0eUdrZ3NxL1dBQjhvTXRoQ0syK1JDc3VnRHcrR2I1bnlGM1Eyd3VsRVRhRTFRazRhb09yQmQxeExET0gwZFBnUERFWC9tekNTRmFBa0NOZE0xUTJBYmlUMUNBWkZ4SUVDM2Y0UXFjMlpkRno2c3d3b3dEeUdEa3hPUzdvZUNGL3dwVy8vR3JFSjR0KzM1UldwWVo4UGNDVmVGL203VVpIZkRhcHE0RGZtQnpKQ2hQWWd0ZUhDbStvQ2hjVWdFbFlDeVY1Uk03TmFWT1dGSExQbjN6SGVZeTRvTGNYY2lmOE12ais3SDFxa2cvSHF4WTkxOFBSQWwvLzBYTnJ5S0h0MzVPUWNSOVRYWFp0d2FabzFQVTh0TFlJUmJPd1NrN0NPWWlyOWJ2QStLWHlHTXVmZk0rSmlDOFU4M3g2M29UNXNSWUlaNm5tYXB4MGZmNldEWWF4MWVzMndlWElrZTlRdHhsdFFaTkFIMG1uSW12alUyYjJEaTBTc2N4TVlQSzZUWjkvRVRaNmRyQlI4MGdYUUw3cG5KUU9rMCtMWmlWbjNvVDdxSE53aVc5REs2N1g0MXplVVBFRFBUZlV5RU4zcWo0QVhYcTJiR3EvbWFLVk5BeVR3SVZmRjJCS09OUWNDK2dXOW1aNTNsMEI1RUcrRTFQcTNjU25DRXpjS1ZJNUU4YjRqcmoyRFNZM1l0WUZxZmdIT2hLMEd1RW5ZRnM5ZWhCbGFqK21SZ1k5TndGT1VqRTk3SktlUE1mMWhxckI2eUNjRzE2Q05xdk52Y2xiUGlkbUF2bHp0dWhVUzQzeTV5Vm5LbUdIMVd3Wm9OT1AvMWIxTjJIMTBURlNiR0VoNWx4WUt2NFFCandjMlRrcnFDQVo2R3N2eXVPNzVaRXM0YWxqbFlvR1lNNXRSNWRjb0Z5eWF3cTVncWZ5K3RBM1Vhdy9wY01OTVNKODd2YStWYkxhZk56SzhWd2tncEZBbm1CTkJVWkYrUnUweGJ6a1RDVk1tY2dPZzhQN0sxaHJHWXpoMTJqMWNZd0hLQlVmWCtlNUpDckVQTEh0MVJueG1qUHZuYjJhWDU2alFYc2lFWFp0QVo3S0cwUGZITG5WZm8rRTN0eFN6SUZPTldjay9rVHdrWWtjZ1VRUTRza1RwT2xBWE5URGFUQnNxR3A0aXJuSm1VWjRPckZnZ2c3alJmQzk4ck1SYWV3Z3hqL1pESDBuWEs5Q1ZZOHpteWx0NFZiTU5vUXdXVDZJejJjYjF4ek0vVGhtS3JBUWxuNzNENzhFdWZzR3JwUFlCWlRyUmk1R05xeURPeGVKMUlnalQxQ21CamVCSjdPUkpXMGJlY3FaU05qazZEeXByaHFlYjV2YjU0RE02YlRoanB5c2ZiVkJqRE9iZ1RRV3JHK3VDeGd3cGExR3dVMTdpb3hDeXB5M050c2ZvL1habHNsQ0g5WlRWT0J3aXBHRnVJdyttbW9MQThBNmtsWDRIYnZONmdjWGlkU0lJVTh3cGdkYkNjY0x1Y3FaUkhoNnNieW0zaFljVUNkM2xUV2lXeGNoVlNqcnFkUFZ3VWswYXBOR0c3Q1RSZ3B2QWx1WWkrTkFOWEl1SU02aE8xZGorRG1rTGFQbUdsL01mQkRXeVBibXRoLzlEUGlqKzJhdW5RcWducm5PWUVkWkVUMFhTVGNUUjE1anpBQUNSYkVjYUgyOGtLdWNTWVNubDZ0Q2hoSm1Nem5uZTk3TnlNMGZFUFRsV0kxaGxQWTRCOVpVcHJneWJBSGpWVHVxYUFKYjZGbnZ0YW02MHdINGh1b01yNERhTzdSN3dDZHhHRFRMMTBHUzZiWlFoM3BIaUtvdW5FS3NkY0ZGVXRpSjVEWFdsTkRBQ2ZBTkRkdklUYzQwd3RQSnRVYUg3RW0xRzRZUEhrVUdCZkZoN2NPUUlqckZseEN1cUt5d1JONE1XOEJIeGd4YlNOSEpWV1o5UitKSGptVzdVOTFuYkF2V3VoQitLMjhJd2w1MjJFelhrUTdVMnpQcTRiYk0ycm01U0twR0lubUZOUzBBTEoyWWJYUU5Gbk9UTTQyd3lWVFcxQ0pkeXVIRThteEh0TEJoYjloa3crdkswY0VYRXZpZVlzVWFQb2tLTDdXUVBRZWloNDBEQXF3TE1lY1hzbmFIWUdQZXJONzluN2t0WEpZYzR6MzhWaDdPNXU2Ny8razZBaE9HTWNOQ2k3REVIR0xMK29wQWtvV0o1Q1hTdEhkODVNQVEydjVVWEY1eXBoS2VUckpOdlYyQWhyNEZXNzRSTmxnSmJHa3hGNjk1UFoxRGwvQ0IyNkQySkxERWZ5T09oQlBjbmlxRko3SU55cXBBQWhYN0RjL2xtSVZLVnBqMG5xc3R5Ry9sZ1RaRXlKZXVJOTRudnFuN1NFaFVlZTRydG1ndVVvaVJUTjV1NXJ4cEhNbExSdVdxR2ZITFM4NVV3Z1pUbVJNdDh3bFRjTWp1N0lBalZLZHp1TkZvUzg5YnZmQjBWVVpaRFR4TUdMYUE2dEZXS0p2dUJLaktPSERUM21hdXBLd2padlg0MUl4dGdSazcvSmJjNHdRZzdiSE54QVE2WWxmSmxrNG1uNjJ0ZUd4YzRmZU5Zbm4rR21ibUpXY3FZWU9weklsZE13eU9CM3VuSDNrUi9wczJvdHRWWVNUeGNiczJsQkR6MEhnSUdlZk8rQjJNNjZvY2JDR09nc0FKckppa3Q1NjhqcWlXMDRDWjI4S1JwcWkvbGRjRmFmZDFnWUR5MGhGSko0VzhSSnYyamp1L3R0SElncmxtNXlWbkttR0RxY3lKN29sWjVROUFUbjd0bS9rcXBjSkk0c1RnTWhURUhTOUExSlZ1cVpwVU80YnVZWlFpZ2NDR0ZVNkJIWVpla0F6TXJJbloyZ0s4T0hOSmM2Qy9sWWR2NVczcEFnSGxwU09TVGdwNWlUYnRIYWZua2RGSTkwMGptWmVjcVlRTkxqSW51bHRtbFdvZEJJWHJwODFzbGFJeEkzVGZjSElma0IyeVFrUmcxNWo3d2FVNlZNVXRKeFNoaWpqUWR6eWlzZG5mSm5xRzFHeHR3WGhPbFh3ckR4ZFlPaEZ3QnZQU2tWRDZSUEovYy9adVJQdkVSMDkvZFlUQTAxZE9IejlHSVB1RjQyNVdKUk1rTnBlWG5NbUVwNWF3MDdENm9sWUhTZGtkVTFhTlk3emxINGhqb0ppZkxRVG55UWhHN2RJcEZCSTJaVTBFdnhyd0dFMGlMRmVmYVVWMmJHRXRlSFFFN1ZlZTlSLytSeVMwL0dYLzRXY1FtT1NDNGJtdThNaTM4akRrWVIwTDVLY2pJUU5KNUcvZEh1RCs5cFBzRjkvTzBQdjhOSHZpQlhLYXBFU1lCQUJWTjZNbEs1YkxsSmN0SkJLZVhzTEZ0aTE5N2MvOGgzOGl6aFJvR0FuZlQwREhzV0lHRVVoN1F4Rm5Dbk9HVlAwUHFNTkVxb1RncnZ0aDNrRHNiS1lXMmJhRmF2QUVha2RsY1BaOGdKSXNOMi8vcSsvNitpNlBQQWZPSi9kVUVmMVczZ0Q2WnFSS0JKQ1hqb1Jra3NnUDlwZGdNRmJZMS9CNWdVdndlU3V3OXZyRVVwcHk0QXZWaG9LMHJFVThMemtUQ2M5U1FsUGV1RlJYbjB4RGZCVTZwUUVkM0k3Qk50NTN4Z2ZXdGhSaTM5VVVWWVlIZWs1d2ZpazgzcGxhWk5zV050NEFYKzdRTzRDbGNBM2pvUDAzanVGeFVTb21ZY3dCWVRzM2twbHp0Q002MERlSHNpUzg1NlVqb3Zrazhzc2dHQ2h3L2RjQmRSR2N0OEc3QUpobllub0p1WnY4RmhDaHNWWTRUYWtHY3BNemdmQnNKVlNpSkFITmU2UVU5ekxmQjhVeEpnbFN2c0RvaEFGcW95c0hSaEdwdzhFeDFTcFJHUDVrNXZRaTI3YlF1UVFmeEx3M2Qzc0VkSnBzYitOVmxNYlhHaTdJeC8wbjM4R29OcWtCNFVNbVcxWXRXMGVXbi90eEMyT0taQ0w1RGRCNm4zMytMcllQRmk5KzEyWE9XTGJqU1QvOXZGNzZPRmJQakNNWlJvZ0l1Y21aUUhncUNlTmxUeWlwbU9FZEgwOFl5T21iVlhQRGVMc0xWamdkUnRVUElrY29SRFhpeFlXZU9QeWJYbVRiRmdZam1DRGY3QjhoNytBK0RHNGdVSGZtZE15TnVNZ25vRzdSaUJML21TMTd0Mi9yQ0F6dFlVU2I1OHRLSkQ5dTRMcmdIMkhUcSt5MHo0VmNqemdPUkFUcmdqREFXMlpXaS82U0JxeWtkclE3TnprVENFOGpvU25kcENsckN1akM1SGRqakh1eHlBdFdBcHhrNVVWK293MjJuSEtOaUZDSVJYY0hBazBkWVR2VGkyelpRZzJXcmsxMnltZE0yQUQ5ckJDbWIraTFGQ0RpUHM5M29saFFDNHdnTy9xMmRGVkVGRXRIb0JQSTdJQUlVMXpKNUh2d2d4QXdiL0hSZ05WY01EWkhHRnhsRDEyOXVzMkhxM1Y2OWVvVm90NGRZTE50Y0FiUGtXL3BqSFZ6Zm9TQzNPUk1JSndpWVhQNzZ0V3JQcCtMZDBHK2JicUVhMUVtaFhZUWNhaWZ3TUFrT2dLdmRmVnNqM25rZ2o3aHRjS3NzUTQvd1BNNit5STNTaUVHWkNUQ3VtQXhOeEJNRVJsbnZkaEJGVTFadHJBR3ZUSms3QkZlMkpYYit6cHJDT3pGVTJqdUN0ZUZKV2o1aXI4djh1WC9vZExtVDFtemJCMzZoa29QTlN3ZHdZZVdiSE9SN1dhK0o1TVBSckFIQzRPOE1NK0xmY0lpaVhTdEJNQ000QWFlMEdTTXZPUlJoMlRENEFma0lFdGUzNUVoTnprVENLZEkrQTBVYXZ1REtNWnZJL2h6aGtBWkV5djhxYjBCNlFOb0FOOVp1VjJYTTd6YklnMDQ4cytyWGc5eGh1cVovQWlGV0xlNkh1cDhGZ2p0WTkwVWtlRW5RQU5BalI1VXJBK0xnR1hPb0JjZEdRd0NpeHR4cEthYzZ6YXd1ZE9IVUttWEVEeHI4M0wxcnhYcWxmZWZ0bDRQQVB0STRYSEEwaEdjU1VKNkp0NDVVc25rcXlBem1NQVJiMWpOUTNwTncveVhsSUlmc0ErTk9LYjRGd0NYd25oVVpwLzhUc3ozM05IS1Q4NVl3dWtTQnV6ZlF2NHIvcDJSRXVVOHdKaTl1Z1A5dVdYV2JlSndYamJ6U0dwZ3VocEJPUDJpUHk0UG9pSVU0c0QrQWN5WHZvUmsydEJ3dXNnSmd5b1lzMnhoQ056MzVBUlpaMjhJSkY5N2FRdnM3ckhJOUo1a1h3OGhkZXVLSHFsK1RuSW9TejZOR1piM2FPa0l2ckltbDBkWjdYejNOUEsxOS9Gdkw0eDQ2L055RnplVTBncWlmY211TmVHaFVZZmRJcmtEemhzaHZDSnJ5VEs0NXlZbnZod1pUVGhkUWpuZkFYLzlRL2czeGRXSEh2bElZQS9kR0hLMTJqak45MHpiZVVXNkViQmU3NGZJcmtJc3NUdC9vcTgvL2Z2bkFpUWlISTUwa2FIWnVFRVZGQzFiZUFVWWFjcDVUNzZNQUw0MVpJdUwvT2JjdXJXSEJJUTZXdnZMei9xY3cxTVZGdnJ2RjNnR3UvMk9yMHBEQW1STFJ6QU1sOUI1SWYzMDIyVGtOMlhuaitWV2VOZU1YTjhNRjZtNXM1RkJzd3RjM2pGeXNNZENwRlhmMmtzZ1lrNXlZdE5KaEJNbEJKWEQrdnhxa2pHUmVWbnU0V2hiVldEaHRUZFdGS01qbFV4a1FoOGRjcWlsTzlkVmlCYTJHWEZKQVJKRnh1YWpCblZGOEc4MisxT2NHWXl3Z0VMRHBSNm9BTjl2Snl3REIrcEVnb3YzSktUdVBoNDcxMld6eXYwS1pBNHhLa2RIOEVkTGZFRlp0WGNlWURMeUxibXpVU2JRMTVJaFdSaUpCdDRIUi9oZlh6QmJuZG9iT1BDenVKL3h0TS93eU1LNkxGdVlsWnhJSllsd29vVHJjdTBYem9YRmNhWWtpSWVYdVYyQUZsREZqbU5iMnBUOUgySThLV3dBVk8xUTFiRVZvaHFsdFVoYjFrZ1VHWkdpQnBXN1l0Z0t2ZTZLSmtHMk5vZVVDWkJUQTFobGpnUWE3TEV2UzBqZW9TcEkzNE1OOXJXUFhkbldyc1NBYlVQV05Zak1uTzVJWE5jV1Zwb2ZHalowOFhtaHljZ2ZzTkNTbFFuNFdqSk91c21IOTVhdDk5NGZuejNqYkk4L0JRYnl6ZWVhNFFlRkxNNXRXNWlSbkp4S0F1RkVDUmYwNEN6WnE1ekZmbG9TZDhsd05XeThYU2Y0VERIbTVMb2NabGJyN0gwamI2bEpILzJ6TzRwL0RsUlFNLzZyT1RkUlpFNG9ZbEJYUHdZeE5YNEZURUpYK1llaFlMc3R6Vm1aQVAxWWZxRGRwZDBiVkRpRVY4UXUzYzZPU2RzNkFtaWJqUmpjbVdjUDVMNHVDRTBBdUxsdVVCbmpqcmptSHhxWkl1SFlndmNYWW5CK0xBTFo5cEVRWlhaeXhoTk9sSENvSGNKMXVWZU40bjJDUE9nNHVOeW5oRlJRSXJLTlpibE5rNlhMc0FwY2dZOTZ5N1M0Wit1b1JKRjVnd21ENnNTUm9JSTZMNE50c21Db3BSZEEyRHFvbWIyL0o0cjEvOWhYWVRVS2dTSnNZWGhFeW5NRjVkWkU3WVhBdnowMktNSlVjTU43OGswalR5U3FZYi9Rb3Y5NjBYL29tMjJhbytCODVZd2xuQ2hoR09SQUhoZE9GS2ZuQTNwb0M2NUJWYS85UTFKN1BubHlqZVBWL3Z5anAwLzhyVlVsbTBJa2lzeGJqaDlVS0xiMnpwZ2pkeThxc05LVC9nUS9wVlhjQmdxU3dGQWp5cXlFZTRTT3RHNGs0TSt5Q1BaQ2JkNmVjZ1RwNGljbytldzE4dEV2UXIyU3phc29SODVrQ1htUVE0ZzB0Vis2SE1DeTRNeUxwTDhpUVh3bU12M0twQkRKSWd0aXNZTUt4YTR0ak9XdVJ1MHFpU2ROM0x5cTZ5a2NaSW9EUmVqSTduNTY5OHdFQXpaUng3d2g1UWlTeFMra3NNdHVkNjJ2cll1U0pTdW1tc0pST1hJbVM4aURISUx2N21FSy82bkZsV2NmK2xvcWtvMHdORU1WZG5HWXpxUVF5U0tMRm1NSEZZcGRXK2pLeVYzdUttRXNyMHRXNFZrbENhNjZJZFZBTzFBU0srRWVvU091MjVWUWY1cWlPWG02cVU2Yit5ajJlb00wQ2hHak1GUktNaEhNNkdHWEkyZWloRENEanFSUTljeFR1cXc1MVgxT1RybUpyV1JTaUVTUlF6S3hnd3JscmkzVTVhNVNuamJEMUFsejZMTzhzYkVPQzg4NUxtSXQwOVk1YWsvcEozYk1EQXZWSWZPbVBGN2dpOS80TXFFQkN2TURrdFRnL0ltR0o0QWliS0VBT1JNbGhBY1NGZU1GOEtKb0VXQXlaY25FWEtMSUllbllRWVZ5MXhiVUliTU05WEpQdWlZQ1YyVFA1V3JFZXNRT2lraHZnNjZPVkZ5M3k2NDBvN1J5QkRzaHozRDQxSVp3OEEzYWZrL3VuR2dtd0syR2xaR2NMRWZPUkFtSnExdUxDQVFreXpPajB2NEVUa1EyaFVnVVdYSWRONmhRN3RpQzJvQ0FkdXp4QmpxNG1xMkovU0xaYzQyUFpQUHlQbVJPbGl5S3VyczZzcTRjc0NqOFdlWjE1WlRmQzkxV3NXL3dSNFJJRmM0TGRraGFnZjNyQ3B3RUtFZk9SQW5udFlPeW1tM3pNNG5BaytGTW9pM1pGQ0pSNUpDcDJFR0Zjc2NXWUFNeTR2VWd5Q2pxODMzRHZIQVh5RE1HM1gxUnJQLzNvbFZISTVnUUdOdSttWFB6eEV6bmw2ckx4Mkdhck1HcExPTFp6NUp4c1BhOVY2TWZMcXRtV3JqeHRjUXk1RXlVY0N6M2hIQjA3Ynd6bVYrdkd5MnY2U01PSTU4bXNpbEVvc2hoczNHRGlzV09MYWlmSzErVTNuOFRvMSs3OE1jZnl6akdPMTcxSFhGWC82dldVYUlxaUFIZ1VJODNxb3Y3aHhyT0YvSWxhZWtJYnVCQjdFMjZQNmo0YlhGS2FYTVM4UnlXaldLa3k1RXpVY0lEdVNlRVYxdTNER1lMVEFUR3pCTkpPSnRDSklvczJvOGRWQ3gyYkdGZWFyVGFWUTVnV3FzSzcyRkZobCtnNXJab1hmOWYwNU9Oem95RHZ2UGQzNEF6bWxkLzkzKy9vekZxOGpON09pc25DRTdZMnJ4cDhGLzJPTENHdGpEWTU3RDQxM2t2L3FDUU1uMWRNbjVFdzZsUVdYSW1TOGkvQWlKNGIxbnpVYXBFTTBQb2hGMGYzMkEyaFVnV1dWQ0pIVlFzZG14aEtGM0psdHdKOThBVzRKTUFlRzNvM1dURnNlcXhEcjF5NUtSLzREZklhMS9oTFJhMlhZQVROcUhrTUdjTDhsWC9qdmN0S3RJcVBGVUFibUtFcGpTdks0NVRnZExrVEphUXVMcTlETktraXBzSllWMzZxYkcxc2lsRXNzaWNTUHlnWXJGakM3dHlkaitRaHlFMzJZMXFVK2dFMlhPdE9ZcmJ6QkFGZ3NkUnRxOSs0R05YdDMzaVMvZVBPTU1GL0Z1Vi9oLy8xZ2NuMkdFdkdpZUZCNDlCdGkvbkE4TFRlcGJBUzJseUprdElnZ0laTnora0k2WUdnenNwVFdSVGlHU1JPYW5ZUWVXbGppMTB3ODBrLzNBUVIxbG1kNXNoMTV0NnYrT0VWRmZWcTBrcEVzWVZyeGJtSW5uZTI5NGx1S2krSUNmKzZyTm5QMG80VytlRzNTRStvU3pzWm5HUlpDVjZMMGJPUkFubHNnanhRZmZFbFBLYUt6eE9pYlZrN2FoRWtWR1MrRUhsY2pxMk1QZWVZOUVCMzM2UHVIdmVmelFmM1JId3BsdzBJQlIvS0l2RCt6RFYvYk1xMk1sT1dSRU5teEZNRDdpTndDbmx2bFc2bkRLQUZucEU4Z0xJR1lTeFFuaWhkeXVDdzRLeWx0elBRUnFVWjk1UnNZTXF5RHEyWUhCakp4WmtXTjV6Zi85aElMWVVkcFhKMDc4em1odzNiOHh2aWVrU0RsdnVXYVNXSXQ3V3NWQlNraGRBemw0WU9vQ3ovM0NXUytFNW4rS0RaSzk2MWgwVlA2aEN2R3kyc0NZMzFsN0xuc1RYRFc4N243NHJyTldLL01ESGdZeXFGVWE2RUVJM3BTUGNkUjZrS1lSK1NHUXRLalNSR3dPcGc1ck5GcXArYU1uV3oyMEEvd2RadHBTNXlUdWpoZytrRncwdkFPN05xTTJMMU14eUdBLzhKSDNQc0FRR2U3S2ZpNkNkT3FqWmJBRmVkNzZCYkZjRzlzUE1TNFdhZUw1ZFYvbHJGVDc2ZDhZK21DK3hjbHJ2c0E4ZGU1WFBzVENFVUE0VCtDTGs5YUpJVHpDb0dYL2ZlWm1kUGVONUgyL3l6NnhTTVZwcDhUR0tmTEhodCtISngyT2N4NmNRUEoxNmgzRHg1SVhYaTlrMll6UnlWZ3FUdTdhcm5SY1hrd3pxR3ZrazNDUjh3RVI1NnVQSG9jeXI2c1JielBMN0tSVnN3d2NCdHpqSFhmaU13UlgvL2ZjVDl4UHlXdjJqSzZlUC90V0V5UG1oMWI2ZVg5dEd5N2tNNnN0djl4LzZ5V09ERGlTcTcxWTUvd2QwRkkrMkNrNlR1Z0FBQUFCSlJVNUVya0pnZ2c9PSIKfQo="/>
    </extobj>
    <extobj name="334E55B0-647D-440b-865C-3EC943EB4CBC-7">
      <extobjdata type="334E55B0-647D-440b-865C-3EC943EB4CBC" data="ewoJIkltZ1NldHRpbmdKc29uIiA6ICJ7XCJkcGlcIjpcIjYwMFwiLFwiZm9ybWF0XCI6XCJQTkdcIixcInRyYW5zcGFyZW50XCI6dHJ1ZSxcImF1dG9cIjp0cnVlfSIsCgkiTGF0ZXgiIDogIlhGc2dKQ1FLWEZOcFoyMWhYM3R0WDFncmJWOVZmVDFjYldGMGFISnRlMGw5WDN0dFgxZ3JiVjlWZlNBcUlEQXVPVFVyTVY5N2JWOVlLMjFmVlgwZ0tpQXdMakExQ2lRa0lGeGQiLAoJIkxhdGV4SW1nQmFzZTY0IiA6ICJpVkJPUncwS0dnb0FBQUFOU1VoRVVnQUFCa3dBQUFCT0JBTUFBQUNReENkUUFBQUFNRkJNVkVYLy8vOEFBQUFBQUFBQUFBQUFBQUFBQUFBQUFBQUFBQUFBQUFBQUFBQUFBQUFBQUFBQUFBQUFBQUFBQUFBQUFBQXYzYUI3QUFBQUQzUlNUbE1BSXUvZFZCQ3JtYnZOUkRKbWRva2dybmZ2QUFBQUNYQklXWE1BQUE3RUFBQU94QUdWS3c0YkFBQWN2a2xFUVZSNEFlMWRlM0JsU1ZrL041T2JaSkpNa2hvS0ZkMHlZVmJBZFZuUE1NTnJlZFNKVWtodGxacTRJQTlaU1Z3RXBMUzhBV1VYU3RjYjJWSkFDbTZXTFdFR3dYdkJQeEQrOE1iUktsWkxUYW9RY2JYMGhwZi9XTmFOSzdxVVpYbkhHOWlkN0t2OWZmMCtmZnFjbS91YXVTYzdwMlp5dXZ0MGY5M2YxOSt2Kyt1dis1d2JuR2IrNjJ4d0RLNko5bzIzWHJ4NDRlTEZpL2VmQ3plT0FVUFhXYmhHRWxqeG80UmR2a2J0R1dpMUV6WnoxMkV5VU5rK3ZZamRUcHIwanJ2VmRkY0hxMEsxdm5zY3hEQjc5OXZ2RmV5ODlPMTNMK2VWbytKWDdtMWYrTmVNMXIvdW5kSEJSeGFzREROVzdqdjJyQWM5QlM4OXU2ZGlJMVRvanZkR04zMWtPNzFCU1FuL3RjbGQvQ2NVbkNZMVdyY3B2UG52S2VseE95blA0ZThoYnQ2Vll3NW1Lb3hGakwwaWxZVy9JQTdaUWMxa21HU3ZXSld4bjJCblRYcFBvV24yblo3S2pVNmhCeUFkL050TmE1Rkh3dVdETDh2YzQ2VURDcFVoWWtjT3MyRWlLYTJHSEtTREdjNW9EcHJxYTJLeFJEci91aXI3QTk5VHBHRWMrTlNmZm4rWlhWSElDSUpKc1B5Ym4xa3Qvc0JQQTJLMWxISkhUQzZXWGZVNFlzR1J5Zlo2QnAwdjNzWU96UXdSYTV0UHdrREZTLzdobWNIUC9QbTNHWHVNY3A4QVROcEd3cHpBR3hoN01rWXB6NUVxWTFkeTNQN1RvaXZHUTdicjVRTG13TTE0VUtnd1l4c0JKdnA2eWx2cXlJbkZyK1Y5eUN5RWJJL1kvWEgyaEo5cm40VExXbjZNN1ZPeEdVcllwSkIxbGRtalZpemZRUXlvaitTWGc1bVFMZlBXeTg1TWNOSmdoM3lRbTJEdEJmWFFoc20rU3V6cGZnT2tsL1BaNUpKc3Y0S0xLd2V2aE11RUNuSEpjYWFGbUl1emlWd1B3SEZCNUJzbXQ2dDVIY1BaY3B3eEhqdkYySE5FY3RWTUp4Wk0zSjcxa0VoTmVzMTdJNjRwamsyZW1uOGtIeFRsWkJJRU8zNjhleVZjNW96elA3dUNMYks2bUI2SUpLdGhuczM1ZUhmbEd5WlZ0aVhaYVhyZEtuVzkrRmhraDRweEE1TTBlMXptbk0zMGJaU2hHRC82ckp6UEppZTFXRENpYkNzSldYZXZoSWwxY2FrbEliZTZWRitvNGcybVFybS81eG9tNk5xYTdJRXgzZDlXbDhDU1VPWXhzTEVybjJpWXRQZXN2SjdnVHVhcTdkM25QL0dQd2NtY3c2UXBsdURFZktpSEhFc1VmZ21YRlVwdTBWbGJTSEpYN0dOc1ZUL1BlU0RYTUJrelhqcjA1M0tpSzZERS95Y1RDOXI4Z3FjcjVOMTh1SnNvRUU5WTZXdzA1QjBtb2ZHSU4zMVdsMS9DNWJiQXlhZU12Q0NJaE5VMTZaMmZUSmtjaFhJTms1WVp3QUNEcFlUWVY1Z1pJU09tdkZxVDdjSlgzbm4rNDkvcU9OUTEyZ21LYmtMT1lUTEhoSitMMkZwa0huYjlFaTR2M1hEWC9iZis2cXN0YVVEK2xyREZnMm5QeUdVVnlWTXcxekFKclFWSlpNd0hMZjlJK2lzcG9heTFZTktqRHJxSUhUaitNQm16RmlSWWhkZHM3bm5ZTCtIeVVpSmowQVJNMUVDa25ob01xcFM4M3ZNTUUyeUtYTlp5THljZDIzU0dZbGxsd014U0UrSHJNRkV5Q2VyTXJMS3haRnZYRDJRZ1JjSSttSENyYXp0T29MSVJqK2MzbG1lWTRPem1scFk4UmpNZGxnRmFxeStveEIydEJkZGhvbVFTbEN6SEIxWjNsL1VER1VpUnNBOG0zT282R3lmUTJvekg4eHZMTTB6bXRlWkQvaXZHbGFWNkF5YUY4YldzTVNZUHJGNkhpUkpRWU84dGp5YzNDSU1VQ2Z0Z0VqUWdiZVZYbEJXc09MRFI5ZVl1VUxFbGxiUFdBeGtidXNsbXR0QkppK2k0VlJWRGo4dU53T3N3VVRJQk1veGlZK3NqY1I0alJjSmVtRXhCMnNxdWxSVXNYbFkxNWYyZVo1aTByQlY2c0paMGRkWFJiN3AvNXZVSzh6cE1sRkRnNkhwS2hZTWlUaS9xaUF5a1NOZ0xFMnpvRzZlN0tIL3k5MTJDZVkxWFBHUEl5UEV5ZlkrM1NWWExuVW4yZ1RTcWRONFZHeWF3d09SdTRkTVJKcC9iMDFLeEFsaDJQMm1pa0phZWUyVnFpb1M5TUNHek56a2ZHZks1RHVVQ0pqdmlIS29yYUhUTHNrNERUQjdURVJGb0lvTk9ncjlURHBaUFE1ak1XTE9HbGtoQVE0dDFJZzNTcWxrUEtaZ2lZVDlNK051d3l3NkZZeExOQlV3YWxrZkx5SjE4S3pVZHhXeGhEQWlSMm5KZ0lnZkxweUZNWmkyUGxwWVk3U2phUTB0bzI3QThWNXFFL1REeFdGMVdYZmtPNWhnbXRDMnlyYVdQMmNKZGdUWnRtSkJmdjhaelg0ZUpFbG85OWg1dVpEc09lWlkwQ2Z0aFFyc3d5ckJWTlJ5WGV5NWdzcEo0NVlmRVA0dGVXZEQ5QUppNEp4VlhrRUUvSjVnSUE1M0Q1RTkrNmNJOXByRE9GUXNjbjEzNDhZUnNPS01OYytZTjhTanhabFdhaEFrbTAvLzFvUTk4TlNZdWVpMDA2WldQWjhsckxCY3dxVnVPWHlObzdJZkZZZUtlVkt3amc4NU9NTm5uTWNDa1VFYU1IUXJZNkN4dTRQakFaTnB5L0ZwY05sMlluTFVlSXBnbVljRGtlMG1BN05QeC9DR1MxRm5UK0pPOHgzSUJrMFh2RWo2MnlVNnZZN3YrekVYMG11NGZQSmRnQTB6SzdWOS9adUZMelA2UWhNNW9Bc2NISm9YRXVvMXpXWTVwZGNUWWttR2VRbWtTTGk5TnN1ZjkyT29ORVh0WnJBQ05TL3ExbnRpVHZFZHlBWk0xL2E2SUxXN3lyQmk3aVdZTCt5bkNzVjM0ZVR4ZjV4a20yODg0V0taUXA1ZTFqdzlNaXN6N25tWXBCcE5xNHJSS21vVEx6NDVlU0FJRWpEYm9yaTV1ZFhXWW9sWGVhM3gvOHhmU3JzLzRXamJpTVBuNmU2alI4OEx4KytEYlloelF0bThtVEdLRDRTSnliL0x5ZU45a25RZGdVNGdBanlYL0hBZVluSHJKS2pFbUhMK3pIK2NSelNrNjM3S1JrakJKazNDNUxiMGxUY2R0RWtISUZrVmQwY2dGdUZjT2pmVmRQcHlQTmt6R1dic0dFWTl4SDlVYm5YVm9zaFBqU2hEZ0xJYnhHSzhnc3NXN2ExSmJJQ1dubDUzZVBBNHdXV0UvUWx5RmorRlBzZUs0UWhJd2NUWm8weVJjVmtZd3BwdDFJcSt1SFFqNUtSVVo1VHY1OE5LdVRVL0RSeHNtbUE5STZpZHAxcGdPSGF1S090RUFnNHd1RXhPY29zU3U0cm1NNXdvbSt6Snh6WHF1OGxuMzR3QVRzRTNjVm1tTS82eHJWYUh6TFdCVVl6R1NRNXFFeXdvS09PQVNzK1p3K2lVZnMwbHdKMXJxdjd3TDF0R0dDWUgrUHVvdUFLRGxib3pFZ1JHUFVTY0g5S3JRaGdqUnE5NU12dEE2cDFlWjZOVXNFK0U0d0tTT1JmVkNFRlFBQjlMaGRTVU9mcS9HZ0JHUFVZYTRURTJzSmNZYjVFQ25nTHE1SW12K05xbjVEMVZjNVJzdGx2RGxUa3dJazFpYzR4c203ZVZZNDB5M1VUTEZZajJHTkt6aGwrZ1pMajdMbnVYQm92cXlKMzJGVFVPR1A0ci9PUTR3b1UrYllzQXZYdzRLZ01FUHhSbEVTbncyY1FhTk5BbmZzYXJvN0tncFdpWXMycWRmVktaamNCOXhtQVRBeVNQQlhKdjJFZzkyNC9LT0F5UGVwU0luRmlka2s5TTE5UWhndENYQzVtOW83K09iWkJrNkRqQUpDQ2ZyUVd1SjNnZDVoY01pWUdJQkl3NGF5dHBad2hpSUhyZUpuajQrNy9YYWJBV2pEaFA2Q1BETnB3N3hudDNCY3F6aHduSTI4NGNQSm5ENXF0bWkvakJnc3VsUUFOVmttc2x6TEdBU0ZFcXN2ZDNjd21xYk8zRU5lekRGT3NBa2JRbHZhSURxRlJNTGlwRjVmOFZLem45dzVHRkMrNzNmdUhJcGlSSyt3T3dBRTJCbmwvZFI4UXkrL094WTVualFqRmtkYm04ZUQ1alFrWU1uVno0Y0psRXlBSmpRUHIyMndHajYyWFNGT0lqNFE3dURvTklQamNIQ1pDajh2SVcxMit5d2x1QXlQdGJSTG5zaVMxQ1ZOc0hVZDJpcmJOL04wSEE4TlVIeEw2MWRwM0xiaW56QklOS2lBaHhhUjlHdEJ6MEc1NTdmWThHc1lzVVdDMFAyeVdTVytHd1N1WTR3WnlEeVNaaE9mZTBhd2lVMWVadWtRWVRDclVGUTZZZkdZR0V5SEg3ZUV2cFFFcERpRzkzMWRXSkFlV29RVHlIYUlGRHR1WkphY1IwWS9IZWZrTk56V1M4d0dUS0Roc25ZVVBTcytCRHpvWVJzVG10dEVpVmcwbG5DdERXMXJzVXhwNzdZckZNR0V6RGYzQnNNdmU2cERCWW13K0VIcTFESFJjUDVwRTMyYmMyeEh5YjRRWUlycnc1K3J2UW9YNDR1Njl3eVVIY1BnaUVoN2JKdGNFMW4wRENaZDQ5djZwcjZDanpnZWdrRnRYSnNBUjRsWU5KWnd1UkFYTkpOYTVqUC92TzBpZml4Q1oydjI4QncxS3FiVnVRQUp0Tm9ZOEpKQXg3SkxvN0J4S3RpR0VpNUs1bGdaT1llS2FJZEpNYWtOUkVpeFgrOUxKWlJSdklCa3o4R1I2NmZrQmhvdWpBNUcrZXhzNFRwRTl1WFZhSHB1TmNyQ0JiMUk1V2x0L3QxbUhTVzIzU1Z2ZkpLbVNXTmRyS0x0M1Y1d01CdnNIenhYdmJjWGI2SDRwNGdEb0lka0ZqVkpOekFOVmpDRDJVMitUdzdhSDZBdFNFRTUycTRNTm1LWitnc1lZS0ozbnJac2Q2NTVvVHFTM0Y2dmNhdXc2U2o1TWFyN05IWlE1eFV1Y1hWWjVyd2E3bzhQUGp1MjR2NkdRWDA4emVjK1QzOVlCRWtGblRNRFJ3VG1OeUdzd2lOcmMreTlqZGRCdXRtWHdtUE1KR3V4M1A0SlZ4ODl3L1hWRDU2RFZndGI0cWh1M3hyT3JCVHBicTlYNGRKSjRtTlJ6ajllT29nZUNOT2R6azRvWkZzV1plZjczRG9iazE5UlNTeWZETTdJTEd0U2JpQjR3R1RWekdjZm15ZXhibEg5cDhPaDJEZjh0TkJGdnZ4REg0Slk5NStRdVdqSEdwLzhZUTVHU1FmbDlkVnZ2N3UxMkhTUVg2ekVXTy93dytyTlBIcE5RY242S0pkWFI0d3NicGNKK3RBWGZZbm5XeGFVcWs3aURoRTFTUGNqd1ZNdm9RTndGVTZyRUlMamZkWTNDRUltV21GZHo2aklqS2l5SzR1b2lUY3N2d2V0dEZWU1RnNW9uMWR1Sy9BRUdBeVkvdjZZK0dyOEw3Sm9Qa3BWdmtjTUlGMTlreVV3QUVlN21ueHI1blpYNmZaZ2FaRUJ4YmRldnpqSHptd004WER4d0VtYndLN0VGTHBjaEQ4R1lMTE1RNGhDMk1uNGJSdndnQ3QraVNNUkQwRmsxa0cwblJOSnM0Q0ZTeU1pVHc5L2gyMFd1R2RnaEFOVDdtTVRwbm1WanFZOUNiblVVS0Q1Z2RELzhFMmJlNHU4QzBRWncyT1lXMWZ0MnBIOTVkT2lnVktzc2RoTXVpRFh2UUZOb2VtWGVZNHdBUXllamw0cXRJQ0FpSllzdm1qTThOUDZRU2FHSFJFQmxCNlg2Y3BDVWZJV0pPcHRHK3lKTUt0ZzFXWnFHNm5aTGE1Nk1Yb3YyRG1mZUZOLzA3UHBuOHR2Q214VGxLRmZQZUVXdjNId1M5UXZpOStyUDJIUkRuNDNMbjJwOTNhS1QzMUluaW5YWnVlVWhVYkpuM1hQbWgrWUNoc29ORW4rT2pWTUwrTkpSaFpzZGVjaUd4NStOTkprVFN2YURiUnZwbUd6YjNPcWdJOXdLUmZDU1k4WGYycVdGTjhMQ0tpQlFRY1YyY1ZiL3dPSlRkdUQwUVNya0t2aEt1UW9OSko4b1d0UzFyUGp0Rkc1SVNZbllyUkJXckVUT1hnZHlQcXp1bnE0UWYxTDZPNlpieHhwOW5CYXc4clJPZ0I5dEszY3ZZK3p5NjgzNW9YdlRTY3hEdlJjUC9WOFgyVC9tc2ZORC9GaU84cnp2TmhxVkI5TE03cm1vMk1wbTBmeFBOUkRDYUYwQWphV2Q1WHoxc3g0MXlscW52M01PbGJnaTVNK2xheDE3YVhpUjB4Z1Q1THp3S0NSUWpGSUFORGtySEF4UFBBSytHU05RZlJTbStYWjY1clEweVdwUjhKNE1HcEp4SGFENXBZV3M1Uko1U2ZYTVhwaUVSZHVsZ3k0S3BWWlc4YzArQXBXbXExZ05KSmhybXBaQm5nU1FyOXBsU1Urb0JRLzdVUG5KOEM1MjllZElXSUdJNHhNU3pwV0RscFdRZkIxdzlyTWdPVVFJQU1IV3UyWU1DOW5sazBKUjNvSGlaOVM5Q0ZTZjhxdHNEWmtVdDFFZEVNQmxYTDVzU1d1M0x0Nmd4ZUNiZXNMUmc2QXJSSzJRc2VCMG9rRE5yNk9ud0YzNTA0cE1xcnJEYjFDQlVJeFV4RFJUdGZqbHBOQTJ1b3RuUWZTcDVFdDFab3MzOHMyZnJPaEkrY3c0TEpBR29mRWorTC9wRUNxbStVUExJR1JzVTlaZzdsL2NLU1pKTW56N0NmVlkvNVZzR1dpYm1ocm1IU3Z3UmRtUFN2WXB5cFFzcmczVFRtRTB5a3BOWHFsZkRPZHprd09HSHNSb241NlBaa0Y4MUpJN215QUIxK29yeEpCVEQ0aTUvUUtwa3BuUlBLL09PbzFSVGdITEt2WEtFeW1KK20rT0g5Q1d1WmxVbXNwNGNXVEFaUSs1RDQyVWw0NURtdnNCa1VDbWg0VWI3Tm1mZitoaFRGb2xtaDEvVmtFeTVyUWRIbVdFM0hFb0d1WWRLL0JGMlk5SzlpbktzWnNVSkpjTGpHak85clhwbFBXQnAvWUZ0azlVcDR6QWc5Z0lURkpGMU52bWpTWkZ5UkM4RFJQR3Z6TU40TmU1N0lXSlpMbWtTVGZBbU9XaTFpYUdNczNLU3NzNnhkM3FEQXBMWE1vdmhnTHdzbUE2aDlTUHpVVTJSYU5xS0I2MExOTEUyOStGZ0JET1RJVjlIanFYbVJtenc5b3ZmOE11MGFKdjFMMElISkFGU01zelp0QkJWakZZYld1a3JBUUNKbGhUbEVPY0I4RWpiZkV1RHZ3bThTZ1NsRFI5R0RjRGtpNXJBS0FSeWZ3OU1iYXNvcVdWTlhvMzMrL0xtUXVtK0czWGorZkxpdVNLaTdvMWF0UFZwcXRubHI0VU1RMDltRXRpYXFaODZEQ01meUNpaWY2V1lWcEdwMDd4Wk1PdFJPeUFVVFo3Z3dkNGd6c1NhMktRNkpILzhYNlFNYXkxVHRzSy8yUkpoOGZXS0U0Nzl6SnJvZWJweXpNdXVhR1F4aE1wQUhLTzA2R2t5ZU1NWDdsNkFEa3c0cWRyS05Eam5ISjRSeDlNMjVVSXJBdEVpR1VyNUlqeFdGMnZXZ05iRFNKd0JHVGJJK0NSZDVoWUp5S0xkUXlrSlhyWXBuOFlnVFBBRVRDUlJyL0ZsTFRlcFZhUU5UNnRkUm40RFBEQXF4OWk3UGF2M1JmU2ZTb2dYNnRJSG9ZNEJScktoTzZoSHZYcUoyNXVXVTkxVVVmS0ZGcWRkZzFReW9IV3JIa2R5SWF1VUN1VVFoc3hSV3RRK0puNlpEVjFVSEdlM0s4SnIyRnBNclM4NFI2QjNaZlhpUFpGdm1uRFNMeDZiR2xxSVl1eDhCSmpEb2xYS2hhUDhTZEdEU1FjV21JdkRhdnBFNHc2RWU3REV0eDlwdklxZTBkRXdhRDdXMHFZcnhXUTBrSlpEYUZCbTlFaTRMeFVRT3pEdWMvVlBzUlNLLytsdDhEU2s4SDVEV1FMYWxla1JqTWJUdDZPS0s2a2cwOUt1S2hybnJsdkdrSWs2Q28xMmJQS0tIeHpITHJveHdja05jTStHakN6TFkxdzNjeVBQbm5Xc1BndGZwRlVDVHZkSlQvNUQ0OFgrUkhueEgrajJna3BwQmFDbXFXRnBqN0FWQ09pVnIyb2hVbDJKRExUa2hXdEk4QWt6bXBXWEJTdzFBZ2c1TU9xcllDVHFKSXE1TDdGMVcyK1BCbEMvUzA5YUdzRjMwQzJ4VUxvSUVvZHY4OGtwWWJ5VHVTS050aGQzemIrYjYzNGY1Z0M2bjZ0Tjc1T0NTeUFxbGJ4S2dSTEsrWVB4dDhNaVVIdmYwTXdSMGEzaGk0UmIrTVlzRkhobFR2cm8xYTd4U2N4ZHlsUGQ1dGo3LzhBK0xpeE54bld1bldoVm1LNWF0WWRvd0pING1ieEl5TVJYSjBHbWw1NWlFbGRqSlJ5bG5reW4yTFpFUlkwNU5GMTVVdlh4YUdjcjZVVHpRR1NiMDJSTDJaVlZxQUJKMFlOSlJ4ZWIxNkJCTXF2V0VhbzU5Zi9kOWRzeUVDNkZhVk5TTm1oRlRtektQVDhJRk5YZWdOSit0YVFQZmQ2blZJaGJjNjV3ZWpMeDlIb0FSdk0wRDRnL09qZ2djbFY1Z1VyL21JZGxlRnMvblZjY3ZxbVhVaWhrSW9ReWFTblZWQjNzTXpENThsMFQ5aFhmODFqSW5rbGs3NVlEeHNrRDNpUU4rbzJBUVhEdCswRC83dkFrN0NyN2laMDhraG1kazcrQjByRm1Rd0s3bDN3c05ZQWhuVGlZZGpqNis1ZUc3c0psTTEwdmZmdmYvOEZiZ1QwOFNQQ1hveE5WQ3ZiQ1pxV0oxczdZNHFaVlN0ZVVvOXgycFpwRGtoc3JmUUVOMlpjUW40YURlcnZISGwyVGJvQlhlNjdJaHNzeURHaDJZUHVRemNXc0l2RTNKOFkwblJqNmFteUwvanVwUWpZNnlrY1NrR2lheHEreDlWVS9RT09KZkRMSG1FakxLckozSXdyR3dSZmZLSnYyVlYyVEltTkNtZUpoSnNYOStMZ2w0UVB6N3NqSDg2SktzUEdnZThLRyt5UTRYOUdOYVVINFlzV0xaekVEV1F5dVlQWnVzR1Y3MTlCVUVtZndTYlo4RXlVNU1YRkpqb0tmTHZFMWVGU3ZyWVQ4Z0E2MzdDMk1GNy9vVk5TcURCQlREcUt0UHd0UHN5amJ5NFdNMVltRjJPdEY0a2FCYWhDWE1LbSthUnNlWVZRTTl3VDdtTHJva1dxZUl2QjZFdzBwYzdFQ0ZicTJKaDAzbDE5VG9DSTBrVHBpSmNUenBwMWJrajNxZmFOOTQ2MFYrM1g4dTVMSUtNbXZuZEt1TVJ1clh4b2JoYThoUHNjUnVXUWpHcTNLQzRFMmNyWDVhaVFBNitkRy8vU2tZRVhzcWhlNkZDbnZlTi80WnFiOXRweWJESFdDaXhYZngvQm10VmoxSmNQWitwUVlSVTZIem54UU55bGF4eUhDMklyb3d5VVoyeXV0Wis2dEJjQnVURXdUUC9PQ2hrWmRQd3NIM3NmWTlQL2x0b0draG03aDhPcVVXaTFoS2lhUWRya2FtTUt5eDV3VEI2UlM3TVc3TFU2bUtTb29rT2pDYTdDcHlhOGIrbWhUK01QVmtRUGZNMm5rZGk3VG1LNFQ3L2dwVjQ4M1RUSW9ENElkZWxEL0hHRloxM2dzZnc4UGx2cmNIV05GbDNtTDBsdTFnZFBuTFpQTExpMlJLMEZtYm9FQ21pbUVsdkszYVVhNnBVSGQzdkNoL0VMSzJBWVpUM0N2aDI3Z0FyeHl4eW5sbEV1dDFka3ZOQnFveVd2VE9oTHNxR3I4bjFVcVppTm9WQU5mWHFpclVrSDRDeEU5Y1ZvbUR2R2ZXeml2Q3RMa1JYS0laeFhkZEEzNEtmL2V4OW9YLzlqV0dwOTN4MXJEOWlacjd1UER0Y3djZmY3V2I2c2F6WnhNM3Q0ajNLY0VrVERKVkRIdlF1aG1SRG5VWnVPR2Q0VTBmcmFVWDhrcjRCKzhOYi8xRnJaanBoZm1UeGNSS3dqS1JSRmxzWVcydnBBMzlDYlhDNUxQTXkybEwxTGJpU214ZEVNVys1cFlLRGZDZVhidW9LR1NQajdOYVNxVWp4azlLSzQrYTNBTk0rcFZnRWlhWktqWmhuQkJGN25NNkttdFhOMTlEelIxcUpXR2JTS0lwMFBkUHRiZFRtcFZRS3hqVEFxSjZzV05iY2FHeHZ4cjdLU1Q3U2M2dVhWQmVZWWVObTlNcUdURiswcHA1eFBRZVlOS3ZCSk13eVZReEhDbFV2TXltMlBYcStiVzhsNVJlVk9WS0F0b05OWCtmM1NZWXo1WXoySDdpN3B2ZzJZUmE3T2k5OXpJaGNaTFBIUmlxRmxUNVVrMkZCbmpQckYzV2cyMEoyeGtjcjEySlE2ZG1VaHc2UDdvWnZRVWEzWHNUTS9tVnJjaVNZQkltbVNxMnFMYnRvRGxwRmt0dnZBKzBsTjV5Vnc1SmJpSVZZdUpkdEpUYnJUeWhWbnJMZlY0NTZMZ1Z0M2lXU3RxV2FPaVNHa1E4czNaWkFYUmI3QVQ1S2h3eGZueE43Q0t0M3IwZDA2OEVrekRKVkRGcnNUcDJ1UXZPcm01V2JZbGkzNi9HcTY3VFltVXU1cXpGR253anJWa0p0ZEtXYUYxdXI0THlNczdFY0FxV0pWclFIc2cwMHIya1o5YXVDTGFVMjBJbFdQY1I0OGRxV1MvQmsycUg3K2lGKzVWZ0FpYlpLbVl0VmhjM2o5N0txNXdUbHVnQ3J4SlFFRlh6TmNwWWJMakZ0eTBlVDJ0WFFxMGFhcWh1eVUxRnNVWUplVFZqeW1HQWllWEpOSkw5cEdmV0xna1hxNVlUMHExc3hQaHhtemY4ZUw4U1RNQWtXOFZDNmZBQlk0Mjk0WFBYWXcwVHloOTNVdXkxMHhtdmRid0RqUC82S2tUNEJSc2Rjd0lKdFNvcGwyOVZuc2MvU2I2TWNiR2J0NmdjQnJCRVU1SG4xTkJWTkxOMlNla1orTm1wczJsVUUwOHlLUTZkbjdSbURpODlrOThqU0RBQmswd1Z3MVN6cW5ncGJhdlF5TjNIbEQ5T3J5UXEyQlV0aXJGZnR2YlNkOFJHdkxmeENiWFNKOUhVWW1lS050NXZGOU9UZFo1OGJNbExyOC9Fek5vRjdabHdXV3pFZTZzYU1YNjhiUnhxWXI4U1RNQWtVOFhzOC9GbmhzcFhYOFRYbEJXMG93NXF0Z0FUdk9adnJ1bjJOakNmZGlyTlZTdHNLaTd6c25BczEzaGdqbUJTRVJOcXhTeHlkdGI1MDhIK3lhNWQxRlcvT1lCUFFvOWhUZ05HaXgrbmNWY2gycmNFRXpESlZMRXBzMHljaVIwZnVncXNkbEhGaXRML3BqcWVlRHZiS0ZiWExSSU5mTDJvcFNZZEsxMEVYYlhDSm92UVFKemtFVG1LNGFQQm02UUlMRXUwdFp1ZzFYOUNkdTJjL2l4K3dRSUxzZldVeWthTG41UkdEakc1YndrbVlKS3BZdFppZGU2SkliTFZKMm45OG1sTEtRN09UbFp0UDljcGVyY0JHL0UxZjAydVd1bVhNZmtIalhpWk92dVFta1NzdGZOUS9NSFp0ZlBXTkYrRVc2am16Z1JUbzhWUG9ubERUK2hiZ2dtWVpLcll2SEVPamJBL09KaDRyclErM3ZoYzFRTnZxTDU0VzRWeEwyL2hENXk2WjYwMEs1aEl2L050NG1ueC9lc3lXL0Y5Qjc4c2cycXFnY3Q1T0Z1dW1iVlRJeWI1VGtJOTFTY3hZdnhJdVYzRlc3OFNUTUFrVThYbWxUVURpMlgvS25JNTZLcW1oTGxrUHV2aFZKQlFLK2Q1UEJycFRmaEIvYjVLbkg3bldHV2Q4bUFiZWMrZk4yLzgrTGtZWm1vSENTWmdrdG1XRTJyN0lKZzJSeUF6UzR6a3cySjFuN2NyZGRIYm5WcTE1UG9lMzJteFo2eXJ4L3FieENTVzdwUElHVDlYVDNLcXBrNFM3QTRtYzhxRkZPd01aWU5BdFhySTkwdlM1NFVGK2JxM3F1N1U2bmE1bHhJMHJzMzVuUm4xZ1p0bW1rOGlYL3g0dTJTb2lSMGwyQjFNaXFFOFRqT2J0dmdkS2pjREluNks3VXRLVWNxaXR6dTFtcGIrdndkU1R4d1BxT0VwWkpwcVJZU1hVbXZlUFBuaXg4dkNVQk03U3JBN21PQjE1UTFxNzB3bDljejJVTmtaQ1BHL0NaVXk0VVZKK3BtTzVOWGw3NmpYMlN0WGc1a0htVnpuSitrTk0yWG1JWTMxMTRzZnpValdsaWQra3EwZmRzb1JKTmpsNzhKUHM0TnZCc0ZmVmZuWHE0ZmQvS0hRbndnWmpweXZFdTNwQ0VIbSs0ak9RN3RkMVEyNHNUT01LYzlYVjJYN3pYd244VUR1NENENEl3cTI3L05RekJFL250WVBPZWtvRXB4N2ZuZU53SURWeGdkaXZHTndkNVN1VWU0VCtIRGxHZUYvbUdYNHF1a1o1NmZsZTJwVzhWL090Vi84NVo2Szlsc29Pb09QYnk1eEtnMndkaTdFdm1uZjF6WGtwKysyZDAxZ0tCTDgrYmVHTi80S0g0eTdicy9BQ3Z3LzF4bktuMDA4NXB3QUFBQUFTVVZPUks1Q1lJST0iCn0K"/>
    </extobj>
    <extobj name="334E55B0-647D-440b-865C-3EC943EB4CBC-8">
      <extobjdata type="334E55B0-647D-440b-865C-3EC943EB4CBC" data="ewoJIkltZ1NldHRpbmdKc29uIiA6ICJ7XCJkcGlcIjpcIjYwMFwiLFwiZm9ybWF0XCI6XCJQTkdcIixcInRyYW5zcGFyZW50XCI6dHJ1ZSxcImF1dG9cIjp0cnVlfSIsCgkiTGF0ZXgiIDogIlhGdGNkR1Y0ZEdKbWUxQkZTRVVnZlQxY2MzRnlkSHRjWm5KaFl6RnVYSE4xYlY5N2FUMHhmVjV1S0NoY2FHRjBlM2w5WDJsZU1TMWNhR0YwZTNsOVgybGVNQ2t0S0hsZmFWNHhMWGxmYVY0d0tTbGVNbjFjWFE9PSIsCgkiTGF0ZXhJbWdCYXNlNjQiIDogImlWQk9SdzBLR2dvQUFBQU5TVWhFVWdBQUJoUUFBQUVzQ0FNQUFBQWN2S2tJQUFBQVYxQk1WRVgvLy84QUFBQUFBQUFBQUFBQUFBQUFBQUFBQUFBQUFBQUFBQUFBQUFBQUFBQUFBQUFBQUFBQUFBQUFBQUFBQUFBQUFBQUFBQUFBQUFBQUFBQUFBQUFBQUFBQUFBQUFBQUFBQUFBQUFBQUFBQUFBQUFBQUFBQmNQZWNFQUFBQUhIUlNUbE1BemUvZHE0bEVFSmtpWnJzeWRsVGJoZG1UMzV2UjVhSHByK3V4cXM2TmNnQUFBQWx3U0ZsekFBQU94QUFBRHNRQmxTc09Hd0FBSUFCSlJFRlVlQUh0bldtRGc2Q3VocnRPdDVtZXU1MjcrdjkvNXlWQkxTQUVzRkRSdm42WXNTSXhQRUVDQVhXM3c3WXBBcmVmOEhicnNJRUFDSUNBVEdCVERTSUtzN3ZMNWtZcUNJQUFDTWdFMEk1dWk4QkROamRTUVFBRVFFQW1zSzBtRWFYWlMrWStTSWxJQXdFUUFBRkZBTTNvdGdnb3AzRGVWb2xRR2hBQUFSQUFnZGtFNEJSbW8wTkdFQUFCRU5nZUFUaUY3ZGtVSlFJQkVBQ0IyUVRnRkdhalEwWVFBQUVRMkI0Qk9JWHQyUlFsQWdFUUFJSFpCT0FVWnFORFJoQUFBUkRZSGdFNGhlM1pGQ1VDQVJBQWdka0U0QlJtbzBOR0VBQUJFTmdlQVRpRjdka1VKUUlCRUFDQjJRVGdGR2FqUTBZUUFBRVEyQjRCT0lYdDJSUWxBZ0VRQUlIWkJPQVVacU5EUmhBQUFSRFlIZ0U0aGUzWkZDVUNBUkFBZ2RrRTRCUm1vME5HRUFBQkVOZ2VBVGlGN2RrVUpRSUJFQUNCMlFUZ0ZHYWpRMFlRQUFFUTJCNEJPSVh0MlJRbEFnRVFBSUhaQk9BVVpxTkRSaEFBQVJEWUhnRTRoZTNaRkNVQ0FSQUFnZGtFNEJSbW8wTkdFQUFCRU5nZUFUaUY3ZGtVSlFJQkVBQ0IyUVRnRkdhalEwWVFBQUVRMkI0Qk9JWHQyUlFsQWdFUUFJSFpCT0FVWnFORFJoQUFBUkRZSGdFNGhlM1pGQ1VDQVJBQWdka0U0QlJtbzBOR0VBQUJFTmdlQVRpRjdka1VKUUlCRUFDQjJRVGdGR2FqUTBZUUFBRVEyQjRCT0lYdDJSUWxBZ0VRQUlIWkJPQVVacU5EUmhBQUFSRFlIZ0U0aGUzWkZDVUNBUkFBZ2RrRTRCUm1vME5HRUFBQkVOZ2VBVGlGN2RrVUpRSUJFQUNCMlFUZ0ZHYWpRMFlRQUFFUTJCNEJPSVh0MlJRbEFnRVFBSUhaQk9BVVpxTkRSaEFBQVJEWUhnRTRoZTNaRkNVQ0FSQUFnZGtFNEJSbW8wTkdFQUFCRU5nZUFUaUY3ZGtVSlFJQkVBQ0IyUVRnRkdhalEwWVFBQUVRMkI2QjFwM0MrZGdkVDdlQisrOTFmK2dPKyt2dmNBRC9RUUFFUUFBRVNoSm8yeWxjanQzKzBYWGRsWXY4cTNhUGo5TlJIVGlWWkFCWklBQUNJQUFDUFlHMm5jS2orOXZ0bnNvSm5KVzZmOG81WEVqdE03eENiejM4QXdFUUFJSENCSnAyQ2o5NlJLQjhRSGZabmJyOUVFWlNTbmMvaFVGQUhBaUFBQWlBd0c3WHRGTjRkT3dHRHNvSDNLL2RZN1FYaGdvakN1eUFBQWlBUUZFQ0xUdUZXN2Zuc3RKSTRXRDRoTjFkSFRnV3hRQmhJQUFDSUFBQ1JPQWZYZmN2clpJNDA0ekNibmNocDlBZGVEcEJxNnBtRjdxdVZhMmhGd2lBQUFpc21NQy9OdXdVampwNjlFTXV3SnBEdUtyZmh4VkRoK29nQUFJZzBDcUJoc05IbHo1RVJETUladkJvdDZOVnFqcXkxQ3BXNkFVQ0lBQUM2eVRRc0ZPNEhUaDZSSFBoblI0ekRJaHA1aGxQS2d3MDhCOEVRQUFFeWhGbzJDa01oU1NmWUxtQUd4MjVEOG40RHdJZ0FBSWdVSXhBKzA3aGwxekEweXd3enpNUHp5eVlDZGdIQVJBQUFSQjRqMEQ3VG9GZGdMSDBTRThwWUo3NVBic2pOd2lBQUFoNENiVHZGR2hXMlg0b2dZWU8rbTFJM2lMaElBaUFBQWlBd0Z3QzdUdUZpUXVnUjljNnZDZDFyc1dSRHdSQUFBUUVBczA3Qlo1VnRxWVVhT2lBNkpGZ1V5U0JBQWlBd0d3Q3pUc0ZIaGVZVXdyOGdETzlOUlViQ0lBQUNJQkFhUUxOTzRXVEdoZFlVd3BHOU9qdmFIcUwwbWdnRHdSQUFBUytqMER6VG9FZVZMTm1sWlhHZzVmQUM1QytyOEtpeENBQUFuVUp2TzBVZmcrSG1vOE1US1lVak9qUjAzNzVSVjFRa0E0Q0lBQUMzMERnWGFkQWI2dXpwb0VMUStOZ2tlbDFqQ2ZYSHRaYjhncGZHT0pBQUFSQTRCc0p2T2NVTHZTKzBxcE9nYVlVcktWR2RFVTl4L0E3UkpHKzBXNG9Nd2lBQUFoVUlmQ09VN2o4VWNDL3JsT1l2UHZ1OWRXMVkxVnZWSVUyaElJQUNJQkE0d1JtTzRYYm5aNFg0SzFpK0lobkVDejVUM1ZKbm5nKzIyL0phNXd6MUFNQkVBQ0JWUkNZNFJTZTErdmoyUHVEMms2QlhFQm5yenRWbDZadktaendSWVZWVkRBb0NRSWdzQzRDTTV3Q3p5T290dnB3dnFuY2FyTjY4bVdMVC9QTXp1ZDBiaXFpdEZlamxFZlpLMEVhQ0lBQUNJREFqcjVnay90MDhQVndQTzZ2ZDNyN1VIV25zRHNkVHZaQVFWMzF2TzhPang5WUR3UkFBQVJBb0RpQkdVN0IwS0crVXpBdWhsMFFBQUVRQUlIYUJPQVVhaE9HZkJBQUFSQllFUUU0aFJVWkM2cUNBQWlBUUcwQ2NBcTFDVU0rQ0lBQUNLeUlBSnpDaW93RlZVRUFCRUNnTmdFNGhkcUVJUjhFUUFBRVZrUUFUbUZGeG9LcUlBQUNJRkNiQUp4Q2JjS1FEd0lnQUFJcklnQ25zQ0pqUVZVUUFBRVFxRTBBVHFFMlljZ0hBUkFBZ1JVUmdGTllrYkdnS2dpQUFBalVKZ0NuVUpzdzVJTUFDSURBaWdqQUtheklXRkFWQkVBQUJHb1RnRk9vVFJqeVFRQUVRR0JGQk9BVVZtUXNxQW9DSUFBQ3RRbkFLZFFtRFBrZ0FBSWdzQ0lDY0Fvck1oWlVCUUVRQUlIYUJPQVVhaE9HZkJBQUFSQllFUUU0aFJVWkM2cUNBQWlBUUcwQ2NBcTFDVU0rQ0lBQUNLeUlBSnpDaW93RlZVRUFCRUNnTmdFNGhkcUVJUjhFUUFBRVZrUUFUbUZGeG9LcUlBQUNJRkNiQUp4Q2JjS1FEd0lnQUFJcklyQ0lVN2dkdXZyYjc0cXNBRlZCQUFSQW9CRUNpemlGbi9vdW9ldE9qUkNHR2lBQUFpQ3dJZ0tMT0lYbko1eENkMW1SR2FBcUNJQUFDTFJCWUJHbjhQc1JwL0RYQm1Gb0FRSWdBQUlySXJDSVU5aWRMYStRSGVpNVhHNjMyOC96L25lK1BvNldLUFBIWVVWbWdLb2dBQUlnMEFhQmYzVGR2ODNYUkxrVXRUM3pCZWlNUXhOK3p4ZGc1TGo4UHM4UDM5VDFETDBNc2RnRkFSQUFnUzhrOE85ZDl4L3ppejNiS1Z6c1J2dzJYNFVoNStWNWRRY04reUVOLzBFQUJFQUFCTklJL0xQcnptbG4rczZhN1JSMjlsenowU2M4LzlqbHovWUxXSldhenhBNVFBQUV2cHVBYXRZWGNRcTc2eEE3NHYvWFVsYjRQUnRqa096SmlsSmFRQTRJZ0FBSXJKVEFZazVoWjNmcUM4Yi8vMTV1QWF0U1Yxb3RvVFlJZ01CU0JKWnpDamRycU5BVm1GWVlHWTZMbTk0WUJJM0NzQU1DSUFBQ1gwUmdPYWV3dTF0ZW9laXM4S1VQVHJXeUt2V3k3MzVXVmFrdTk5UHgwQjBmMTNXcFhZUXhqRlVFSTRTc2xzQ0NUbUYzc3J4QzJWNzlqNDRoRll4S3ZXSGlIeFVxVzlPamRPeFREL3VUcWh6ZFlVMkt2MkdqTVN1TU5hTEF6bmNTV05JcE9OTUtaVHVscXIrbnRxTGpqNWsxNVBrZ1RWYlV0cEpEM1d0MytsVHU3Rmd5c2plVDRjZXl3VmdmUTQwTHRVcGdVYWRndis3aVVIaGFtQWNpaTY1S3ZkeCs3dGQrMm5zOVRvRmVWL2dhdGhIRlJTRis2czZCc1Q1Rkd0ZHBuTUNpVG1IM1IzM29jWHNVWmtYenpVdXVTdTNEWTBmK3Z4cW5RQXNBekJYQ1N2dkRGNHdWWUt6Q2R4L0VyWlpBQ2Fmd3hsc3FPTEl5ZW9YU0RTZmQ2SVdISHptR1BoME94OVBmNzQ0SFJLWExscU5JMXJtcVJsaGp0b3VDMkVJVUxxc1ErU2ZEV0JGbVA5ZTlHdlFlOStleVlkN0lWWkc4QUlIM25JSisxdUNOOXM1NTNVWHBPSVh5T2E5QVNJRHU4eWpYOGxoNlFLeHhlRlZPd1E0ZVVTbG93R1VqdWgzZTZBY1lZQ3Jzdm0ydHpSbHJGN05XTEoydGRPK2pvTlNCTzV3WDdHbFZxRE1RNlJCNHp5bFFGYkdERFk3NDZFLzdlenRXRnpXYU4rR0VZeGRibFhxTkJFZGk2UWxLcktxZFVSWENlV2FFMUhlR0NzZXVkS2d2QVdQS0tlOWJhM3ZHVXVzNVpHdkYwbmU3RzYwMytQdFJyeVkrNjM1Z3M1MkNsRXFDY3lJRTNuRUt2MFB3NS81R3oyRjgwSXpjUy9FcEFCVWdsK3V2aWpDSnc1TlllZ1F2SjYrcG5XRW43UlNLREdNUEZTN0hiditHelIzNTVYNFdzTmIyakxXTFdTdVdUdkhQNDNpWDZIbkFKZWZxeXRVWFNQSVNtT0VVTHVmejlYcDZXRytyUGo1T3ArdjFMRGZBWGdWMjFEVjliWE1rK09YcW8rZE9mTm1lY210MmMrZklpcVU3cC90L3JxbWRvYWYrbkdFQlc4aWNlbGFsVkYvWlByYm5GVXBZYTRQR2lsb3JZazJWL0RDTXpZU0tkOS84dHc2T0xrRmdqbE40TmVIdW5qeE05WmV2NHVzdTZJSUhhU1NnU2k5Nm9WaTZMdEZqN0VYNVM5aG1PK1BYbXFJRGJpK1E1dXRkMTZySzFKeFhTTE9XMzBiajBUYU5OYXBuN2FRYWk3djZSck51Q2FFZnNqWDNUamRCaDN6TkcwZVJqMjZINC81MC9nbG9jZi9MM3V6cnF6VWR4LzJ3UFlhZDQvRndlQVdRMVp1WnpkUHNzNGJPNFp1YVROQ3U4WUF5WjNRcTFpbVhXbzVpc3UwTndQem5PSVU2YjlFZWRmNmJ0SEZqRWoxU0xSWStscTRscWY2cDdCV2FiR2Y4V3JPSGRwbndPMFBjVmFucURuTkhGQyt3aSt5bFdTdW1XcFBHOGl1ZGJpeTZ4MFJyU2VrcXpXbktxWmRnSFV4eENyM1hPRjdkbWtTRnl4RFF5N0c2S1dMMmNWWlJGVVRZK29pQktNcWYzZTB3K2EyMW9xT0tnZHNHZkZ6N1NtL1I3c3Z4RTR3UHFla00wWXZGMHZVRlZPc2E4UW90dGpNQnJmbStjVmVUY1JSNThzSVFSY2NkVW55ODVwZ1hUTE9XbWNPNzM2S3h2SXJ1ZEc4cXpWaTBoRXkwbHBEK3NCNWJJVjMwNE42NGNsNUx1amM3K2Jwc2VRSjAyMnhRRWJOWGR3cWRvY2ttZGx0d0NzN3JMaWJOVHlYUU5BcDJ1a0RXbFdMcCttUnVYV1d2MEdBN0U5SmF0UTNUaUJvN0JhTUo2Q21wNE1YMG9FWHdrei9TckJYWHFFRmpoWlRPTVJiZFk2SzFndW4wbk1yQjZUaHlJMngwa0IrSGZxUHFNMnpETWZWL09EVDhmMDFiOTJVVFcvVWhsL1BmdUhmRjY0OTZQZ2VOTEVIRHdma2pCYkVWQ1JtdjVlTk5PSVhLMHdwKy92U0l4TFRMOGpvM2xxN1BwTmFWM21SeEVDSkk3YlV6UWEwNU1PQlM0ZGZaVHZ1WlpEV2gxQytTbjloTHMxYUNKdTBaSzZoMGpyRzRkeTlaSzJoTkJ1STRGSFpIdnJiUWFOeHRGM1M1M1UrbWIzQVdManp2L1dhZU14emovMy9uSzcrZzhkV2crMHBqWEYvb3Y1dnZaM2E3b0tVMENWcHRCUWxOT0lXYWI5RU8ya0NWWEF5enh0SlpNTFd1ZDFyekp6M3QwRnc3RTlhYWJ5cjNQdUY3eU1OS2pTREdYbGdRODRjU2txeVZva3R6eGdvcm5XVXNlcVdNYUsxUXVwNVd0czJ2VzFYUDVBQ3JwTnR0Mnlsd0taNUdrMjhMSEF0cENQQzE2ai9HaHhYZGFrb3lJdG43eTBoT29aUW1vNXdWN2lpS3p0QndrVUxvcWF1aEYvQUpqYWhpZUdyMVdQcFlPcDlJYXZPd1V6V3o0UmNFdGRiT0NGb3I3OVoxN3QzRzk1Q3ZRVkgzK0NkTU5kb2t2Sk5rclhCMkk2VTFZeG1xdWJ0NXhsTHI4R1JyQmRMMU1ONmVmTk5UdHA3Sk9xTlI5amlGbmZtMmZQK0RMb1lBbjFOUUNNWVBLL291RU05T0VMbENVMDFYbTF2WlI4aHhVYUltbzV3VjdxaWl0M0JmTzYrNzhGUzN3bXdwVXVvTVlhMHJ4Tkw1Wk5XNkRtRWoyZzM1bU1iYUdVbHJienZEVFlEUEtkRE41UnZFV3lRLzhTUEpXbW1LTkdZc1NlazhZM0ZUS0ZrclpFM1BaWFNyNmhGbXRLUytObnUzbzBGcXY5bCtwaStvSVNEZ0ZIYjZwZmorMnpjaHU3cFFJYWNnYWlJWnJ2VzBScHlDZm1uY1VGM3NON0pWUVVpOVpXT21hbktOV0RwbFVPZTgxdXFyTUd2SUs3VFZ6b2hhOC9qZWRjbnNGTVkxSENZcTFWNEV3Z0RtV2ZYM1U2eVZxRVZieGhLVnpqUVd6VFdMMWdxazN4N2QwWmxtNHFVSHZvRzIwU2o3bllJNWZlZ0k1YklhQWtKT1lmQXNQcWVTbEwyWVU1QTBFUzNYZUdJclRxSHlXN1JkSzlDdEx3MFVZdWtrVDdWRTVvT2VxdnNSOEFwTnRUT3kxdXlXMDUwQ3VZdmcrTnRsWHU5M2lyVlNyOTZVc1dTbE00M0ZTMWdsYTZWYmsvdjd2bTZDMFNqN25ZSVpRUEwxeWd3QllhZWc0d3Erc1d0UzlvSk9JYXlKYkxxMlU1dHhDdFljVVdUNTNQdElxVlpMQTRWWXV0SkF0YTcyaWh4MVQvbTlRa3Z0VEVUcjNIWkdkUzU5YmNQN0JzcVNrR0N0WkhrdEdTdWlkSzZ4YUtnZ1dpdVdQdXJEVi9aMXFveEdPZUFVek5DTkozQnRDQWc3aGY1NTExR2QxMDVhZGxPSG9KZE1FOFdqYUVIVGwyb3IybE5GOTVobWlRSTQwd3FlZ0dVNXJXSmR5MWk2MGtTOUVNWUY5M3R3VnU3MUNqZlV6c1MwNW9pRWU1OXd4ZmUzSmhSSENOejk1YXdWazVSZ3JaaUlWM3BEeG5vcDVkL0xOUmFQeGlWcnBWb3pHRDB5ZTNhQkM1bnhJMCtkU211SzlaTk5uam04dE93Rm5VSlFFNy9KMW5HMEhhZXcwMnZmdUJPaS92Z0doOFdRVXRkUzhqcXhkRkxrZHhvU3ZmbHZoSmJhbVlqVzRYYkdidzkrc3FtWVdXWUtTckZXc3VpV2pCVlJPdGRZdTVpMVl1bURQbnhoMzBBaHdTblFOY1p0ZWcrbXRlbzYyT3lHT1pWNmFkbExPZ1Yya0I1TkJsWnIvTitRVTlqWnI3dXdZek5GMlZMRjlEZHkrakt4OUV4bFZ0VE9xQURDZEphQTc2SEFGS1VLUnkwOXExRFdXbHMyRmdmMDNYR2dXWm5Uck1uMXdkUExWNUtNUnRuZlFkcnRxSVlOMi9RY1E0QVVsR0hYTXUyVm1kY1hzcGQwQ2lGTlRLeHIyMi9KS1ZnbWxSODNmZzh6ZVhjMzltTktqS1diNXlic3I2aWQ0WHZTYlRZa3AwRER1NEMvU0NCVDVKU3kxdHF5c1hnd0xsa3J5Wm9jQVBMUG5wbDM4TFRCMTlZZUhBTDluNDQyRXAwQ1g4aHpDNmRsTCtrVVFwb1VxZG9MQ1duS0taanhSbFZsUERIRE1wU29QeXdKajZWbmFyR2lkb1lpTVpPWGYvQTlGQnE0VVFhSlpTYXJHYWVYdGRhbWpjWGRkTWxhS2Ria2huY2ErR0hMR1kxeWlsT1lyaW8xQkFoZGZmMk5XRStWVE10ZTFDblFLejg4bXN5b3lNMWtVUlE5RG5jcDlVeHJ5UkdlZHpTaysxN3FMOFhTYzYrOW9uWW0vSTYxVUMwaE54Skt5d1UxNi96QzF0cTBzZmpaTWNsYUNkYmtJRzhvaUc0MHlpR253Qk1TNUh6VWx1RVVyc2ZqMFhCbmdUR05jWDNCcDVqTmpEc3NIdXRnVUZTYUpxT2NGZTYwNVJTc1ZjeSswV1VSd2xTdHBUc2pscDZyeElyYUdiNWRYRGJzS1VJM0QrV1E1bWR5WVdXZlg5aGFtellXcjlDWHJCVzNKZ1hyaHNmNHA3WXlXdEtRVTFENXh5MGpmRVNTamVFSmhmSTkweHJHOWFzNWhUUk5wbXpXYzBTVjBHMERGbFdlWnpySFNoTnFpZDVUa2NTSHVqb2tPWmFlZS9VVnRUT3NxbnVyY3QvUTZLVlo1ZWVRbjNHM1dvbWYrRkhZV3BzMmx2NFNnbUN0cURYWmE0U2Y4REVhNVJTbk1EM0hFR0MzNnRRd21JcVQyYWZWSzVqZE9wVzdQaVJBYmNFbUppZ3FUUlByZ2l2N29ZcmVsRlBnZTFLYlMvMDloS3ZmZk02ODlGWElIa3NYc3ZxVFZ0VE8wRnZUSm9ONmlpbDRlbVY5WWVrZW1kN2NmaElWanBhMjFyYU54Y3ZxSld0RnJFbk42VFRtOHpLcjBaS0dycUlrak51MFJUWUUyRzArVlV6VEtkQ0owNDVLTVB0TFJiWDNubE5JMDhTNjRNcCtLSXBOT1FYbmRSZFM2SDh1YVlxR1NISmo2ZG5YWFZNN1E0c1MzZmdDM1FYdTZPRUZnWEpJN2NUcnpDcDdwYTIxYldOeGZGYXlsbXhOYWszRjVzSm9sQU5PZ1pkd0tqRzhUZnQ4aGdEYktkRDVwbFA0ZXp3ZXl6aUZORTJxVlBZUENXM09LWmp2VVZUNHhTbzRqeEhWTzBsc0xQMytVQjhEUDBueEowZXZOdHFaTkxYNTZXVkhmN29Md3NYbGJwZVQ0NE0vUzF1ckRXUHRrcXlWYnl6ZFNSYk1JMXFURXNNVmdhU1NOZm90NEJSNFpOZWY0bG0wWXdpd25BS2J4WFFLL2pLRXN0dG5jeUY3SGFhRGxmN2NrS2hFVGV3cnJ1dVhLcnJVUUM1UUdPZDFGM0lsbktNZjFZWmdWVkFDNWZSZlJleEFnMnhQalZZdldQZjF3bHBvWjVMVnBxTFp6T2syZGdjUEJ2ZUZiNUxTMW1yQldMdFVhMlViUzcrTldHaGNKV3VxdHRSY0FHVFVnWEhYYUVrRFRvRlhMWkRSMU9iUnd4QmdPUVdlMS9LY1AxNVo3NFN5MjZlOTVSUVNOYkd2dUs1ZmltSmpUc0Y1M1VYeGFRWHVxZ2pWUzA1WHFWYzFhcVZxTlltb2NIMzMzQXNOdERQcGFrOUxGbnZNbFc1dno4T2xuN2tQaWx1ckFXUFJIWkJXeWZLTnhWMGV5VnBoYTZwMVI5WmJnVWxGZHpNYVpjK05RR2RUTExMZkpqZVFTallFbUU2QnJlSnpJbzRDZ2V6T1dlODRoVlJObkV1dTZtZURUbUZuZGliS3g2dFp1bUFqTVYxVkNUM0lvSHJ0ZWhhdTc1NmF6ZzFYNEI0UkZDbVlsS00yOVQ3TldDOHRTQkVHQ2p1ZXUvUU1td3FxTDRncWJxM2xqVVc5K2RSS2xtMnNxTFZJb3RlYXlpZFl4NCtlZVY2elRmZFhlS005OWxZcWY2ditvMTJKZThOTjY0VS91M3Vlb1VRNFp1QVhsYXlKZTgwMS9XN1JLWmhWUzFWUmYrMmFEWm5XMG5qcll5OVJTbGVoclQ3d1JQZU9FeXJTejJON2VtRzB0TnUrb1dZclB5OWpsdHJVRlRKTFJqZUhlRGZTU0NLOE9HbWV4c201aWx0cmNXUHRjcXlWYlN5ZWFaYXNGYkttNG1LSEZId3JRczA3MTN2YnNzdFY5WVdxakdlZzRSc3BYSDcvaHZaWnJJWmNaWVl6K1FLSDRNWUs2RC9CUUxJcFNsZkhMRTJTYTNDREo2cWkyN1p1UVVmZHZJNldpOWVGSEtXcDAyRTJlbTVlS2YwMHhveElPZWZlMHYwUFU5bkw1WEw3L2VrSFBxZm43MDBkY0MvM2lkOTVhdFAwNWF0UEdBc2U3ZlI3REQ5UkROODF5bG1yRldPcFpuc1liU1pVc2x4alJhM0ZJZk1wYWVVVDdPN09yM2NGbjlHUytweUMwVVVQekU0WUFxajA5bWJlVzFNVjZZaVkzUmJXLzBweUNwT2NjVTM4K2dXUFhuNS84amV2V3cxZUlqMmhTYWZRZjBSak1JWFVyMDh2NlhBbVNSM3V1dUdZK1Y5SVYvMnl2bEhYYnN0dTRhbjV0THBQUnJlSWsvaVA3MTR4TDE5aFAxUHQzVk8xdEVkOXM5elZpT2hnenp0UEZPUytkYTM2T2JtYWM0Q1lCcXlaVit4V2pFWEJvNXhLbG1rc3ZlUmJzSmJmbXVxb1V3dk9Sc2ZoWlJPalVaNVU5QnRWcG1IYjIvZk9LTUVRTUp6NitoOXZpc1hzTDBIR1hodE93VmxkWStnbjdrNFlqeHpmMm1uVEtWUjhpelkzNXdKTUtmMHhqcXAwRTJLVHAwNnJOUWFoazlRSVZyMjBaYjlYZjlTdU9pQmMyaFpYN2xlbTJydmRoV01JKzlPZUZENEZidDlSUDE0WTZUUVpZMkxsblhMV2FzVllha24yTUhSUHFtU1p4dEw5TGNGYVhtdit1Y0dlaTlMTlY1T05SdmwwZjIxLzUrdUpidzlWbjJnNzJLTU9vNUlZQXZTcDV0L3RPZ1Z0YXJPc1NmdFN4TU9BbXJ2YnFGUFFIelFhd1FUclVHNXhkM3B0a3lDUHplTlBWMzI0b1l2RmcydzdmS1FIRDc0N0pWL0pvam5tcUgzNU94M1YweGpIMHozbUV0VFhoc2hNZm1KRnkrRVRCbXNwS2puR2lsckxaMDBhUFJqeCtmNjI5SGtXc1UzdjgzV0h3ZXQ1TEdvSzRFc09tZWgvbmxQd1NPOFBHVkdzWVk1d2V2S2Jta3dGaWtjc24ybVdXZG8vK2t3Z1hpWXRzVldub0p2WWtjalFHS2NWU2pxTEs0UUFVMGkvdnNZQmsxSEI4T3g4dk41S3lsVkpxNjAybTBxNHo2c1VxaGNLYStYU2pWbkxrOTVQaW8wM1k3L2p1eWZObHRROXYvOHRQL1pwQ3VpTGRydlRhZ0xhNGplWEo3c0hVTFpUbUtHSjU3S3JPZFNxVTdEZVR5SXZGOHBqelRWY3FGMUMrckJTc0I5dU9KMk15WlJDbmw3MXpxNnVOdDJ2cjVucGVnWHhTSWExUEZEa1F6RnJUZElEUHNGOGpHQzhvdGtva3lCek94ejMxN3R3NTdFUVU4QW9kYWUrZms1YkxMTTkwZnpLN3U3TmRRcEtUckltN2pYWDlMdFpwMURyTGRvYytQRjFjbnFyaGRQVndIcXdMSjgwL3RKSFBZT0g0ZlJGLzlkWG0rNVg2V1ZTRllzUGEyWERqVm5MVGVkNEVoMTBOdS95RDMrYm5xRmpRSUFPSERUZ0ZQUjdaaFBjVTBhWm16djFQN3Z1djVwVGloVnlKdVNGaUUrVy90eWhGd0xsNGZUemE1a0xPd0M3YzZ5cmJZTlRDdlhWcHRaaUlhY0FhMlZWZmpvNVppMDNuV2VlNmFDejJkVy9WeVBRcHFjckdSSWdEQWxONGFIczVqbERwRmVYSjJuMWtaazlVUk16eTlyMi83dnIvcWRSbmUwdVNxblhYWVNiRVkwaG5QNHp2cFZScnhXdzNaUWVrc2I3TWgrSFhWOXR1cnU4L2NiNlpZVzFzaG5IckJWTEZ5K1kxaWdMSWtJQ3VERnc3cTZ6Mmh4Um9lejJhVytFai9wMUZYRk43Q3V1NjlmL2R0My9wV2hNVlNWdlM1RXFuOE5McHNlTEZ1cUw4cVNWTUZLSXBaUEszQlRaYTQvNmFKZGNvTlRVVzk1ekxMOUNjY3hMMWxLYnhrME9EZk95NDM2RllzRmFJOTNVblppMVl1bmlkZElhWlVGRVVBQzFBM1pUVEdOenQxRUlacmN1K1paVDRLRldYQlByZ2l2NzhjL0VKNXJKSm5sYkFSRERxZ045WWJ0blBsYzhWeHNoY3l5ZHNySStUaWVGSTBwbDFnMGJ6L2drSWs5RFUwdnR4R2FrUnJGZ0xhRXErNU5pMW9xbCs2WDJSOU1hWlVGRVVBQ3BaVGZGRk5keW4xc01acmN1K1o1VFNOUEV1dURLZmlpS1R1dm1MMEJpNjJTYzVwZVRkZFNlVmdoRy83SmtjclVSY3NUU1ZWWWRaYlZyYU1rcEJRTmk0bTdTVkVZMXRibTFGNUQyU1lsbE1VNkxGd3ZXaW5OM3pvaFpLNWJ1aUxOL3NqMTZDOW9waWIrQ0FrZ3QrNWFqNEw3N2VFd3d1M1g1OTV4Q21pYldCVmYyUTFGczF5bFliOUgyVG16bDArWnFJMlNMcGF1c0hJWnhndWk2bnRtMVZyaUttSFRtKzlKb0hDTzdoNzJ3bXVwMXBXcHFKL1l0YXhRTDFuclpOM0V2WnExWXVuZ1p0a2RmWGNVVFE0bEJBWlJnMzE0VVIzQ0h5TUhzMXZYZWN3cHBtbGdYWE5rUFZjSWtwN0JRc1Y1cnBOM280VnlGWWxIb1dMcTZMbGQ2aHhxM3VNNGkxYmtxVnNwWFRXMXFSaHdmV2FrSUU3R3cxZ1JKN0VETVdyRjBVWDVhb3l5SUNBcDRxbGxsZSs2TUZMV1BmT0E1QmFWNm1pWkNHWnRQYXR3cGpLODlQTHJtbjB1V1cyOUJXQ3pkSHozUzN3NHBNNlV3dDJTUmZMN29VUm0xMzJwR0lscEhrbUd0Q0tCcGNzeGFzZlNwUk9OSXNFMDN6aEYzMHdYUWVxVEo4b2EwN08rTkZDYjZleldabkxXaUE2MDdCUjJyZDkvSDlRYmdXRE1TUzkvcGowZzcxYkhrbE1JYmhaT3ljcWU2aXRvMEJDazFrSk5LNEVtRHRUeFE1RU14YThYU1JlbHBqYklnSWwwQXJVMmMxTHEwN0lXZGdsY1RvWXpOSjdYdUZIUVRQSWtkenVjYWZnWld5NHlsOTlFalo5bUR0eHRPQXRYWGRzMXZHTTdYKysyY2RMTzdxelhLcUUyQ0Z4b2t3VnJabFN4bXJWaTZXQkhUR21WQlJMb0FPdE81Q3o4VFBwcG83OVZrY2xia0FMNm5FQUZrSk90SkJYZVJnWEZDN2k0TGRPZW5EQ0d4ZFAyYVNlZTlSLzJydmcweC9TNlBJQXBOa1UrbDV4elJqd0k2SzdpNFRmWE1oR1NwZmFGbVpLRXl3bHFxRGhTMTFudldURy9UQTNVM1dRQVhldEl1cEdVdk8xTHdheElvWCtDd3ZjNlNicWlrTGI0OEwzQTkrYkNpNkV5Wnl1ZC9PRlYzWlV0cXlCS2R0dEVzVkN4ZGY2WEVuZUhpOVVLZTNqSzN1cDdqNWhVL3M2K2ZCSFFtVTRxb3pUZEZTUk5sQUlHMUZLeXNTaGF6Vml4ZE5rNWFveXpJU0JiZzd3NmtaUy9yRlB5YUNHWDBKT0Y3Q2g0b2dVTzZlMXUwRjhvaUp6Mk0xL1ZqNmQ3SG1ibDc1ZnZxQ0FmeWhhdTlybHQ3ajZQdnpwUkNHYldGYnhyVUxsVDA2d0N3bG11Q21MVmk2YTQ4KzNkYW8yem5zWDZsQ3RCZGE2ZVBzMGo0S0tDSlZhcjREM3hQSWM1SW4zR2psUkRUMmFUVTdON3p1Q0VVK3JXeGRQMzVIOGRQNlFHTnZZeWFyMDYzMkNUdzZkV3I5a0VlRkZSUm13c3ZCT1JxbGd6V1VuU3pLbG5NV3JGMDJacXBiWHBRU3FvQVh4OUhDVTNMWG5Ta0VOQWtXTUlWSkNpS1FndTViQUV1M0pDVmVoUGVVQmJ5TTFJN0hVdG5SK1VFODBLeGVSWHZmU1k5V0RZb1YrOS9QYlU1TUxWVUtXRXRWV1Z5S2xuTVdyRjB1WWFtTmNxQ2pFUUJQSjd4ckc1SXkxN1NLWVEwRWNyWWZGTExUa0ZidUhSelE1NW1zcFROc0ZNc25ab2g5L0Y2OWw1TlRCMFlCYkYzNjZuTkh0RysyT2Qrd1ZxWnJHUFdpcVhMbDB0cmxBVVphUUw2VDkxTSszWnAyUXM2aGFBbVFoa1hUQkltVXcydEZNVldSd284TGl1NEdMVXZOWVg1bmRpNndVTS9oaUNsYyt0cXd3M0c1aTNCeS82b3B6WUJYZWlCWmxncnUxTEZyQlZMbHkrWTFpZ0xNcElFNk43NXBHdW14Q1psdDc3cWFOL0pobVpKb3NLYUdKSWEyajI0VGxtNEFBQVU0a2xFUVZRa2RiRlYwUnQxQ25xNVRQbEpXcFk3bWFGNkdTNld6bkVZTzRTdVZmVk1LYnlrTHI1WFQyMlNQTzJ6ZmFqQXNGWW02SmkxWXVueTVaSmFVa2xFZ29BTEwvZWhUczcwamt2SXJxNWVhcVFnYVNJVmNyRzB2N1RHdmxtbm9PZHVLemdzWGw0MHJVNmpvV0xwWE8rcy9rVy95SGlVME9ST05iVjVtR1R4K0dUNVlhMDgyakZyeGRJalYwdHJsQVVoVVFHMzBTVk0zM3owMlpHQ3JJbFF4c1dTbEhHVGh2VEtDQlVhM3ZlTHpUZTdaeWJwZmNuOFBqdHBBRUo5RUNHZEs2VTEwVXdqN3NXZTZVMEZVazF0dGxUU3FEUlYxYXp6Q0Qyc2xZd3NacTFZZXVSQzBUWTlrbCtLLzF4dXYzZHI1YVlueUp0Mi9YZEhDaW1heEFxNlJEcTFBU2wzYXFOT29jWmkxTUVNMUlZN2F6T0hKUDRmU2VmYnhweFU3cnN1bHArd0JEYnhvNXJhZElkNWJzOVBGUnJXeWlJZHMxWXMzWCt4eDZIZlZGMFl0K0ZZU3VkVUZNQ0NSckd2bmRkTktHWWZyLzhjTk9KUWFpOW5QTlpIaEVWUmNVMzhmTm80eXFQQWxHYXFUYWRRWnpGcWJ4cHF4S1ZXTEpiT0E0UFhwSVNlVVBBRk9OdW9Db01XdGRTbTlRQ1NqeDJ1WCtrL3JKVUZObWF0V0xyL1ltWUgvZFZvRDgydVA0OTFWQlF3a2RnZmVJVTR4T3pqdmE0ajBpRnB2Vk1RUllYeXZqU3hTdFhZRCs2OWppNVNVRTR4YUxCRTNJQjU1cEdFZ3FRbjhZb0JZUlFWUytkUnpOQU1YazdkZ1Jla1R0NGc5S1A2SFBzVXY1eXUrVnRuMWxLYnVsMUMvT1l0blJNeXcxcFpsU3htclZpNjN5SmlTem8yeXY2OGZGUVVFR3FLWDdWT3pENWV2NTVUZUdraWxISHBKQjRvSk1XUG1uUUsrbGt3ZTRWUFFhUlV5YVNaMFZnNnIwMCtrVnU1blEvZFVZZTZYbU5aMXZTaS9OcGV3VDBLM3FkZ2tWSkUxVkdidzFLdmNWT0tJbVhQZ2JVeUtsbk1XckgwZ09sVVJUOGNqc2U5c3gyUEt0NGlqc29IZVdLclRoYjJiYS9WSW1uWFYwN0JwK1dlMUJ3LzR2YW1Ka09CR3Z6UEE0WE85ekllVjFuRm9MbVJnZzdJMVBPK3NTRnlMSDJuaGdkcTB5T0VQLzJTU29lMWluL1JXRUxSbFo2VGM0MVIrWGNWdGNsWWk1WVIxc293UU14YXNmVEtOUlRpNnhIb0J3b3BOMnVEVGtHUDhpcXVmS2VJd3ppbTlGZ2hscTZ5M000UDFiazRQdTZxajZ6WE1yeTZMU1R4b1YwdERYbWtNWW5uNGxVUFZWQ2JJbjMxL0hjQ0RWZ3JvNUxGckJWTFQ3QUhUbW1UZ0E2L3FMb1NqMTIwNXhSNEJGdG5NZXBnTFFxY1NzR3BXUG9nUi8rbkc4bHhNdmQrUFRBbE5UY1E2N1V2b3piM1A1YU1IdTM0azZLU05XR3RrVURNV3JIMFVSQjIxa2JnMGgxMTc5V0phZmpLMFp4VDBFK0NwY3lSKzRxVGRveWlhOE5Nc1M5SExOM09RejdCYWZxUHZUc203MUp4eUdQcmtmbXJqTm9VYjFpNGhMQldzZ2xpMW9xbFoxWXhuTjRPZ1d0Mzd3Tkk4V0J2YzA2QmwvS1Vmak9xWXh1bTR4d3pmOGJTelhOM090cGxSWS91L1VDbnhEZVpyR3NWL0ZGSWJUS1hWZmFDS2lhS2dyV1NBM2d4YThYU0V5MkMwNW9qb0FZSy9kZmxFK0pIclRrRkRtcFViMlpvY2xLSzlZZlRMNzl1RThnYTIydVBqcjF3bnUrUGgvQStVSU5xcVUxdUw5N3pxRnhBV0NzaFRrdzJpRmtybGw3WmpoQmZqOENWbXFUVStGRmpUa0hQaGtqdGRSRnVzZG9mVENmOTlsWUlYVStCV0o3aU1zd3dVUFRJZGhkRnRNOFhVazF0RXB3ZXo4OVhQQ2tIckpWWXlXTFdpcVVuV1FNbk5Vamd4cE9jcWZHanRwd0N4VFNUVnRLK3k1MnF2OVdRT3dJRDZkUW5kUUs0Zk1pK0tXOUgvY3dhUDFkVjNjRTVtdnQrVmxPYmFwbGRkdC9scXgrRHRaSVF4NndWUzArNkNFNXFrUUFQRk1iNGtkV3I5YWpibEZQZ1Z2UWo4NWF4K3U5UDEzRjRLMTdDQTRYQUZBaTN4Ujdtbno1VVQyMktqMG0rOVVNbGhiV1NRTWVzRlV0UHVnaE9hcERBclcrekV1TkhMVG1GRHl4R0hRMFd1d0c4NmJySGJmV05GYi9ROUFRMVZlSWlwMUdaeWp2VjFLWVNTcXU0S3BmckpSN1dlckVJN3NXc0ZVc1BDa1pDNndST2ZZeVhtNlQ0TEdCRFRxRmZqQm9iMnhReWdGcG9JYlpudm5UMkFKWVA0SGhYWUVrbXUrWEZBKzRLVnpXMXFTMytrTGtpVm9lMUlvQlVjc3hhc2ZUNEZYQkdtd1NHZ2NMWUZFUnUyb2FjQXEySDY5SytGNWZCL25MMnY1U09RbFZTaSsxTFp3M044QmFQYlVLK2hkcGk2Y0hwakVLOGQyb3R0V21DZDlHSG1WOVlZSzBYaThCZXpGcXg5SUJZSEc2ZndEQlFTRjEvMUk1VHFMUVk5UndhRUtqWlNiSEo5cVJUSEthZlJPYWFZTDE0MUswYmRKTTV6N1M1cDN6b2R5MjFWZDFaZkRucWdCRFdHa2lFL3Nlc0ZVc1B5Y1h4MWdtOEJncTd0UGhSTTA2QlZwQllrWmt5cUJXRjBIaEFkYUFEZ1I5OTZXbjYwM1lqUDdUa05QZ1dDeHFOSjY0ZkwxUFVvSlJLYXF2d1dHQ0dQYWhKeFFSWVM0WWJzMVlzWFphTzFJWUpYSTBtVUxYM3RNbnhvMWFjQWdmZ0UxN0xrY3YrSFA0cUtYWGxwYVV6bnZSOTkzamhwRmIvRVBJNCtwVThEU3pYSkdCVjFLWk9SN2owdVhaNiszeFlTMFFZczFZc1hSU094S1lKM0l3QXQxNzBING42TnVJVTlHSlVRL2xDbEZWVDRaOVNJUGxxcWVieDFjWlByemhOcHkvQy9mRWp5cjg4RUxpR3MzT0o5RU1LejZVL3FsQkZiUlh1QzZPZHdxeCtCTmFTRU1lc0ZVdVhaQ050UFFUSSthdE5EdnUyNFJTb214ZlRkQlo0MVlpSDIrMmRjcHNpblduNmhhSmNoeVBGamJxRDRCSjJPd3JrOTNNV3crdnhacFdnU0tZS2Fpc1FZdkN0aU41WlFtQ3RNSzZZdFdMcFljbElXUmVCbFBoUkUwNmgybUpVVmRmRkNJN3E3b3VqRTAvNjdVOS9TZUVzaDA3WUkrdFc4emNjd2ZwY2ZTcXR0bXFCUmJLZks5bnJTckRXaTRXOUY3TldMTjJXaGw4ckpxQk1UWnU0YXJBSnA4RGVxL2hpMUIyTkJNVDMzdkhhN2VCTU1WbGV0VE5pZXJCMjhGUEVlc2JpSkZzZ0tHS0poRlMxMVhtaU4xMUNkMWdyUkQxbXJWaDZTQzZPcjQrQURzcklQYm9XbklKKzRsYWE4NTNIbmlldkkxbVYzeENkWml3OUpGNTVrejU2Tkw0ZUwzUnFTOGNUMVZiUFp6UVdPOUlRWVMxZlpZcFpLNWJ1azRsamF5WEFQWEF4cWs1UHU4N3JDcGRqUWcxUnJFYy81Mm8wVG9pM1hhcVhKTHFqV0hwQU03cTRucTk0eUY0bmtIK2h3MmxxcTloWVUzUE1MMWl3MW92RnNCZXpWaXg5a0lQL215REF6YUxjRmM1MUNzL0g0YkMvbXMzbzVYbmRIOVRrNjBuc2NZZDU2c1dvNVQxVDZ2ampkcFcvZUJCTDk1ZU1ublhtb1B1ZlBKZnR6NzNZMFRTMUx5Y1oyV0xxcTA4R1JLenBWeTJ0MlA2OEN4NU5VenRtclZqNmdnWEVwY3NUU0lnZlpUb0YxZEx5eXBzeGVNRHJXdFRTVHVxVnorbytWbHFNK3FzMXF2dFpUOGxpYW8wZkxUNjZ5cXRlSlFtTHBLMVU3WGRacmJUWUsxWDdYV3NoL3pzRTR2R2pQS2R3Nm81cWtFRHhubjdwaVJxTEhQUzRnUi92elYrUVVta3hxZzVKelhOVDd3Qi81YVZuQS9icXByVS95Zk5LYjNSdnBXcS9TM09seFY2cDJ1OWFDL25mSVJDUEgyVTVoWHYvWGdNYUxIQlFXUTBjeHVBeU4rL2pDQ0pSYTZyVmtVZklFaVdacHozMU1FRkpGaDVTTUROVTJWZHJWdytQRnI2eGsxZTZsYXFkVjhqcDJTc3Q5a3JWbnZMSGtVOFJpTWVQc3B6Q29WL2dxVHJBWGFmSzhPajJSbkNaZy9qbWJFTkNLWGtvVTNneDZzc2xET09aQkVWd0NnaUFBQWg4QTRHK3l4enVNT2M0aGVmd0ZKWjZKb3lXQzZsWDZwZ00xY3FQM05YcmVqSllmZ3pNdkVSOC8vTEhjeDZraXRyVzEwK1BseEJuZ0FBSWdNQjhBdEg0VVk1VGVBeXhJbTdMcnlmYkoreG9MY1R3Wm9jMGpYWGtmK2FxSmM4bExuY2V3NUFldkltdnh2Ymt4eUVRQUFFUTJEaUJhUHdvd3ltbzljejlpSU9EUHNNNi9KR2dTbGRiZUZBeW5qanNGRjJNZW50ZXg1a0VWa1Q5eVozaEdCVERmeEFBQVJEWUtvRlkvQ2pES2R6SGtVRWZvVEhtRXdpZmRrRE9RWUZyb2NXb2w5K2Z2MnZ2cGdadjBQL1BuT0FRZEVVU0NJQUFDR3lEUUw4Mk14aGN6M0FLKytIUjNINzQ0WVo5T0h5VS9sa1ovbXhaZC9qTjMzNStucy83L2UvdmZEMnB4K2JDMjNJUEtXeWo3cUFVSUFBQ0d5UVFpeDlsT0lYeE8ySThveng5VUZkSGcxSVo2c1dvNFJhOVFNcTRXalpWSjV3SEFpQUFBcHNuME1lUFF1Vk1kd28vNHlReUx6NmF2akdJRHlmM3p2MEJud0t1NENVaVkzb2poQWZIUVFBRVFHQmpCQ0x4bzNTbmNCN2ZuTWQrWnZwMUdtN21yVVdxQWtxOUdQWFZnRmZZYS9EZHpnSVFKSUVBQ0lEQVJ3aEU0a2ZwVHVIbjBjOGg2MVZHMHpmWWNicytQZXd0NWZBYWlncStZQlJaOHZFSGJ5RndFQVJBQUFSV1NFQ09INlU3aGJIb2VrcGgwdVRxeFVTVHcyTTJjMGVMR0p2dktqdDRTTUVram4wUUFBRVE2QW5JOGFNWlRrRlBLVXo0Qmc1UHpsTUg5RmlqaWl0NENVMGNzL2owd3pFUUFBRVEyQzRCdlZJMDlQWEVHVTRoTUtVUU9Pd0RxMWVqdnRydktudnBEMHo0Vk1ReEVBQUJFTmdxQVRGK2xPOFVBbE1LZXU0Q3EwQzNXb3RRTGhBQWdjMFFFT05IK1U0aE1LV2duMUxBTThTYnFUWW9DQWlBd0ZZSmlQR2pmS2NRbUR0UWd0U0hFYmJLRU9VQ0FSQUFnZTBRNkY4RjRTMVF2bFB3engzbzZCRW1kNzJRY1JBRVFBQUVXaUlneFkreW5VSmdTa0cvb3h1VHV5M1pIYnFBQUFpQWdKZUFGRC9LZGdxQktRVWVQeUI2NU9XUGd5QUFBaURRRmdFaGZwVHRGUHhUQ29nZXRXVnhhQU1DSUFBQ0FnRWhmcFR0RkZTR3llZDFkanQ5aFNGNk5MNFJROUFKU1NBQUFpQUFBZ3NSRU9KSHVVNGhNS1ZnUjQvMjAxZW9MbFJ5WEJZRVFBQUVRR0JLSUJ3L3luVUsvamNjYWE4elBMbW1Za2xURlhBRUJFQUFCRUNnRlFKNklxRHp2SzB1MXlub09KSDdwUUk3ZW5RZXY5dlpTdm1oQndpQUFBaUFnRUVnSEQvS2RRcnFmTTh6YXZhekM4Y3UrUFZQUXlmc2dnQUlnQUFJTEVVZ0dEL0tkUXJrRTdxclV3eTk5bWo0WnZQditJazI1elQ4QkFFUUFBRVFhSU5BTUg2VTZSVDBsSUk3RU5CSGg1alNveHNtRjlvb083UUFBUkFBQVJCd0NPaG1lOUxGMysweW5ZSi9Ta0ZMN3kvNStwYXpvd04rZ2dBSWdBQUl0RUpBeDQrbVh5UExkQXJxZE0rVUFvZVBobzgySDdzaGp0UksyYUVIQ0lBQUNJQ0FReUFVUDhwMEN1UVRQT01OY2prbmZVVXNQWExJNHljSWdBQUlORWdnRkQvS2N3cDZGZE4wWlN1OURrK1BGUDY2NHpDMzBDQUZxQVFDSUFBQ0lLQUpCT0pIZVU1QmYwbkgwK3BUV0VsOVlPZjMwUjJHZDEwQVBBaUFBQWlBUUxzRUF2R2pQS2ZBNHczZlJ4TXU1QldPeXZHY1BCNmpYU2pRREFSQUFBUytsVUFnZnBUbkZIYm53OEhuRXhUVTUrUFFIVTdUeU5LMzhrYTVRUUFFUUtCdEF2NzRVYVpUYUx1STBBNEVRQUFFUUNDVmdEOSsxSVpUK04xM2oxSnhKeFhKd25nbHRWTGdQQkFBZ2U4bDRJOGZOZUVVK0RtSGZrbnJ1d2I2VWU5aHdoUFY3MUpFZmhBQWdTOGc0STBmTmVFVWVCRHpLR0dDNTBOTmVNTXBsRUFKR1NBQUFsc25jS0wyc25OaUswMDRCVzdKMzN3TytuTDd1VisxMzROVDJIcFZSdmxBQUFSS0VQREdqNXB3Q3FTWisrYlZ6QkwzSHUvSS94RSt5cVNIMDBFQUJMNlNBQThVblBkYU4rRVVkcmZudTQrOG5RNkg0K252ZDhmUFhNTXBmR1g5UnFGQkFBUXlDZlM5YWZYazhXdHJ3eW04OUhsM0QwN2hYWUxJRHdJZzhEVUVubnFvWUFWcTRCUyt4dndvS0FpQUFBZzRCRHp4SXpnRmh4RitnZ0FJZ01EWEVQREVqK0FVdnNiNktDZ0lnQUFJT0FUNitKSDU5aUk0QlljUmZvSUFDSURBOXhDWXhvL2dGTDdIK2lncENJQUFDRGdFcHZFak9BVUhFWDZDQUFpQXdQY1FtTWFQbG5ZS1A0L0RZVi93dVFJc1NmMmUyb3lTZ2dBSXZFOWdFajlhMWlsYzFBc3U5a3FGNDd2UHJvMWs0QlJHRk5nQkFSQUFnU2lCU2Z4b1VhZHdPWGIwYmxTbGcvN0FjMVQ5K0Fsd0NuRkdPQU1FUUFBRUJnS1QrTkdpVHVIUjhVSW9la25xYzlEd3pmOXdDbThDUkhZUUFJSHZJcURqUjhleDBFczZoWHVuOWFDWHBCckxaUC82ZDUxcVZZVy9CNDhuZ1ZNWVRZc2RFQUFCRUlnVDRMZFVkOTM0L3FNbG5jS3gwMU1KNUFTTWQyK29yK1FrYnA1UE1NQXB4T3NBemdBQkVBQ0JrWUFiUDFyUUtkdzczYWp6ZDllTXJ5bmM5OGUwN2VINTdDYWN3bWhxN0lBQUNJQkFBZ0hkQ1IvalJ3czZoV00va1hBbWxVb3RQNEpUU0tnRE9BVUVRQUFFUmdKOS9HaG9oSmR6Q3BmaHl3NFVQZklFZ2thTnMzYmdGTEp3NFdRUUFJR3ZKK0RFajVaekNyZWpmbWFOUHdqbm1US2VaeWs0aFhuY2tBc0VRT0JiQ1Z6cytORnlUbUV3QUQ4Nk1meDQreitjd3RzSUlRQUVRT0M3Q05qeG84V2RBanNwZW9TdHpBYW5VSVlqcElBQUNId05nYnNlS3ZRUEJpenVGRmdkenpLaW1mYUFVNWdKRHRsQUFBUytsWUFkUDFyY0tTZ0ZoaG5uRWhhQlV5aEJFVEpBQUFTK2lZQVZQMXJhS2ZCRENzYmp6TzhhQWs3aFhZTElEd0lnOEcwRSt2aVJYdnV6dEZNbytwQ0NzaVNjd3JkVlo1UVhCRURnWFFKVy9HaHBwK0I1U09INVNIdWcrWWdubXQrdENzZ1BBaUFBQW9xQUdUOWEyQ2tZRHlrOGg0OHE0TjFIcUtVZ0FBSWc4RWtDWnZ4b1lhZEFEeWtjZE5tSDErUHQwdCtTYXJ3d2FlQ0g4TkZBQXY5QkFBUkFJSkZBSHovaUQ5c3M2eFJZRS8yQzFOLytQZHFKWlFpZEJxY1FJb1BqSUFBQ0lCQWlZTVNQbG5VSy9NNE4vUnJ2VStmcDk0Y0tFRDRPcHhCbWd4UVFBQUVROEJNdzRrZkxPZ1ZhZTZTalIrUHI4ZndhSngvbFNRcTlzQ281RDA0RUFSQUFnZThtWU1TUGxuVUtmOG9wNk04elA4b01GSFlra1QvOC9OMFdSdWxCQUFSQUlJZUFjZ1cwcWZkbkwrc1VLTmpEYjgzKzYzMURUaUhzY3krWHkrMzNoeDk3VUY3aCtYdFRCK3d6OEFzRVFBQUVRTUJQNEJVL1d0WXAwT3BZQ2g5ZHUrT2JMVGlIamRqVEdYOFFSdktiSDBkQkFBUkF3Q2J3aWg4dDdCUXU2cUdFdmZJTSt6ZDl3bzZjd3VGd1VJKzk3ZWxybm1wWEhZQlRzTTJPWHlBQUFpQVFJTkRIank0TGg0K1VkbitQdytGUjdCczdnZUxpTUFpQUFBaUFnRVNBNTJPcEs3M3dTRUhTRVdrZ0FBSWdBQUlmSWpER2orQVVQa1FjbHdFQkVBQ0JsZ2tNOFNNNGhaYXRCTjFBQUFSQTRFTUUrdmpSSFU3aFE4QnhHUkFBQVJCb21RQi8zRWF0K29GVGFObEswQTBFUUFBRVBrV2dqeCtwbFpzRnYzdjJLZVZ4SFJBQUFSQUFnYklFK3ZpUldzMFBwMUNXTEtTQkFBaUF3QW9KOVBFak9JVVYyZzRxZ3dBSWdFQjVBbjM4Q0NPRjhtZ2hFUVJBQUFUV1IyQ01IeUY4dEQ3alFXTVFBQUVRS0UxZ2pCL0JLWlJHQzNrZ0FBSWdzRUlDNmwxMHZNRXByTkI0VUJrRVFBQUVTaE1ZNGtkd0NxWEpRaDRJZ0FBSXJKREFFRCtDVTFpaDhhQXlDSUFBQ0JRbjBNZVA0QlNLazRWQUVBQUJFRmdoZ2Y3YmxYQUtLN1FkVkFZQkVBQ0I0Z1Q2K0JHY1FuR3lFQWdDSUFBQ2F5U2c0MGR3Q211MEhYUUdBUkFBZ2VJRWRQd0lUcUU0V0FnRUFSQUFnVFVTMFBFak9JVTEyZzQ2Z3dBSWdFQjVBaHcvZ2xNb0R4WVNRUUFFUUdDTkJEaCtCS2V3UnROQlp4QUFBUkFvVCtDWDNuTUJwMUFlTENTQ0FBaUF3Q29KVVB3SVRtR1Zwb1BTSUFBQ0lGQ2VBTVdQL3NxTGhVUVFBQUVRQUlFMUVxRDQwWE9OaWtObkVBQUJFQUNCQ2dST3Azc0ZxUkFKQWlEd05RVCtINGRxWTQ4aENpb0VBQUFBQUVsRlRrU3VRbUNDIgp9Cg=="/>
    </extobj>
    <extobj name="334E55B0-647D-440b-865C-3EC943EB4CBC-9">
      <extobjdata type="334E55B0-647D-440b-865C-3EC943EB4CBC" data="ewoJIkltZ1NldHRpbmdKc29uIiA6ICJ7XCJkcGlcIjpcIjYwMFwiLFwiZm9ybWF0XCI6XCJQTkdcIixcInRyYW5zcGFyZW50XCI6dHJ1ZSxcImF1dG9cIjp0cnVlfSIsCgkiTGF0ZXgiIDogIlhGc2dYR1Z3YzJsc2IyNWZlMXh0WVhSb2NtMTdRVlJGZlgwOWZFRlVSUzFCWEdoaGRIdFVmVVY4SUZ4ZCIsCgkiTGF0ZXhJbWdCYXNlNjQiIDogImlWQk9SdzBLR2dvQUFBQU5TVWhFVWdBQUF4MEFBQUJrQkFNQUFBQVJja0EwQUFBQU1GQk1WRVgvLy84QUFBQUFBQUFBQUFBQUFBQUFBQUFBQUFBQUFBQUFBQUFBQUFBQUFBQUFBQUFBQUFBQUFBQUFBQUFBQUFBdjNhQjdBQUFBRDNSU1RsTUFSSW1yemQzdlZMc1FtWFl5SW1ZeWNrSnNBQUFBQ1hCSVdYTUFBQTdFQUFBT3hBR1ZLdzRiQUFBTzlrbEVRVlI0QWUxZFhZaGtSeFcrczdPN003MHpQVE1LQVNFUFBXd1VRbFI2SVErS2lEM2dCaVFnUFVJMnFDL2R4R1JBUVhvUlJGR3hSdzJpdnZTQUpEaGl2SkVFa1VHWlVZZ1NCTHQ5TVNnbU8za3dzRVRweGtmUjlKcE54dnlYcCtyV3o2bTZWZDFkOTk3YTdXYTdIdmFlcWpwMTZqdm4zUG81VmJkbm8yaWVBbGxndVJkSThGeHNKZ3QwM3NyVWJONG9qQVdXQ2VtRmtUeVhtc1VDSFVMbUF5U0w0Y0swV1NadnRFNTZZV1RQcGZwYm9FTUdqNUF2K3JlYnR3aGlnVVh5M3lqcW5Cd0hFVDRYNm0yQkdwMnJGdWNEeE50d1lSb3NrczlRd2RYNUFBbGpYMStwdGRmMmFKTzErUUR4dFZ3US9rVnlJWkhibmcrUUlBYjJGUHJDeTd6QmF1dklzK21jUFlBRlZnZEM2SXVDbUQvbkZwaGJZRzZCdVFYbUZyaWxMSERxQzdlVXVsalpxVlI5bldDSXR4UTlsYXJIaElXMmRrZjhaZE5lZnROS0N3VTBVdldicFdLZkhEdTdMdE5UMDJsS3hRSWFwZnBOMDNvVXFHWHl6azNEWmUyNFdFQ2pWTGQyZnlNS1I0RnFFM0VRUVpIYy9udDcrb09DZWNmM2JPazdpaUVuVlN5Z1Vhcm5CSnE5K1NoUUxYSmRDVjRncm5SWk1MbFlOZ1JEM21leGdFYXBuaGRwNXZZalFKMGk1RFVsZDlIbER2VmRSL25oK3hPbWswdEphaVhab3Z4Uk1LQVJxaXUxYnpRMUFsU2ZrRmNWbkhXdzdXZC85K3pWL2YyZmRJSDhGbEQvK092WGEwRHVLYVlvcWtDQjJnV1V2MFpkY293WmN0RDlZZ0dOVUQwSHlKeE5SNENDVDJoT2xQUTJJYi9pdVN0Z1kxRnhxRWhXQk45QmtVMVJDYzgxY0FqSzVpSUxCalJDOVZ3d2N6VjJnMktyZ1pKZEk1OFVtU0ZSQzhzcDhvb29acyt6NEk4ZUxua0JPeFZYZU5ORkEzS3I3ZzJ0dUFadVVHZkFzbWd1SXEvSWVhbEd5UDhrZ2haYTg2RXdoa2F5amhJTGhzTzBTcTlNMFlEY3FudkJLcGJaRGFvTGxsV3YraEw1dk93WXBxRFhaYWIycGlRcDBkWTJBYlNrcmp1TUZtVkxSUU55cTU0Tlh5R3RuS0JLNUVud2g5d2FMWlBMb3I4eWxHK0xUTlJWUTRXV0hSS2lPeWlxdmlGNWN4R0ZBM0txbmd0bXpzWk9VSXZrUjJEM2dSQy9ycmErYTFEK3VDaVBobTlMa2hLTjFIZTBGY00vR3J0SHBuQkFUdFU5UUJYTzZnUlZlZWNjMkgxVGROaFdYeXZUU0VRT2xtaDRUYkRRWnducXRJSW91cUlQSU16dFJSY095S202RjZ5Q21aMmdHdHNRZnFseDBObVZIZE10MUo3TVZiY2xDY1FTMU8zaWdpanFLMC9xRlo2NXdnRTVWZmNFVmlpN0M5UUs2ZEY1YVpkM1ZsSXJTZFRYd3JKRHdjSTQ2Wmc2NG0zNG82L1dmcjNDTDFjOElKZnFmcmdLNW5hQmlxL0RUcFdRTGQ3ZEdvclVJZnhBUzNSbkV5T2llOUllTG9ENXlwaS85TnFKYzhVRGNxaytNYVFRakM1UXRkZWpWYkJ0ay9lNWpCYmxHZzQvb3ZvQXc0cWhEYzREM2RZbU5LTnk4bXp4Z0Z5cVQ0NHBBS2NEMUNyTU9uaHRqdEV1U2dzL290WUdSdFZPaFIvUmNBc3paS1VEQUhLb25oVmhNZTBjb0U3VCtRbmVkVEgzSTZQUzhLT3BPa2RMT3hUaThPT2xoS2w3UVRGbnB3SUFjcWllSFdNUkxSMmdodlNNRmdhQ0dCYWRnZXhNRHovSzZNZ1JXQm9xL0NqeEphZDZKSnZtSUFJQWNxaWVBMlFCVGUyZ1NpMzZVb054eGRINWp1cUtoaDhEbVMxcnB5RjRpbHZoTmJmMUpITjJJZ1FndStyWk1SYlMwZzdxSEp1Rk9rUmVvTytyem1qNGNheXlWeFdwaHgrbmk3eDhEd0hJcmpwVzV5YlFkbEJYMkhhcWxqcUxvZ0Q3MnJXSURobUhIMzB4MStrczJYSWhBR0hWRis2NGg1QUhzMkVydEJVR3BRVFh0eWxkMVFJTlVUdEV0eCtpVER4UHc5anA4VXkxS1VvTGVJWUFoRlQvS3VDR3RGY0EwcHdpRUNnbGFTMkp4cnRXeTlmVUxLWmFjQ29HcFRoWkVqOWFTakZsS0FnQ1NLbitaWUQ5aVlPRFgyZEFWblFUQlFwSmZqUlppdHZFZHBlRWRsMm9TVUpXVlBpeGpCYjlGSjl2UVJCQVV2WGJZQjdvK1VJS3hDOUJZZm1IeWRSL1JUdW80Z3hHK0lHYnNSbU9CL0xsRGw3MGRTNy9YQkJBUW5VNE4zMTVDbWFxeENvQ0ZMWlJtUjhKOW1FWTQzSkcwL0RqUXFxVUY5UjUrRkY2cmxiWXRUbUlEZ09JcTE2cWs1TU5sMElGbEpmKytDNVhPazZMdC9tRHhjTEF1bTd6aHg1K0dBS2hnVXhhWUdMd2VXYkRBT0txUDBMQy9rejZVV21SRklFT0JZVkZiUDVvOHlpUStpUGxRaVA4RUhMWWszMEJJbnExZEtZeGUyVENBT0txdzVqdTJiQ1ViSVVaeWlyQ0lPbW51bk9WY20zK2FPMG0xZlR3UERXUyt5UENEM3FEOVlPRGc0TW5IbTZwY3hQWlZYWWlES0JFZGZoZ3pCNjQxaTlrQjR4YkxvSXRIT2xUbUMraExmNDRKUVlGalNZdW0wMkcxazF3d3FYQ2oxTFZ2TFkxNVhqa0F3RktWTytxU3g0TjBvSTh1NE5pZU1mTVJEOE9mUEtpa2U3VlJHVEpXUHpSRjErMTA2WGl5QlJhYzcxUHdMZ09EVGovT2JKcnRzeWNEd1NJcVU1UDNIbzJaUEFYdFdReFpUSVQvU3FnWXhicWg2dXl2UWRoOFVlbnlkdHJIelFJbVRENm5BY2hGUlYrTEtVOUtTUjRQd01CWXFyRE82ZC9ZQ25ReGZMVml0ak4zSU1mT1gvK0xsRCtPanllYUNRblNjOTg4MzNna1k5OWhhYVg3b0JDOFRZS0lmN1B0RCtXNUJ5MUFoMllrK2lFNFFkYzl2Yjh3ZGhiaEFMRVZMK2lYWFlpQUZVMFY4TSs1YU9zcXNLLzhJRHBPSmxFWU9USW0rd3lORGxHRWpLUmFYK2NsYXUrNVdNUitCczZhUi9KanV0cUZWL0svNm9Jc2FFQU1kVVBVOThuOFc1YmFGMVpFa3QrWDB6Z3ErSUw1am9hWHVWR2V2c2psSmowbWZaSFZVNUhkUHU2YlFnYUYzNWM0L3dyMHF1R2dLanNpSTcrYkRLS2ZDaEFUSFV3K3dQbldYci9udWlRUHFudTBoQXI0cnVuV0Y3OXRMbCtkWUlVZlpRTXNJd3NkTW9mWlhLeUl4SmdhaHBDeDRVZlc1eC9VV3dLdm1RSW9MZGM5clJoY2liNVlJQ282amhpT3NMOUwxOUhoOXVueE1sdkxQMXhoazlUbWorVzFQZURXSllQbmZJSC9RRUhTdUo5RnpMN1k4S1BUYzU0aHNlVXBkUzhoWVRycEdZUDBWOFVCUU5FVmFkYkZwNGVQRlo5d25mNmIzZlVpYytpR0FPeDlNY0szMHBwL29qWXRTb1c0MDJuL0ZGNTdXNlpBS2tjczF6eWNFejRzY0g1MXBzSmNTcDFiRUszSkxhazI0T0xnVWN3UUZSMWlKanNlOVR1VmxzdDZQSnJwMWo2WTVXL1o3by9xbHNLZHpZcTVZL0dyaElFayt0YktzZW93OG5DajJpQnYyMW5UUUdHdlBIWllJQ282dXRxaDY0amFWMkdtWG1MbDRuQkhpbC9SSHdLMC8xUnVhWkw4YytaL2xnQmtETFYwNXZCUm5ySVNQYUtaUy9mM1piVjJZaHdnTGcveEVLbndWczRpZUR3UjB3T1oxL25sY2dmcmNST3VqOWl3YWdKODhtWS9vZ3h2RTVxTU5CSXRlbVNYNFdMQkxPdU5UQkxQUFBoQUZIVndjRFcwNnZGTitDUVgycXpMbDU3NUkvNkJsTkUrdVBPSHVUenp3YW1QMnBOMWszeXo2R0N4RXRwU0hJQmNXZ2tEQ2UraXN2aXRkUnlMcXNtSk1JQjR2NncvaHdpaHFFQjl5SWNZOXdVaEZ3L290cGxWaWI5MGFIK1diWUp5M1Avc1NDRGM5b2J2UERxRUlkMVQvY2pBMFpaL29HNmEwYnhHYU85VVQwK0d4QVE5Y2Q2ZW9Wa21McGI3S2QzaWMyanYrMXlvR2g4UERWZ1pkSWZEZXFQaFE5d1J2VElkZjl4Ump2TUdhWldPM29FZjR3Nnd5VGR5Mi9oQXFEYllnbzJ5aWZPQmdSRS9RR0x0aFZoWThCT1IzY05uTWdmdkViNlEvK09HYldyZ0ZrY1NXeWpFVGNGaFZMM0xaU0oycWtGT25idEQ2RVp2ZjNZeE0yQnhwc2pvMnF5YkVCQVZIWFk3OXI4c1VDbldaZ0x6RHBRZjZEakZ2NVlkUjZWNUxuL0tJbURnYVRUS3lucmc0ZFNBWVVBQ0xxWm9GYk1Bc0U3NlRNa0lPb1BlSWUwTjVEamd1V2NuZXFhMnhPM1B4N0pxeW52V1I4Zml5ZDcyRko5c0RET3MrL1hyZnNSeWdWenNUaFhFSTM2WWtVVUJiN1BrSUNvNmpESG1sc1FDakZtVGxJTHVvRHQ4c2RqdDdlQytLT2lHenR0NFVaNkRBdXNFWXdtYmZXQmlzNmJzalliRVJJUWV4VmI1cyt6R2M3dUZuME1WWVRPU3RsZk94aHdrai9xOEJJbWlhN24rWk0yUGtxdGJVMGk5VWNQbDR3TVA3cVczVmpPK0Nnb0lLWjZsVmdXMVlndTU3WUZQYmFzSDRrM1VsTTFOcHNIcmZsalVkdnRSaEhkVFdsdUh4bCtkRkxSZk5jZHEwd0dNU2dncGpwWVdKdWlHUzUrT0pWZTBHMytlR1YvZi8vNWZ4bUdta3c5QzVmbWo2R3hXdEFWZW9BYmpidjkwSWNETEpZOTNOcWZEZ3FJcVE1M29FY3BYR3c1dHkzb05uOGs0K3NGL2NWTmlaeTBBUHRqeFp6L3FmazNzU1I2KzlIREJZaW00WWMyM1pYeDNSbGluSndNQ3loUnZTWTN0ZUlJVkN6bjlBZEp4bjdFN1krbEFQNDROSGRUZEw2NmdNM1hob0wwOEU0NHFQTWVSOHlySU01MmZJQll4cEZoQVNYK09DTmV3bkpkb2hlSG9FTnpRWStOK1lJZXF2RDFwM0IvbEg0TEJ2MCtOdEZxSFVwd1NQUWk1TW5UbUVYUnBTN1VxYUZmdXAwMmJxcDZmeW8wSUQ0MWRKSS83RlUrVkh2OXh0T3dKa0RxcXorSWtNQ1AzZjVvYkZDV0ZmcFpWcDRrNXF1Rk94dGdQMEx1dmN5bGxmNzVpeFlyK2ZnQlBaUjU3amRQZlBpN0xFOCtmZmZCK1lIZTU0dDMzVTNOVHo1M3dLNmk3MklmS0VKK1UyZnp5WVVIeEZXSFZlNlhVZlRUamdKTGYzZ3ZrcjRpeG01L0pPZTk4bVRlUjFYTUsveXhMZ0EwZVMwOS9lQ0pqc2lHeUNSUFBHcWdsamxENTJDNVl5NHN3eU04SUtINkQrR2JuUVo1OVlNU0pKMTVSZElqOU5qdEQzYStHL1diVWtvMlFvQTZUWFl1WGJ6bi9wWmNBdGJndTRaTDkwSFJEcUZCWW9mc1BBVFppeGZ2dVhScGg1QXR2YmVmQy9qNjh3R2R5eXNYSHBCUVBWcDZzbkh5N1o1Q0Y4dVEzVnpRUi9namFkN2VWV0l5VVJKVXB0WXozY2lwK25CYjZOVTF3b3F4L2poOFhEVE4rSFNDeWlodmhwbzVWVzhjQ1MzQS9ydUNwcyt4L3REL21ndHVPaUh0QkRWaCt4bG1jNm0rcXJiMHNKSm9DL280ZjVTYzBkbWtkbktCbXJUOURQTzVWRCtuYmhSZ3A2V2RpSTd6eDVweVpVYkR1RUJsRkRkTHpWeXFyOHZsUEJXaGovUEhhU09lOXplSEM1Uy9wSmxyNFZKZExlZnN5SDBES1RiT0gwTWVyS01tbnFRTGxLZVlXV1IzcWQ3WVZOcUFBM1pWYnR4NlhtN1JlOFZjeVFVcWw5RFphT3hRZlFXZCtrVEdnZzd1a1h1dlJFbnR6UFJQTEZUTHBiMERWQzZaTTlMWW9mb3crYys3RXlYZ09CNUg2Qlg5eUJSNFd1STRFdWdmMnkvanZjemhBT1VsWTBhWnJhby84eFNjbnZ5YmExUjZ2a29JK2RuVlBab3Y3Zi85M1MzNG5PTWJWL2RabmhZOTloNm8vdzg3ZTN6c21mY0NyZTJPdVJTdmh4V1VsNFNaWmJhcFRuLytCV2t6VVNwbUdmN0p3eUhQd0tQSmRlNm9JazZKR3M3Zy83Q0I4cGN5a3kxc3FxK2RQSFFmbk9KdEpnckZjSVJIRC9YWUJ2aVFudURCOGQzT3pnaC83T2ExaEExVVhwa3owbjRxVlo5S1VEZkdvVk9wK2xTQ212dmp4bGhndW5xWnlsZHhLa0hkR0w5TnBlcFRDZW9XOWtlYys0VDR4aGd2UUM5VHFmcFUvaWZnQVl4dkVUbVZxaTk5eUlMMDFpZ0MxZjhQS1c4MXVRam85cU1BQUFBQVNVVk9SSzVDWUlJPSIKfQo="/>
    </extobj>
  </extobjs>
</s:customData>
</file>

<file path=customXml/itemProps1.xml><?xml version="1.0" encoding="utf-8"?>
<ds:datastoreItem xmlns:ds="http://schemas.openxmlformats.org/officeDocument/2006/customXml" ds:itemID="{D6C0E68D-2F6D-4644-AE91-26A22A08A253}">
  <ds:schemaRefs>
    <ds:schemaRef ds:uri="http://www.wps.cn/officeDocument/2013/wpsCustom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9480</TotalTime>
  <Words>119</Words>
  <Application>Microsoft Office PowerPoint</Application>
  <PresentationFormat>Widescreen</PresentationFormat>
  <Paragraphs>21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等线 Light</vt:lpstr>
      <vt:lpstr>Calibri</vt:lpstr>
      <vt:lpstr>Wingdings</vt:lpstr>
      <vt:lpstr>等线</vt:lpstr>
      <vt:lpstr>Abadi</vt:lpstr>
      <vt:lpstr>黑体</vt:lpstr>
      <vt:lpstr>Arial</vt:lpstr>
      <vt:lpstr>Office 主题​​</vt:lpstr>
      <vt:lpstr>Broskies: Wildfirex</vt:lpstr>
      <vt:lpstr>Assumptions</vt:lpstr>
      <vt:lpstr>Use of AI for project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Tang Chen</dc:creator>
  <cp:lastModifiedBy>Abdullah Amir</cp:lastModifiedBy>
  <cp:revision>478</cp:revision>
  <dcterms:created xsi:type="dcterms:W3CDTF">2024-06-10T12:48:22Z</dcterms:created>
  <dcterms:modified xsi:type="dcterms:W3CDTF">2025-02-02T15:48:31Z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4B8EA9D42734DEC1E2F566666B7063B0_43</vt:lpwstr>
  </property>
  <property fmtid="{D5CDD505-2E9C-101B-9397-08002B2CF9AE}" pid="3" name="KSOProductBuildVer">
    <vt:lpwstr>2052-6.7.1.8828</vt:lpwstr>
  </property>
</Properties>
</file>