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54864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9"/>
  </p:normalViewPr>
  <p:slideViewPr>
    <p:cSldViewPr snapToGrid="0">
      <p:cViewPr>
        <p:scale>
          <a:sx n="156" d="100"/>
          <a:sy n="156" d="100"/>
        </p:scale>
        <p:origin x="234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DD787-14F7-134A-8703-5C7929AF9B60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1143000"/>
            <a:ext cx="487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B6A29-BB64-4F42-B3C6-E3E76EA2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22009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440192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660288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880384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110048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132057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540673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760769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7222-E9D6-F1DF-FAFF-A97FC7F44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2346B-0D2D-22E9-449A-CC61659D7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2DFE6-2E87-E95A-D94C-5F57F84C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8924-A16A-A807-C0CE-3A9679C8F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199CE-A9CB-298B-10C5-E867D5094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F4EDF-6495-4211-910B-7C954A26A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C9FD8-6A9C-3A8C-8A45-CEE94909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BA6C-95EC-E51E-EA44-70529B4EC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FD6BD-4392-5281-25F3-34DAEB15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26945-758F-DFAB-2D77-5D49632B1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47135-C934-1513-0F6D-A1F408769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7CF9-FBA8-685F-B61E-3024FF935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C4E9-DE95-929A-E06D-128FE7655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A5976-2614-F3F6-ED4D-C1B8515D7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F4CD3-3D95-6E6C-C286-89C9544A9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60BFA-6ED2-4060-19AE-34BCFE300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C6D5-DD1D-B49C-3B47-526F602A6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2FC2C-4D9E-9573-C4C8-1CD1E2DEB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6C991-9ECD-87A0-F7FD-B8D4DB972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DC64-51E4-AA27-E6E7-69063F4F1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CCF5-C61E-5935-6BD6-D11EB861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44DFF-0AE8-1054-0C05-22AAD621D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65B4B-45DA-A54D-76DA-6502C7CD0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93AE-4536-3481-EB95-3FA666DD5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2301F-49A8-7C01-6B67-9B336601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02C004-EEC2-6A27-D023-D233ACC59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8F9DB-8612-5A12-B926-952D69D1A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B2B6D-5F5C-7B44-2ABA-3C74F5752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ADF2A-0A98-01E1-E3E5-305D8488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242A4-68A7-F9D1-A4B5-076BA4C1A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F312E-7A59-C6FE-C6EF-221FE109B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A2F73-2886-549D-F124-352419D1F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244BE-8C8B-D71D-234E-A403A86F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66201-FB3C-A0B4-700B-13BB29B9D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A49F1-8DC0-E09D-0BC5-9CBAE679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EBC61-4289-4002-DD2E-F4F5324E6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1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716"/>
            <a:ext cx="4114800" cy="1209828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5200"/>
            <a:ext cx="4114800" cy="838996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85014"/>
            <a:ext cx="1183005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85014"/>
            <a:ext cx="3480435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866347"/>
            <a:ext cx="4732020" cy="144551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2325541"/>
            <a:ext cx="4732020" cy="76016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5014"/>
            <a:ext cx="473202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51867"/>
            <a:ext cx="2321004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69354"/>
            <a:ext cx="2321004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51867"/>
            <a:ext cx="2332435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69354"/>
            <a:ext cx="2332435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00342"/>
            <a:ext cx="2777490" cy="246952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00342"/>
            <a:ext cx="2777490" cy="246952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85014"/>
            <a:ext cx="473202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25068"/>
            <a:ext cx="473202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55880-368F-3B42-809F-E07DD75CE783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220845"/>
            <a:ext cx="185166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earing sunglasses and a white headband&#10;&#10;AI-generated content may be incorrect.">
            <a:extLst>
              <a:ext uri="{FF2B5EF4-FFF2-40B4-BE49-F238E27FC236}">
                <a16:creationId xmlns:a16="http://schemas.microsoft.com/office/drawing/2014/main" id="{031A9351-DF7A-476B-B933-303B3D7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98" t="5621" r="22530" b="5621"/>
          <a:stretch>
            <a:fillRect/>
          </a:stretch>
        </p:blipFill>
        <p:spPr>
          <a:xfrm>
            <a:off x="1202630" y="134625"/>
            <a:ext cx="3081140" cy="3046769"/>
          </a:xfrm>
          <a:custGeom>
            <a:avLst/>
            <a:gdLst>
              <a:gd name="connsiteX0" fmla="*/ 632796 w 1265592"/>
              <a:gd name="connsiteY0" fmla="*/ 0 h 1251474"/>
              <a:gd name="connsiteX1" fmla="*/ 1265592 w 1265592"/>
              <a:gd name="connsiteY1" fmla="*/ 625737 h 1251474"/>
              <a:gd name="connsiteX2" fmla="*/ 632796 w 1265592"/>
              <a:gd name="connsiteY2" fmla="*/ 1251474 h 1251474"/>
              <a:gd name="connsiteX3" fmla="*/ 0 w 1265592"/>
              <a:gd name="connsiteY3" fmla="*/ 625737 h 1251474"/>
              <a:gd name="connsiteX4" fmla="*/ 632796 w 1265592"/>
              <a:gd name="connsiteY4" fmla="*/ 0 h 125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592" h="1251474">
                <a:moveTo>
                  <a:pt x="632796" y="0"/>
                </a:moveTo>
                <a:cubicBezTo>
                  <a:pt x="982280" y="0"/>
                  <a:pt x="1265592" y="280152"/>
                  <a:pt x="1265592" y="625737"/>
                </a:cubicBezTo>
                <a:cubicBezTo>
                  <a:pt x="1265592" y="971322"/>
                  <a:pt x="982280" y="1251474"/>
                  <a:pt x="632796" y="1251474"/>
                </a:cubicBezTo>
                <a:cubicBezTo>
                  <a:pt x="283312" y="1251474"/>
                  <a:pt x="0" y="971322"/>
                  <a:pt x="0" y="625737"/>
                </a:cubicBezTo>
                <a:cubicBezTo>
                  <a:pt x="0" y="280152"/>
                  <a:pt x="283312" y="0"/>
                  <a:pt x="632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056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9120D-7726-2E42-A5C3-CE18DB94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peted floor with a tool&#10;&#10;AI-generated content may be incorrect.">
            <a:extLst>
              <a:ext uri="{FF2B5EF4-FFF2-40B4-BE49-F238E27FC236}">
                <a16:creationId xmlns:a16="http://schemas.microsoft.com/office/drawing/2014/main" id="{57659344-F4E4-29ED-4DE8-42CB799B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9" t="5212" r="4145" b="1737"/>
          <a:stretch>
            <a:fillRect/>
          </a:stretch>
        </p:blipFill>
        <p:spPr>
          <a:xfrm>
            <a:off x="2888974" y="127020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arpet with a vacuum cleaner&#10;&#10;AI-generated content may be incorrect.">
            <a:extLst>
              <a:ext uri="{FF2B5EF4-FFF2-40B4-BE49-F238E27FC236}">
                <a16:creationId xmlns:a16="http://schemas.microsoft.com/office/drawing/2014/main" id="{84928189-2488-A8B5-37A9-A98B0E68AD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86" t="5586" r="3497" b="1364"/>
          <a:stretch>
            <a:fillRect/>
          </a:stretch>
        </p:blipFill>
        <p:spPr>
          <a:xfrm>
            <a:off x="236856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0DB4577-20BB-A1D7-16CA-717F62FC5052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7D6C0FC-DFF3-E6B2-B597-C4599A26D9F9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719E1A5-2C39-FCFE-529A-99BC4A466ABC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B238A7-CFF7-05FC-B03B-DB69204D9061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3501-A638-3337-9035-5462FE44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4D7E6D-C540-A2C0-533F-1EB32B63D4D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7CE31C-F53C-48F1-1469-8670E2E1903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F03F34D-1488-3D1F-BBAF-931A5E523FAD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DB13B-A517-6D2F-4175-4570F9842F84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6770-BCCC-673D-7714-C11A0773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F79181-D119-8B4D-E4EF-E8162A69D9A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694E0-1F9B-6769-07AA-7FC504D5C1F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5562CE-13FC-1DA4-D1F1-2EEA031C7F0A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BC89214-768A-5EF9-1540-13AABBEA82E2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D2F8-A435-6144-FC4B-B14F0AE8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taking a selfie&#10;&#10;AI-generated content may be incorrect.">
            <a:extLst>
              <a:ext uri="{FF2B5EF4-FFF2-40B4-BE49-F238E27FC236}">
                <a16:creationId xmlns:a16="http://schemas.microsoft.com/office/drawing/2014/main" id="{4C0856FA-A23C-7B30-69F1-4DE625FE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8572" t="22593" r="1662" b="6713"/>
          <a:stretch/>
        </p:blipFill>
        <p:spPr>
          <a:xfrm>
            <a:off x="1202630" y="263828"/>
            <a:ext cx="3081140" cy="308114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62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312B-BE5F-39B2-635B-B263899A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marble counter top with a sink and a pink bottle&#10;&#10;AI-generated content may be incorrect.">
            <a:extLst>
              <a:ext uri="{FF2B5EF4-FFF2-40B4-BE49-F238E27FC236}">
                <a16:creationId xmlns:a16="http://schemas.microsoft.com/office/drawing/2014/main" id="{F879D896-2CAB-250F-3F58-CC587283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" t="2063" r="3111" b="2063"/>
          <a:stretch>
            <a:fillRect/>
          </a:stretch>
        </p:blipFill>
        <p:spPr>
          <a:xfrm>
            <a:off x="2916311" y="11448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11" name="Picture 10" descr="A close up of a marble surface&#10;&#10;AI-generated content may be incorrect.">
            <a:extLst>
              <a:ext uri="{FF2B5EF4-FFF2-40B4-BE49-F238E27FC236}">
                <a16:creationId xmlns:a16="http://schemas.microsoft.com/office/drawing/2014/main" id="{30BA0AAC-4ACE-42C1-337A-0C5752ECF8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6" t="1463" r="2061" b="1197"/>
          <a:stretch>
            <a:fillRect/>
          </a:stretch>
        </p:blipFill>
        <p:spPr>
          <a:xfrm>
            <a:off x="225289" y="10123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E26595-6B05-BFE5-8619-4882AAAAB328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F1D709-60FF-3BC8-2C86-C99F98DE489C}"/>
              </a:ext>
            </a:extLst>
          </p:cNvPr>
          <p:cNvSpPr/>
          <p:nvPr/>
        </p:nvSpPr>
        <p:spPr>
          <a:xfrm>
            <a:off x="2916311" y="10123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D309-34C5-60BA-EAD4-A0C2E388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marble floor with a circular design&#10;&#10;AI-generated content may be incorrect.">
            <a:extLst>
              <a:ext uri="{FF2B5EF4-FFF2-40B4-BE49-F238E27FC236}">
                <a16:creationId xmlns:a16="http://schemas.microsoft.com/office/drawing/2014/main" id="{DAB2C7C7-9488-C200-4EE7-C8725561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836" r="4492" b="3114"/>
          <a:stretch>
            <a:fillRect/>
          </a:stretch>
        </p:blipFill>
        <p:spPr>
          <a:xfrm>
            <a:off x="2888970" y="114484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tile floor with a circular design&#10;&#10;AI-generated content may be incorrect.">
            <a:extLst>
              <a:ext uri="{FF2B5EF4-FFF2-40B4-BE49-F238E27FC236}">
                <a16:creationId xmlns:a16="http://schemas.microsoft.com/office/drawing/2014/main" id="{0A4E510B-A898-FE20-75A9-B8C995D8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31" t="5122" r="5452" b="1828"/>
          <a:stretch>
            <a:fillRect/>
          </a:stretch>
        </p:blipFill>
        <p:spPr>
          <a:xfrm>
            <a:off x="22528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83A61-8940-8B0D-B34A-D9F20F27F403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61CC9F-E169-2EBB-0A33-01D0592074BD}"/>
              </a:ext>
            </a:extLst>
          </p:cNvPr>
          <p:cNvSpPr/>
          <p:nvPr/>
        </p:nvSpPr>
        <p:spPr>
          <a:xfrm>
            <a:off x="2888968" y="114483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ED0BD-C127-7210-27F7-18550765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athroom counter with sinks and lights&#10;&#10;AI-generated content may be incorrect.">
            <a:extLst>
              <a:ext uri="{FF2B5EF4-FFF2-40B4-BE49-F238E27FC236}">
                <a16:creationId xmlns:a16="http://schemas.microsoft.com/office/drawing/2014/main" id="{E9545761-6EFA-F3A5-CDAD-202ED455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93" t="4083" r="3391" b="2867"/>
          <a:stretch>
            <a:fillRect/>
          </a:stretch>
        </p:blipFill>
        <p:spPr>
          <a:xfrm>
            <a:off x="2905845" y="11885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9" name="Picture 8" descr="A marble counter top with a sink&#10;&#10;AI-generated content may be incorrect.">
            <a:extLst>
              <a:ext uri="{FF2B5EF4-FFF2-40B4-BE49-F238E27FC236}">
                <a16:creationId xmlns:a16="http://schemas.microsoft.com/office/drawing/2014/main" id="{ABFB5998-7BC8-A5F4-D4F6-551358269D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" t="3836" r="6554" b="3114"/>
          <a:stretch>
            <a:fillRect/>
          </a:stretch>
        </p:blipFill>
        <p:spPr>
          <a:xfrm>
            <a:off x="250324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198833-7ABF-30A6-F285-7465D4408B92}"/>
              </a:ext>
            </a:extLst>
          </p:cNvPr>
          <p:cNvSpPr/>
          <p:nvPr/>
        </p:nvSpPr>
        <p:spPr>
          <a:xfrm>
            <a:off x="249781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B70C66-4C18-613E-5394-7DAB09F56F5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FA26-3960-3C7E-5E41-EF1518F3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ncrete floor with a metal beam&#10;&#10;AI-generated content may be incorrect.">
            <a:extLst>
              <a:ext uri="{FF2B5EF4-FFF2-40B4-BE49-F238E27FC236}">
                <a16:creationId xmlns:a16="http://schemas.microsoft.com/office/drawing/2014/main" id="{6E66B6F2-E39F-3264-9D37-0151C48B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4427" r="4492" b="2523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oncrete floor with metal beams&#10;&#10;AI-generated content may be incorrect.">
            <a:extLst>
              <a:ext uri="{FF2B5EF4-FFF2-40B4-BE49-F238E27FC236}">
                <a16:creationId xmlns:a16="http://schemas.microsoft.com/office/drawing/2014/main" id="{D9D46D6A-F07B-2285-E58A-67FD99BF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95" t="3294" r="18408" b="3655"/>
          <a:stretch/>
        </p:blipFill>
        <p:spPr>
          <a:xfrm>
            <a:off x="20841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EEC6AE-1706-F7E3-CF90-24D78A0C5264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1400F4-779A-DCD9-77DF-95D01D805817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211D-64F2-639B-A13A-9184A0D8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concrete floor&#10;&#10;AI-generated content may be incorrect.">
            <a:extLst>
              <a:ext uri="{FF2B5EF4-FFF2-40B4-BE49-F238E27FC236}">
                <a16:creationId xmlns:a16="http://schemas.microsoft.com/office/drawing/2014/main" id="{1E9CE236-4C33-8CF0-F753-58F014D2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072" r="4492" b="3878"/>
          <a:stretch>
            <a:fillRect/>
          </a:stretch>
        </p:blipFill>
        <p:spPr>
          <a:xfrm>
            <a:off x="216851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brown floor with a metal gate&#10;&#10;AI-generated content may be incorrect.">
            <a:extLst>
              <a:ext uri="{FF2B5EF4-FFF2-40B4-BE49-F238E27FC236}">
                <a16:creationId xmlns:a16="http://schemas.microsoft.com/office/drawing/2014/main" id="{9D4C7D2D-1C13-1095-E4AA-E3476E5F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753" t="3294" r="8050" b="3655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D9890B8-3CCA-ECD4-9111-5D1D1187AFA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AFAEC3-A5A5-F718-8489-5C556B8A8A1C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351F-9C55-79FC-1D57-BBA61D3BD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et tile walkway with white pillars&#10;&#10;AI-generated content may be incorrect.">
            <a:extLst>
              <a:ext uri="{FF2B5EF4-FFF2-40B4-BE49-F238E27FC236}">
                <a16:creationId xmlns:a16="http://schemas.microsoft.com/office/drawing/2014/main" id="{3A0DD1E0-8407-A5D5-369A-1DC6CFF4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17" t="5122" r="3067" b="1828"/>
          <a:stretch>
            <a:fillRect/>
          </a:stretch>
        </p:blipFill>
        <p:spPr>
          <a:xfrm>
            <a:off x="2905845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close-up of a walkway&#10;&#10;AI-generated content may be incorrect.">
            <a:extLst>
              <a:ext uri="{FF2B5EF4-FFF2-40B4-BE49-F238E27FC236}">
                <a16:creationId xmlns:a16="http://schemas.microsoft.com/office/drawing/2014/main" id="{12839292-3726-A24C-31B8-7D484DC94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55" t="5348" r="5129" b="1602"/>
          <a:stretch>
            <a:fillRect/>
          </a:stretch>
        </p:blipFill>
        <p:spPr>
          <a:xfrm>
            <a:off x="191815" y="127022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0BC052-891E-E888-BCD1-F43038EF429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9FF405-8EF3-642F-9921-2E5FB6B70F93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F823F-1498-8E2C-5931-E48BE760D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taircase&#10;&#10;AI-generated content may be incorrect.">
            <a:extLst>
              <a:ext uri="{FF2B5EF4-FFF2-40B4-BE49-F238E27FC236}">
                <a16:creationId xmlns:a16="http://schemas.microsoft.com/office/drawing/2014/main" id="{7A99DA78-53AD-5B78-2D59-C15810F5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294" r="4492" b="3655"/>
          <a:stretch>
            <a:fillRect/>
          </a:stretch>
        </p:blipFill>
        <p:spPr>
          <a:xfrm>
            <a:off x="290584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staircase with carpeted steps&#10;&#10;AI-generated content may be incorrect.">
            <a:extLst>
              <a:ext uri="{FF2B5EF4-FFF2-40B4-BE49-F238E27FC236}">
                <a16:creationId xmlns:a16="http://schemas.microsoft.com/office/drawing/2014/main" id="{D1DD0D10-A984-3E2D-5DD4-2D0BBD0F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92" t="5122" r="4492" b="1828"/>
          <a:stretch>
            <a:fillRect/>
          </a:stretch>
        </p:blipFill>
        <p:spPr>
          <a:xfrm>
            <a:off x="208416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4E2342E-B041-7B37-1A73-A8EBE9F83023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B5AFF6A-7C72-87A5-A7CF-5C3853D4D3DF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CD37B8-6421-9F42-3BF1-ABCA85F4A795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B4E6BF2-CB57-C205-8EE9-71B8A3733091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10</Words>
  <Application>Microsoft Macintosh PowerPoint</Application>
  <PresentationFormat>Custom</PresentationFormat>
  <Paragraphs>10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Villanueva, Tristan A.</dc:creator>
  <cp:lastModifiedBy>Villanueva, Tristan A.</cp:lastModifiedBy>
  <cp:revision>8</cp:revision>
  <dcterms:created xsi:type="dcterms:W3CDTF">2025-02-02T19:26:10Z</dcterms:created>
  <dcterms:modified xsi:type="dcterms:W3CDTF">2025-02-02T22:37:46Z</dcterms:modified>
</cp:coreProperties>
</file>