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5486400" cy="3475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94745"/>
  </p:normalViewPr>
  <p:slideViewPr>
    <p:cSldViewPr snapToGrid="0">
      <p:cViewPr>
        <p:scale>
          <a:sx n="156" d="100"/>
          <a:sy n="156" d="100"/>
        </p:scale>
        <p:origin x="3496" y="1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DDD787-14F7-134A-8703-5C7929AF9B60}" type="datetimeFigureOut">
              <a:rPr lang="en-US" smtClean="0"/>
              <a:t>2/2/25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1143000"/>
            <a:ext cx="4870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BB6A29-BB64-4F42-B3C6-E3E76EA25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4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40192" rtl="0" eaLnBrk="1" latinLnBrk="0" hangingPunct="1">
      <a:defRPr sz="578" kern="1200">
        <a:solidFill>
          <a:schemeClr val="tx1"/>
        </a:solidFill>
        <a:latin typeface="+mn-lt"/>
        <a:ea typeface="+mn-ea"/>
        <a:cs typeface="+mn-cs"/>
      </a:defRPr>
    </a:lvl1pPr>
    <a:lvl2pPr marL="220096" algn="l" defTabSz="440192" rtl="0" eaLnBrk="1" latinLnBrk="0" hangingPunct="1">
      <a:defRPr sz="578" kern="1200">
        <a:solidFill>
          <a:schemeClr val="tx1"/>
        </a:solidFill>
        <a:latin typeface="+mn-lt"/>
        <a:ea typeface="+mn-ea"/>
        <a:cs typeface="+mn-cs"/>
      </a:defRPr>
    </a:lvl2pPr>
    <a:lvl3pPr marL="440192" algn="l" defTabSz="440192" rtl="0" eaLnBrk="1" latinLnBrk="0" hangingPunct="1">
      <a:defRPr sz="578" kern="1200">
        <a:solidFill>
          <a:schemeClr val="tx1"/>
        </a:solidFill>
        <a:latin typeface="+mn-lt"/>
        <a:ea typeface="+mn-ea"/>
        <a:cs typeface="+mn-cs"/>
      </a:defRPr>
    </a:lvl3pPr>
    <a:lvl4pPr marL="660288" algn="l" defTabSz="440192" rtl="0" eaLnBrk="1" latinLnBrk="0" hangingPunct="1">
      <a:defRPr sz="578" kern="1200">
        <a:solidFill>
          <a:schemeClr val="tx1"/>
        </a:solidFill>
        <a:latin typeface="+mn-lt"/>
        <a:ea typeface="+mn-ea"/>
        <a:cs typeface="+mn-cs"/>
      </a:defRPr>
    </a:lvl4pPr>
    <a:lvl5pPr marL="880384" algn="l" defTabSz="440192" rtl="0" eaLnBrk="1" latinLnBrk="0" hangingPunct="1">
      <a:defRPr sz="578" kern="1200">
        <a:solidFill>
          <a:schemeClr val="tx1"/>
        </a:solidFill>
        <a:latin typeface="+mn-lt"/>
        <a:ea typeface="+mn-ea"/>
        <a:cs typeface="+mn-cs"/>
      </a:defRPr>
    </a:lvl5pPr>
    <a:lvl6pPr marL="1100480" algn="l" defTabSz="440192" rtl="0" eaLnBrk="1" latinLnBrk="0" hangingPunct="1">
      <a:defRPr sz="578" kern="1200">
        <a:solidFill>
          <a:schemeClr val="tx1"/>
        </a:solidFill>
        <a:latin typeface="+mn-lt"/>
        <a:ea typeface="+mn-ea"/>
        <a:cs typeface="+mn-cs"/>
      </a:defRPr>
    </a:lvl6pPr>
    <a:lvl7pPr marL="1320576" algn="l" defTabSz="440192" rtl="0" eaLnBrk="1" latinLnBrk="0" hangingPunct="1">
      <a:defRPr sz="578" kern="1200">
        <a:solidFill>
          <a:schemeClr val="tx1"/>
        </a:solidFill>
        <a:latin typeface="+mn-lt"/>
        <a:ea typeface="+mn-ea"/>
        <a:cs typeface="+mn-cs"/>
      </a:defRPr>
    </a:lvl7pPr>
    <a:lvl8pPr marL="1540673" algn="l" defTabSz="440192" rtl="0" eaLnBrk="1" latinLnBrk="0" hangingPunct="1">
      <a:defRPr sz="578" kern="1200">
        <a:solidFill>
          <a:schemeClr val="tx1"/>
        </a:solidFill>
        <a:latin typeface="+mn-lt"/>
        <a:ea typeface="+mn-ea"/>
        <a:cs typeface="+mn-cs"/>
      </a:defRPr>
    </a:lvl8pPr>
    <a:lvl9pPr marL="1760769" algn="l" defTabSz="440192" rtl="0" eaLnBrk="1" latinLnBrk="0" hangingPunct="1">
      <a:defRPr sz="57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1143000"/>
            <a:ext cx="48704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BB6A29-BB64-4F42-B3C6-E3E76EA257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643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27222-E9D6-F1DF-FAFF-A97FC7F44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42346B-0D2D-22E9-449A-CC61659D76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3775" y="1143000"/>
            <a:ext cx="487045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52DFE6-2E87-E95A-D94C-5F57F84CE7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58924-A16A-A807-C0CE-3A9679C8F0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BB6A29-BB64-4F42-B3C6-E3E76EA257E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60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199CE-A9CB-298B-10C5-E867D5094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EF4EDF-6495-4211-910B-7C954A26A5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3775" y="1143000"/>
            <a:ext cx="487045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8C9FD8-6A9C-3A8C-8A45-CEE94909C8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4BA6C-95EC-E51E-EA44-70529B4ECC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BB6A29-BB64-4F42-B3C6-E3E76EA257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82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5FD6BD-4392-5281-25F3-34DAEB155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226945-758F-DFAB-2D77-5D49632B16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3775" y="1143000"/>
            <a:ext cx="487045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447135-C934-1513-0F6D-A1F4087695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87CF9-FBA8-685F-B61E-3024FF9356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BB6A29-BB64-4F42-B3C6-E3E76EA257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56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8EC4E9-DE95-929A-E06D-128FE7655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FA5976-2614-F3F6-ED4D-C1B8515D73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3775" y="1143000"/>
            <a:ext cx="487045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5F4CD3-3D95-6E6C-C286-89C9544A9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60BFA-6ED2-4060-19AE-34BCFE300F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BB6A29-BB64-4F42-B3C6-E3E76EA257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16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3DC6D5-DD1D-B49C-3B47-526F602A6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E2FC2C-4D9E-9573-C4C8-1CD1E2DEB3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3775" y="1143000"/>
            <a:ext cx="487045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C6C991-9ECD-87A0-F7FD-B8D4DB972D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8DC64-51E4-AA27-E6E7-69063F4F1E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BB6A29-BB64-4F42-B3C6-E3E76EA257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17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08CCF5-C61E-5935-6BD6-D11EB8613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D44DFF-0AE8-1054-0C05-22AAD621D5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3775" y="1143000"/>
            <a:ext cx="487045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D65B4B-45DA-A54D-76DA-6502C7CD0C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A793AE-4536-3481-EB95-3FA666DD5C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BB6A29-BB64-4F42-B3C6-E3E76EA257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34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2301F-49A8-7C01-6B67-9B33660102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02C004-EEC2-6A27-D023-D233ACC59A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3775" y="1143000"/>
            <a:ext cx="487045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98F9DB-8612-5A12-B926-952D69D1AE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B2B6D-5F5C-7B44-2ABA-3C74F57524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BB6A29-BB64-4F42-B3C6-E3E76EA257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00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EADF2A-0A98-01E1-E3E5-305D8488E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9242A4-68A7-F9D1-A4B5-076BA4C1AC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3775" y="1143000"/>
            <a:ext cx="487045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0F312E-7A59-C6FE-C6EF-221FE109B4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2A2F73-2886-549D-F124-352419D1F0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BB6A29-BB64-4F42-B3C6-E3E76EA257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59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244BE-8C8B-D71D-234E-A403A86FB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766201-FB3C-A0B4-700B-13BB29B9D8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3775" y="1143000"/>
            <a:ext cx="487045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9A49F1-8DC0-E09D-0BC5-9CBAE67954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EBC61-4289-4002-DD2E-F4F5324E6C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BB6A29-BB64-4F42-B3C6-E3E76EA257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31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68716"/>
            <a:ext cx="4114800" cy="1209828"/>
          </a:xfrm>
        </p:spPr>
        <p:txBody>
          <a:bodyPr anchor="b"/>
          <a:lstStyle>
            <a:lvl1pPr algn="ctr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5200"/>
            <a:ext cx="4114800" cy="838996"/>
          </a:xfrm>
        </p:spPr>
        <p:txBody>
          <a:bodyPr/>
          <a:lstStyle>
            <a:lvl1pPr marL="0" indent="0" algn="ctr">
              <a:buNone/>
              <a:defRPr sz="1080"/>
            </a:lvl1pPr>
            <a:lvl2pPr marL="205740" indent="0" algn="ctr">
              <a:buNone/>
              <a:defRPr sz="900"/>
            </a:lvl2pPr>
            <a:lvl3pPr marL="411480" indent="0" algn="ctr">
              <a:buNone/>
              <a:defRPr sz="810"/>
            </a:lvl3pPr>
            <a:lvl4pPr marL="617220" indent="0" algn="ctr">
              <a:buNone/>
              <a:defRPr sz="720"/>
            </a:lvl4pPr>
            <a:lvl5pPr marL="822960" indent="0" algn="ctr">
              <a:buNone/>
              <a:defRPr sz="720"/>
            </a:lvl5pPr>
            <a:lvl6pPr marL="1028700" indent="0" algn="ctr">
              <a:buNone/>
              <a:defRPr sz="720"/>
            </a:lvl6pPr>
            <a:lvl7pPr marL="1234440" indent="0" algn="ctr">
              <a:buNone/>
              <a:defRPr sz="720"/>
            </a:lvl7pPr>
            <a:lvl8pPr marL="1440180" indent="0" algn="ctr">
              <a:buNone/>
              <a:defRPr sz="720"/>
            </a:lvl8pPr>
            <a:lvl9pPr marL="1645920" indent="0" algn="ctr">
              <a:buNone/>
              <a:defRPr sz="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5880-368F-3B42-809F-E07DD75CE783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84E44-AA95-CF4A-9350-DE77A0BBB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4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5880-368F-3B42-809F-E07DD75CE783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84E44-AA95-CF4A-9350-DE77A0BBB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6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185014"/>
            <a:ext cx="1183005" cy="29449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185014"/>
            <a:ext cx="3480435" cy="2944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5880-368F-3B42-809F-E07DD75CE783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84E44-AA95-CF4A-9350-DE77A0BBB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23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5880-368F-3B42-809F-E07DD75CE783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84E44-AA95-CF4A-9350-DE77A0BBB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73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2" y="866347"/>
            <a:ext cx="4732020" cy="1445519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2" y="2325541"/>
            <a:ext cx="4732020" cy="760164"/>
          </a:xfrm>
        </p:spPr>
        <p:txBody>
          <a:bodyPr/>
          <a:lstStyle>
            <a:lvl1pPr marL="0" indent="0">
              <a:buNone/>
              <a:defRPr sz="1080">
                <a:solidFill>
                  <a:schemeClr val="tx1">
                    <a:tint val="82000"/>
                  </a:schemeClr>
                </a:solidFill>
              </a:defRPr>
            </a:lvl1pPr>
            <a:lvl2pPr marL="20574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2pPr>
            <a:lvl3pPr marL="411480" indent="0">
              <a:buNone/>
              <a:defRPr sz="810">
                <a:solidFill>
                  <a:schemeClr val="tx1">
                    <a:tint val="82000"/>
                  </a:schemeClr>
                </a:solidFill>
              </a:defRPr>
            </a:lvl3pPr>
            <a:lvl4pPr marL="617220" indent="0">
              <a:buNone/>
              <a:defRPr sz="720">
                <a:solidFill>
                  <a:schemeClr val="tx1">
                    <a:tint val="82000"/>
                  </a:schemeClr>
                </a:solidFill>
              </a:defRPr>
            </a:lvl4pPr>
            <a:lvl5pPr marL="822960" indent="0">
              <a:buNone/>
              <a:defRPr sz="720">
                <a:solidFill>
                  <a:schemeClr val="tx1">
                    <a:tint val="82000"/>
                  </a:schemeClr>
                </a:solidFill>
              </a:defRPr>
            </a:lvl5pPr>
            <a:lvl6pPr marL="1028700" indent="0">
              <a:buNone/>
              <a:defRPr sz="720">
                <a:solidFill>
                  <a:schemeClr val="tx1">
                    <a:tint val="82000"/>
                  </a:schemeClr>
                </a:solidFill>
              </a:defRPr>
            </a:lvl6pPr>
            <a:lvl7pPr marL="1234440" indent="0">
              <a:buNone/>
              <a:defRPr sz="720">
                <a:solidFill>
                  <a:schemeClr val="tx1">
                    <a:tint val="82000"/>
                  </a:schemeClr>
                </a:solidFill>
              </a:defRPr>
            </a:lvl7pPr>
            <a:lvl8pPr marL="1440180" indent="0">
              <a:buNone/>
              <a:defRPr sz="720">
                <a:solidFill>
                  <a:schemeClr val="tx1">
                    <a:tint val="82000"/>
                  </a:schemeClr>
                </a:solidFill>
              </a:defRPr>
            </a:lvl8pPr>
            <a:lvl9pPr marL="1645920" indent="0">
              <a:buNone/>
              <a:defRPr sz="7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5880-368F-3B42-809F-E07DD75CE783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84E44-AA95-CF4A-9350-DE77A0BBB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01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925068"/>
            <a:ext cx="2331720" cy="22048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925068"/>
            <a:ext cx="2331720" cy="22048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5880-368F-3B42-809F-E07DD75CE783}" type="datetimeFigureOut">
              <a:rPr lang="en-US" smtClean="0"/>
              <a:t>2/2/25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84E44-AA95-CF4A-9350-DE77A0BBB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53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85014"/>
            <a:ext cx="4732020" cy="6716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851867"/>
            <a:ext cx="2321004" cy="417487"/>
          </a:xfrm>
        </p:spPr>
        <p:txBody>
          <a:bodyPr anchor="b"/>
          <a:lstStyle>
            <a:lvl1pPr marL="0" indent="0">
              <a:buNone/>
              <a:defRPr sz="1080" b="1"/>
            </a:lvl1pPr>
            <a:lvl2pPr marL="205740" indent="0">
              <a:buNone/>
              <a:defRPr sz="900" b="1"/>
            </a:lvl2pPr>
            <a:lvl3pPr marL="411480" indent="0">
              <a:buNone/>
              <a:defRPr sz="810" b="1"/>
            </a:lvl3pPr>
            <a:lvl4pPr marL="617220" indent="0">
              <a:buNone/>
              <a:defRPr sz="720" b="1"/>
            </a:lvl4pPr>
            <a:lvl5pPr marL="822960" indent="0">
              <a:buNone/>
              <a:defRPr sz="720" b="1"/>
            </a:lvl5pPr>
            <a:lvl6pPr marL="1028700" indent="0">
              <a:buNone/>
              <a:defRPr sz="720" b="1"/>
            </a:lvl6pPr>
            <a:lvl7pPr marL="1234440" indent="0">
              <a:buNone/>
              <a:defRPr sz="720" b="1"/>
            </a:lvl7pPr>
            <a:lvl8pPr marL="1440180" indent="0">
              <a:buNone/>
              <a:defRPr sz="720" b="1"/>
            </a:lvl8pPr>
            <a:lvl9pPr marL="1645920" indent="0">
              <a:buNone/>
              <a:defRPr sz="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1269354"/>
            <a:ext cx="2321004" cy="18670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851867"/>
            <a:ext cx="2332435" cy="417487"/>
          </a:xfrm>
        </p:spPr>
        <p:txBody>
          <a:bodyPr anchor="b"/>
          <a:lstStyle>
            <a:lvl1pPr marL="0" indent="0">
              <a:buNone/>
              <a:defRPr sz="1080" b="1"/>
            </a:lvl1pPr>
            <a:lvl2pPr marL="205740" indent="0">
              <a:buNone/>
              <a:defRPr sz="900" b="1"/>
            </a:lvl2pPr>
            <a:lvl3pPr marL="411480" indent="0">
              <a:buNone/>
              <a:defRPr sz="810" b="1"/>
            </a:lvl3pPr>
            <a:lvl4pPr marL="617220" indent="0">
              <a:buNone/>
              <a:defRPr sz="720" b="1"/>
            </a:lvl4pPr>
            <a:lvl5pPr marL="822960" indent="0">
              <a:buNone/>
              <a:defRPr sz="720" b="1"/>
            </a:lvl5pPr>
            <a:lvl6pPr marL="1028700" indent="0">
              <a:buNone/>
              <a:defRPr sz="720" b="1"/>
            </a:lvl6pPr>
            <a:lvl7pPr marL="1234440" indent="0">
              <a:buNone/>
              <a:defRPr sz="720" b="1"/>
            </a:lvl7pPr>
            <a:lvl8pPr marL="1440180" indent="0">
              <a:buNone/>
              <a:defRPr sz="720" b="1"/>
            </a:lvl8pPr>
            <a:lvl9pPr marL="1645920" indent="0">
              <a:buNone/>
              <a:defRPr sz="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1269354"/>
            <a:ext cx="2332435" cy="18670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5880-368F-3B42-809F-E07DD75CE783}" type="datetimeFigureOut">
              <a:rPr lang="en-US" smtClean="0"/>
              <a:t>2/2/25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84E44-AA95-CF4A-9350-DE77A0BBB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2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5880-368F-3B42-809F-E07DD75CE783}" type="datetimeFigureOut">
              <a:rPr lang="en-US" smtClean="0"/>
              <a:t>2/2/25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84E44-AA95-CF4A-9350-DE77A0BBB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75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5880-368F-3B42-809F-E07DD75CE783}" type="datetimeFigureOut">
              <a:rPr lang="en-US" smtClean="0"/>
              <a:t>2/2/25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84E44-AA95-CF4A-9350-DE77A0BBB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68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31669"/>
            <a:ext cx="1769507" cy="810842"/>
          </a:xfrm>
        </p:spPr>
        <p:txBody>
          <a:bodyPr anchor="b"/>
          <a:lstStyle>
            <a:lvl1pPr>
              <a:defRPr sz="1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500342"/>
            <a:ext cx="2777490" cy="2469529"/>
          </a:xfrm>
        </p:spPr>
        <p:txBody>
          <a:bodyPr/>
          <a:lstStyle>
            <a:lvl1pPr>
              <a:defRPr sz="1440"/>
            </a:lvl1pPr>
            <a:lvl2pPr>
              <a:defRPr sz="1260"/>
            </a:lvl2pPr>
            <a:lvl3pPr>
              <a:defRPr sz="108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042512"/>
            <a:ext cx="1769507" cy="1931381"/>
          </a:xfrm>
        </p:spPr>
        <p:txBody>
          <a:bodyPr/>
          <a:lstStyle>
            <a:lvl1pPr marL="0" indent="0">
              <a:buNone/>
              <a:defRPr sz="720"/>
            </a:lvl1pPr>
            <a:lvl2pPr marL="205740" indent="0">
              <a:buNone/>
              <a:defRPr sz="630"/>
            </a:lvl2pPr>
            <a:lvl3pPr marL="411480" indent="0">
              <a:buNone/>
              <a:defRPr sz="540"/>
            </a:lvl3pPr>
            <a:lvl4pPr marL="617220" indent="0">
              <a:buNone/>
              <a:defRPr sz="450"/>
            </a:lvl4pPr>
            <a:lvl5pPr marL="822960" indent="0">
              <a:buNone/>
              <a:defRPr sz="450"/>
            </a:lvl5pPr>
            <a:lvl6pPr marL="1028700" indent="0">
              <a:buNone/>
              <a:defRPr sz="450"/>
            </a:lvl6pPr>
            <a:lvl7pPr marL="1234440" indent="0">
              <a:buNone/>
              <a:defRPr sz="450"/>
            </a:lvl7pPr>
            <a:lvl8pPr marL="1440180" indent="0">
              <a:buNone/>
              <a:defRPr sz="450"/>
            </a:lvl8pPr>
            <a:lvl9pPr marL="1645920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5880-368F-3B42-809F-E07DD75CE783}" type="datetimeFigureOut">
              <a:rPr lang="en-US" smtClean="0"/>
              <a:t>2/2/25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84E44-AA95-CF4A-9350-DE77A0BBB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6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31669"/>
            <a:ext cx="1769507" cy="810842"/>
          </a:xfrm>
        </p:spPr>
        <p:txBody>
          <a:bodyPr anchor="b"/>
          <a:lstStyle>
            <a:lvl1pPr>
              <a:defRPr sz="1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500342"/>
            <a:ext cx="2777490" cy="2469529"/>
          </a:xfrm>
        </p:spPr>
        <p:txBody>
          <a:bodyPr anchor="t"/>
          <a:lstStyle>
            <a:lvl1pPr marL="0" indent="0">
              <a:buNone/>
              <a:defRPr sz="1440"/>
            </a:lvl1pPr>
            <a:lvl2pPr marL="205740" indent="0">
              <a:buNone/>
              <a:defRPr sz="1260"/>
            </a:lvl2pPr>
            <a:lvl3pPr marL="411480" indent="0">
              <a:buNone/>
              <a:defRPr sz="1080"/>
            </a:lvl3pPr>
            <a:lvl4pPr marL="617220" indent="0">
              <a:buNone/>
              <a:defRPr sz="900"/>
            </a:lvl4pPr>
            <a:lvl5pPr marL="822960" indent="0">
              <a:buNone/>
              <a:defRPr sz="900"/>
            </a:lvl5pPr>
            <a:lvl6pPr marL="1028700" indent="0">
              <a:buNone/>
              <a:defRPr sz="900"/>
            </a:lvl6pPr>
            <a:lvl7pPr marL="1234440" indent="0">
              <a:buNone/>
              <a:defRPr sz="900"/>
            </a:lvl7pPr>
            <a:lvl8pPr marL="1440180" indent="0">
              <a:buNone/>
              <a:defRPr sz="900"/>
            </a:lvl8pPr>
            <a:lvl9pPr marL="1645920" indent="0">
              <a:buNone/>
              <a:defRPr sz="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042512"/>
            <a:ext cx="1769507" cy="1931381"/>
          </a:xfrm>
        </p:spPr>
        <p:txBody>
          <a:bodyPr/>
          <a:lstStyle>
            <a:lvl1pPr marL="0" indent="0">
              <a:buNone/>
              <a:defRPr sz="720"/>
            </a:lvl1pPr>
            <a:lvl2pPr marL="205740" indent="0">
              <a:buNone/>
              <a:defRPr sz="630"/>
            </a:lvl2pPr>
            <a:lvl3pPr marL="411480" indent="0">
              <a:buNone/>
              <a:defRPr sz="540"/>
            </a:lvl3pPr>
            <a:lvl4pPr marL="617220" indent="0">
              <a:buNone/>
              <a:defRPr sz="450"/>
            </a:lvl4pPr>
            <a:lvl5pPr marL="822960" indent="0">
              <a:buNone/>
              <a:defRPr sz="450"/>
            </a:lvl5pPr>
            <a:lvl6pPr marL="1028700" indent="0">
              <a:buNone/>
              <a:defRPr sz="450"/>
            </a:lvl6pPr>
            <a:lvl7pPr marL="1234440" indent="0">
              <a:buNone/>
              <a:defRPr sz="450"/>
            </a:lvl7pPr>
            <a:lvl8pPr marL="1440180" indent="0">
              <a:buNone/>
              <a:defRPr sz="450"/>
            </a:lvl8pPr>
            <a:lvl9pPr marL="1645920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5880-368F-3B42-809F-E07DD75CE783}" type="datetimeFigureOut">
              <a:rPr lang="en-US" smtClean="0"/>
              <a:t>2/2/25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84E44-AA95-CF4A-9350-DE77A0BBB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8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185014"/>
            <a:ext cx="4732020" cy="671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925068"/>
            <a:ext cx="4732020" cy="220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3220845"/>
            <a:ext cx="1234440" cy="1850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F55880-368F-3B42-809F-E07DD75CE783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3220845"/>
            <a:ext cx="1851660" cy="1850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3220845"/>
            <a:ext cx="1234440" cy="1850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584E44-AA95-CF4A-9350-DE77A0BBB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8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11480" rtl="0" eaLnBrk="1" latinLnBrk="0" hangingPunct="1">
        <a:lnSpc>
          <a:spcPct val="90000"/>
        </a:lnSpc>
        <a:spcBef>
          <a:spcPct val="0"/>
        </a:spcBef>
        <a:buNone/>
        <a:defRPr sz="19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870" indent="-102870" algn="l" defTabSz="41148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4pPr>
      <a:lvl5pPr marL="92583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7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6pPr>
      <a:lvl7pPr marL="133731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3pPr>
      <a:lvl4pPr marL="61722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6pPr>
      <a:lvl7pPr marL="123444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8pPr>
      <a:lvl9pPr marL="164592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erson wearing sunglasses and a white headband&#10;&#10;AI-generated content may be incorrect.">
            <a:extLst>
              <a:ext uri="{FF2B5EF4-FFF2-40B4-BE49-F238E27FC236}">
                <a16:creationId xmlns:a16="http://schemas.microsoft.com/office/drawing/2014/main" id="{031A9351-DF7A-476B-B933-303B3D742EA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298" t="5621" r="22530" b="5621"/>
          <a:stretch>
            <a:fillRect/>
          </a:stretch>
        </p:blipFill>
        <p:spPr>
          <a:xfrm>
            <a:off x="1202630" y="134625"/>
            <a:ext cx="3081140" cy="3046769"/>
          </a:xfrm>
          <a:custGeom>
            <a:avLst/>
            <a:gdLst>
              <a:gd name="connsiteX0" fmla="*/ 632796 w 1265592"/>
              <a:gd name="connsiteY0" fmla="*/ 0 h 1251474"/>
              <a:gd name="connsiteX1" fmla="*/ 1265592 w 1265592"/>
              <a:gd name="connsiteY1" fmla="*/ 625737 h 1251474"/>
              <a:gd name="connsiteX2" fmla="*/ 632796 w 1265592"/>
              <a:gd name="connsiteY2" fmla="*/ 1251474 h 1251474"/>
              <a:gd name="connsiteX3" fmla="*/ 0 w 1265592"/>
              <a:gd name="connsiteY3" fmla="*/ 625737 h 1251474"/>
              <a:gd name="connsiteX4" fmla="*/ 632796 w 1265592"/>
              <a:gd name="connsiteY4" fmla="*/ 0 h 1251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5592" h="1251474">
                <a:moveTo>
                  <a:pt x="632796" y="0"/>
                </a:moveTo>
                <a:cubicBezTo>
                  <a:pt x="982280" y="0"/>
                  <a:pt x="1265592" y="280152"/>
                  <a:pt x="1265592" y="625737"/>
                </a:cubicBezTo>
                <a:cubicBezTo>
                  <a:pt x="1265592" y="971322"/>
                  <a:pt x="982280" y="1251474"/>
                  <a:pt x="632796" y="1251474"/>
                </a:cubicBezTo>
                <a:cubicBezTo>
                  <a:pt x="283312" y="1251474"/>
                  <a:pt x="0" y="971322"/>
                  <a:pt x="0" y="625737"/>
                </a:cubicBezTo>
                <a:cubicBezTo>
                  <a:pt x="0" y="280152"/>
                  <a:pt x="283312" y="0"/>
                  <a:pt x="63279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40565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9120D-7726-2E42-A5C3-CE18DB943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arpeted floor with a tool&#10;&#10;AI-generated content may be incorrect.">
            <a:extLst>
              <a:ext uri="{FF2B5EF4-FFF2-40B4-BE49-F238E27FC236}">
                <a16:creationId xmlns:a16="http://schemas.microsoft.com/office/drawing/2014/main" id="{57659344-F4E4-29ED-4DE8-42CB799B1D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839" t="5212" r="4145" b="1737"/>
          <a:stretch>
            <a:fillRect/>
          </a:stretch>
        </p:blipFill>
        <p:spPr>
          <a:xfrm>
            <a:off x="2888974" y="127020"/>
            <a:ext cx="2372139" cy="3233531"/>
          </a:xfrm>
          <a:custGeom>
            <a:avLst/>
            <a:gdLst>
              <a:gd name="connsiteX0" fmla="*/ 395364 w 2372139"/>
              <a:gd name="connsiteY0" fmla="*/ 0 h 3233531"/>
              <a:gd name="connsiteX1" fmla="*/ 1976775 w 2372139"/>
              <a:gd name="connsiteY1" fmla="*/ 0 h 3233531"/>
              <a:gd name="connsiteX2" fmla="*/ 2372139 w 2372139"/>
              <a:gd name="connsiteY2" fmla="*/ 395364 h 3233531"/>
              <a:gd name="connsiteX3" fmla="*/ 2372139 w 2372139"/>
              <a:gd name="connsiteY3" fmla="*/ 2838167 h 3233531"/>
              <a:gd name="connsiteX4" fmla="*/ 1976775 w 2372139"/>
              <a:gd name="connsiteY4" fmla="*/ 3233531 h 3233531"/>
              <a:gd name="connsiteX5" fmla="*/ 395364 w 2372139"/>
              <a:gd name="connsiteY5" fmla="*/ 3233531 h 3233531"/>
              <a:gd name="connsiteX6" fmla="*/ 0 w 2372139"/>
              <a:gd name="connsiteY6" fmla="*/ 2838167 h 3233531"/>
              <a:gd name="connsiteX7" fmla="*/ 0 w 2372139"/>
              <a:gd name="connsiteY7" fmla="*/ 395364 h 3233531"/>
              <a:gd name="connsiteX8" fmla="*/ 395364 w 2372139"/>
              <a:gd name="connsiteY8" fmla="*/ 0 h 3233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139" h="3233531">
                <a:moveTo>
                  <a:pt x="395364" y="0"/>
                </a:moveTo>
                <a:lnTo>
                  <a:pt x="1976775" y="0"/>
                </a:lnTo>
                <a:cubicBezTo>
                  <a:pt x="2195129" y="0"/>
                  <a:pt x="2372139" y="177010"/>
                  <a:pt x="2372139" y="395364"/>
                </a:cubicBezTo>
                <a:lnTo>
                  <a:pt x="2372139" y="2838167"/>
                </a:lnTo>
                <a:cubicBezTo>
                  <a:pt x="2372139" y="3056521"/>
                  <a:pt x="2195129" y="3233531"/>
                  <a:pt x="1976775" y="3233531"/>
                </a:cubicBezTo>
                <a:lnTo>
                  <a:pt x="395364" y="3233531"/>
                </a:lnTo>
                <a:cubicBezTo>
                  <a:pt x="177010" y="3233531"/>
                  <a:pt x="0" y="3056521"/>
                  <a:pt x="0" y="2838167"/>
                </a:cubicBezTo>
                <a:lnTo>
                  <a:pt x="0" y="395364"/>
                </a:lnTo>
                <a:cubicBezTo>
                  <a:pt x="0" y="177010"/>
                  <a:pt x="177010" y="0"/>
                  <a:pt x="395364" y="0"/>
                </a:cubicBezTo>
                <a:close/>
              </a:path>
            </a:pathLst>
          </a:custGeom>
        </p:spPr>
      </p:pic>
      <p:pic>
        <p:nvPicPr>
          <p:cNvPr id="7" name="Picture 6" descr="A carpet with a vacuum cleaner&#10;&#10;AI-generated content may be incorrect.">
            <a:extLst>
              <a:ext uri="{FF2B5EF4-FFF2-40B4-BE49-F238E27FC236}">
                <a16:creationId xmlns:a16="http://schemas.microsoft.com/office/drawing/2014/main" id="{84928189-2488-A8B5-37A9-A98B0E68ADE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486" t="5586" r="3497" b="1364"/>
          <a:stretch>
            <a:fillRect/>
          </a:stretch>
        </p:blipFill>
        <p:spPr>
          <a:xfrm>
            <a:off x="236856" y="127021"/>
            <a:ext cx="2372139" cy="3233531"/>
          </a:xfrm>
          <a:custGeom>
            <a:avLst/>
            <a:gdLst>
              <a:gd name="connsiteX0" fmla="*/ 395364 w 2372139"/>
              <a:gd name="connsiteY0" fmla="*/ 0 h 3233531"/>
              <a:gd name="connsiteX1" fmla="*/ 1976775 w 2372139"/>
              <a:gd name="connsiteY1" fmla="*/ 0 h 3233531"/>
              <a:gd name="connsiteX2" fmla="*/ 2372139 w 2372139"/>
              <a:gd name="connsiteY2" fmla="*/ 395364 h 3233531"/>
              <a:gd name="connsiteX3" fmla="*/ 2372139 w 2372139"/>
              <a:gd name="connsiteY3" fmla="*/ 2838167 h 3233531"/>
              <a:gd name="connsiteX4" fmla="*/ 1976775 w 2372139"/>
              <a:gd name="connsiteY4" fmla="*/ 3233531 h 3233531"/>
              <a:gd name="connsiteX5" fmla="*/ 395364 w 2372139"/>
              <a:gd name="connsiteY5" fmla="*/ 3233531 h 3233531"/>
              <a:gd name="connsiteX6" fmla="*/ 0 w 2372139"/>
              <a:gd name="connsiteY6" fmla="*/ 2838167 h 3233531"/>
              <a:gd name="connsiteX7" fmla="*/ 0 w 2372139"/>
              <a:gd name="connsiteY7" fmla="*/ 395364 h 3233531"/>
              <a:gd name="connsiteX8" fmla="*/ 395364 w 2372139"/>
              <a:gd name="connsiteY8" fmla="*/ 0 h 3233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139" h="3233531">
                <a:moveTo>
                  <a:pt x="395364" y="0"/>
                </a:moveTo>
                <a:lnTo>
                  <a:pt x="1976775" y="0"/>
                </a:lnTo>
                <a:cubicBezTo>
                  <a:pt x="2195129" y="0"/>
                  <a:pt x="2372139" y="177010"/>
                  <a:pt x="2372139" y="395364"/>
                </a:cubicBezTo>
                <a:lnTo>
                  <a:pt x="2372139" y="2838167"/>
                </a:lnTo>
                <a:cubicBezTo>
                  <a:pt x="2372139" y="3056521"/>
                  <a:pt x="2195129" y="3233531"/>
                  <a:pt x="1976775" y="3233531"/>
                </a:cubicBezTo>
                <a:lnTo>
                  <a:pt x="395364" y="3233531"/>
                </a:lnTo>
                <a:cubicBezTo>
                  <a:pt x="177010" y="3233531"/>
                  <a:pt x="0" y="3056521"/>
                  <a:pt x="0" y="2838167"/>
                </a:cubicBezTo>
                <a:lnTo>
                  <a:pt x="0" y="395364"/>
                </a:lnTo>
                <a:cubicBezTo>
                  <a:pt x="0" y="177010"/>
                  <a:pt x="177010" y="0"/>
                  <a:pt x="395364" y="0"/>
                </a:cubicBezTo>
                <a:close/>
              </a:path>
            </a:pathLst>
          </a:custGeom>
        </p:spPr>
      </p:pic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70DB4577-20BB-A1D7-16CA-717F62FC5052}"/>
              </a:ext>
            </a:extLst>
          </p:cNvPr>
          <p:cNvSpPr/>
          <p:nvPr/>
        </p:nvSpPr>
        <p:spPr>
          <a:xfrm>
            <a:off x="2888974" y="114486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719E1A5-2C39-FCFE-529A-99BC4A466ABC}"/>
              </a:ext>
            </a:extLst>
          </p:cNvPr>
          <p:cNvSpPr/>
          <p:nvPr/>
        </p:nvSpPr>
        <p:spPr>
          <a:xfrm>
            <a:off x="216580" y="114486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73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893501-A638-3337-9035-5462FE44CB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C4D7E6D-C540-A2C0-533F-1EB32B63D4DA}"/>
              </a:ext>
            </a:extLst>
          </p:cNvPr>
          <p:cNvSpPr/>
          <p:nvPr/>
        </p:nvSpPr>
        <p:spPr>
          <a:xfrm>
            <a:off x="2888974" y="114486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B7CE31C-F53C-48F1-1469-8670E2E19035}"/>
              </a:ext>
            </a:extLst>
          </p:cNvPr>
          <p:cNvSpPr/>
          <p:nvPr/>
        </p:nvSpPr>
        <p:spPr>
          <a:xfrm>
            <a:off x="6071013" y="120755"/>
            <a:ext cx="2372139" cy="32335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F03F34D-1488-3D1F-BBAF-931A5E523FAD}"/>
              </a:ext>
            </a:extLst>
          </p:cNvPr>
          <p:cNvSpPr/>
          <p:nvPr/>
        </p:nvSpPr>
        <p:spPr>
          <a:xfrm>
            <a:off x="208416" y="114486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D2DB13B-A517-6D2F-4175-4570F9842F84}"/>
              </a:ext>
            </a:extLst>
          </p:cNvPr>
          <p:cNvSpPr/>
          <p:nvPr/>
        </p:nvSpPr>
        <p:spPr>
          <a:xfrm>
            <a:off x="6071013" y="-3436070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36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96770-BCCC-673D-7714-C11A0773C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FF79181-D119-8B4D-E4EF-E8162A69D9AA}"/>
              </a:ext>
            </a:extLst>
          </p:cNvPr>
          <p:cNvSpPr/>
          <p:nvPr/>
        </p:nvSpPr>
        <p:spPr>
          <a:xfrm>
            <a:off x="2888974" y="114486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D1694E0-1F9B-6769-07AA-7FC504D5C1F5}"/>
              </a:ext>
            </a:extLst>
          </p:cNvPr>
          <p:cNvSpPr/>
          <p:nvPr/>
        </p:nvSpPr>
        <p:spPr>
          <a:xfrm>
            <a:off x="6071013" y="120755"/>
            <a:ext cx="2372139" cy="32335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35562CE-13FC-1DA4-D1F1-2EEA031C7F0A}"/>
              </a:ext>
            </a:extLst>
          </p:cNvPr>
          <p:cNvSpPr/>
          <p:nvPr/>
        </p:nvSpPr>
        <p:spPr>
          <a:xfrm>
            <a:off x="208416" y="114486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BC89214-768A-5EF9-1540-13AABBEA82E2}"/>
              </a:ext>
            </a:extLst>
          </p:cNvPr>
          <p:cNvSpPr/>
          <p:nvPr/>
        </p:nvSpPr>
        <p:spPr>
          <a:xfrm>
            <a:off x="6071013" y="-3436070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24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8D2F8-A435-6144-FC4B-B14F0AE80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erson taking a selfie&#10;&#10;AI-generated content may be incorrect.">
            <a:extLst>
              <a:ext uri="{FF2B5EF4-FFF2-40B4-BE49-F238E27FC236}">
                <a16:creationId xmlns:a16="http://schemas.microsoft.com/office/drawing/2014/main" id="{4C0856FA-A23C-7B30-69F1-4DE625FE8CC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58572" t="22593" r="1662" b="6713"/>
          <a:stretch/>
        </p:blipFill>
        <p:spPr>
          <a:xfrm>
            <a:off x="1202630" y="263828"/>
            <a:ext cx="3081140" cy="3081140"/>
          </a:xfrm>
          <a:custGeom>
            <a:avLst/>
            <a:gdLst>
              <a:gd name="connsiteX0" fmla="*/ 914400 w 1828800"/>
              <a:gd name="connsiteY0" fmla="*/ 0 h 1828800"/>
              <a:gd name="connsiteX1" fmla="*/ 1828800 w 1828800"/>
              <a:gd name="connsiteY1" fmla="*/ 914400 h 1828800"/>
              <a:gd name="connsiteX2" fmla="*/ 914400 w 1828800"/>
              <a:gd name="connsiteY2" fmla="*/ 1828800 h 1828800"/>
              <a:gd name="connsiteX3" fmla="*/ 0 w 1828800"/>
              <a:gd name="connsiteY3" fmla="*/ 914400 h 1828800"/>
              <a:gd name="connsiteX4" fmla="*/ 914400 w 1828800"/>
              <a:gd name="connsiteY4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" h="1828800">
                <a:moveTo>
                  <a:pt x="914400" y="0"/>
                </a:moveTo>
                <a:cubicBezTo>
                  <a:pt x="1419409" y="0"/>
                  <a:pt x="1828800" y="409391"/>
                  <a:pt x="1828800" y="914400"/>
                </a:cubicBezTo>
                <a:cubicBezTo>
                  <a:pt x="1828800" y="1419409"/>
                  <a:pt x="1419409" y="1828800"/>
                  <a:pt x="914400" y="1828800"/>
                </a:cubicBezTo>
                <a:cubicBezTo>
                  <a:pt x="409391" y="1828800"/>
                  <a:pt x="0" y="1419409"/>
                  <a:pt x="0" y="914400"/>
                </a:cubicBezTo>
                <a:cubicBezTo>
                  <a:pt x="0" y="409391"/>
                  <a:pt x="409391" y="0"/>
                  <a:pt x="91440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26221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2312B-BE5F-39B2-635B-B263899AF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marble counter top with a sink and a pink bottle&#10;&#10;AI-generated content may be incorrect.">
            <a:extLst>
              <a:ext uri="{FF2B5EF4-FFF2-40B4-BE49-F238E27FC236}">
                <a16:creationId xmlns:a16="http://schemas.microsoft.com/office/drawing/2014/main" id="{F879D896-2CAB-250F-3F58-CC5872836E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11" t="2063" r="3111" b="2063"/>
          <a:stretch>
            <a:fillRect/>
          </a:stretch>
        </p:blipFill>
        <p:spPr>
          <a:xfrm>
            <a:off x="2916311" y="114487"/>
            <a:ext cx="2372139" cy="3233531"/>
          </a:xfrm>
          <a:custGeom>
            <a:avLst/>
            <a:gdLst>
              <a:gd name="connsiteX0" fmla="*/ 395364 w 2372139"/>
              <a:gd name="connsiteY0" fmla="*/ 0 h 3233531"/>
              <a:gd name="connsiteX1" fmla="*/ 1976775 w 2372139"/>
              <a:gd name="connsiteY1" fmla="*/ 0 h 3233531"/>
              <a:gd name="connsiteX2" fmla="*/ 2372139 w 2372139"/>
              <a:gd name="connsiteY2" fmla="*/ 395364 h 3233531"/>
              <a:gd name="connsiteX3" fmla="*/ 2372139 w 2372139"/>
              <a:gd name="connsiteY3" fmla="*/ 2838167 h 3233531"/>
              <a:gd name="connsiteX4" fmla="*/ 1976775 w 2372139"/>
              <a:gd name="connsiteY4" fmla="*/ 3233531 h 3233531"/>
              <a:gd name="connsiteX5" fmla="*/ 395364 w 2372139"/>
              <a:gd name="connsiteY5" fmla="*/ 3233531 h 3233531"/>
              <a:gd name="connsiteX6" fmla="*/ 0 w 2372139"/>
              <a:gd name="connsiteY6" fmla="*/ 2838167 h 3233531"/>
              <a:gd name="connsiteX7" fmla="*/ 0 w 2372139"/>
              <a:gd name="connsiteY7" fmla="*/ 395364 h 3233531"/>
              <a:gd name="connsiteX8" fmla="*/ 395364 w 2372139"/>
              <a:gd name="connsiteY8" fmla="*/ 0 h 3233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139" h="3233531">
                <a:moveTo>
                  <a:pt x="395364" y="0"/>
                </a:moveTo>
                <a:lnTo>
                  <a:pt x="1976775" y="0"/>
                </a:lnTo>
                <a:cubicBezTo>
                  <a:pt x="2195129" y="0"/>
                  <a:pt x="2372139" y="177010"/>
                  <a:pt x="2372139" y="395364"/>
                </a:cubicBezTo>
                <a:lnTo>
                  <a:pt x="2372139" y="2838167"/>
                </a:lnTo>
                <a:cubicBezTo>
                  <a:pt x="2372139" y="3056521"/>
                  <a:pt x="2195129" y="3233531"/>
                  <a:pt x="1976775" y="3233531"/>
                </a:cubicBezTo>
                <a:lnTo>
                  <a:pt x="395364" y="3233531"/>
                </a:lnTo>
                <a:cubicBezTo>
                  <a:pt x="177010" y="3233531"/>
                  <a:pt x="0" y="3056521"/>
                  <a:pt x="0" y="2838167"/>
                </a:cubicBezTo>
                <a:lnTo>
                  <a:pt x="0" y="395364"/>
                </a:lnTo>
                <a:cubicBezTo>
                  <a:pt x="0" y="177010"/>
                  <a:pt x="177010" y="0"/>
                  <a:pt x="395364" y="0"/>
                </a:cubicBezTo>
                <a:close/>
              </a:path>
            </a:pathLst>
          </a:custGeom>
        </p:spPr>
      </p:pic>
      <p:pic>
        <p:nvPicPr>
          <p:cNvPr id="11" name="Picture 10" descr="A close up of a marble surface&#10;&#10;AI-generated content may be incorrect.">
            <a:extLst>
              <a:ext uri="{FF2B5EF4-FFF2-40B4-BE49-F238E27FC236}">
                <a16:creationId xmlns:a16="http://schemas.microsoft.com/office/drawing/2014/main" id="{30BA0AAC-4ACE-42C1-337A-0C5752ECF80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726" t="1463" r="2061" b="1197"/>
          <a:stretch>
            <a:fillRect/>
          </a:stretch>
        </p:blipFill>
        <p:spPr>
          <a:xfrm>
            <a:off x="225289" y="101237"/>
            <a:ext cx="2372139" cy="3233531"/>
          </a:xfrm>
          <a:custGeom>
            <a:avLst/>
            <a:gdLst>
              <a:gd name="connsiteX0" fmla="*/ 395364 w 2372139"/>
              <a:gd name="connsiteY0" fmla="*/ 0 h 3233531"/>
              <a:gd name="connsiteX1" fmla="*/ 1976775 w 2372139"/>
              <a:gd name="connsiteY1" fmla="*/ 0 h 3233531"/>
              <a:gd name="connsiteX2" fmla="*/ 2372139 w 2372139"/>
              <a:gd name="connsiteY2" fmla="*/ 395364 h 3233531"/>
              <a:gd name="connsiteX3" fmla="*/ 2372139 w 2372139"/>
              <a:gd name="connsiteY3" fmla="*/ 2838167 h 3233531"/>
              <a:gd name="connsiteX4" fmla="*/ 1976775 w 2372139"/>
              <a:gd name="connsiteY4" fmla="*/ 3233531 h 3233531"/>
              <a:gd name="connsiteX5" fmla="*/ 395364 w 2372139"/>
              <a:gd name="connsiteY5" fmla="*/ 3233531 h 3233531"/>
              <a:gd name="connsiteX6" fmla="*/ 0 w 2372139"/>
              <a:gd name="connsiteY6" fmla="*/ 2838167 h 3233531"/>
              <a:gd name="connsiteX7" fmla="*/ 0 w 2372139"/>
              <a:gd name="connsiteY7" fmla="*/ 395364 h 3233531"/>
              <a:gd name="connsiteX8" fmla="*/ 395364 w 2372139"/>
              <a:gd name="connsiteY8" fmla="*/ 0 h 3233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139" h="3233531">
                <a:moveTo>
                  <a:pt x="395364" y="0"/>
                </a:moveTo>
                <a:lnTo>
                  <a:pt x="1976775" y="0"/>
                </a:lnTo>
                <a:cubicBezTo>
                  <a:pt x="2195129" y="0"/>
                  <a:pt x="2372139" y="177010"/>
                  <a:pt x="2372139" y="395364"/>
                </a:cubicBezTo>
                <a:lnTo>
                  <a:pt x="2372139" y="2838167"/>
                </a:lnTo>
                <a:cubicBezTo>
                  <a:pt x="2372139" y="3056521"/>
                  <a:pt x="2195129" y="3233531"/>
                  <a:pt x="1976775" y="3233531"/>
                </a:cubicBezTo>
                <a:lnTo>
                  <a:pt x="395364" y="3233531"/>
                </a:lnTo>
                <a:cubicBezTo>
                  <a:pt x="177010" y="3233531"/>
                  <a:pt x="0" y="3056521"/>
                  <a:pt x="0" y="2838167"/>
                </a:cubicBezTo>
                <a:lnTo>
                  <a:pt x="0" y="395364"/>
                </a:lnTo>
                <a:cubicBezTo>
                  <a:pt x="0" y="177010"/>
                  <a:pt x="177010" y="0"/>
                  <a:pt x="395364" y="0"/>
                </a:cubicBezTo>
                <a:close/>
              </a:path>
            </a:pathLst>
          </a:cu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BE26595-6B05-BFE5-8619-4882AAAAB328}"/>
              </a:ext>
            </a:extLst>
          </p:cNvPr>
          <p:cNvSpPr/>
          <p:nvPr/>
        </p:nvSpPr>
        <p:spPr>
          <a:xfrm>
            <a:off x="225289" y="114486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D6F1D709-60FF-3BC8-2C86-C99F98DE489C}"/>
              </a:ext>
            </a:extLst>
          </p:cNvPr>
          <p:cNvSpPr/>
          <p:nvPr/>
        </p:nvSpPr>
        <p:spPr>
          <a:xfrm>
            <a:off x="2916311" y="101236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35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0D309-34C5-60BA-EAD4-A0C2E3883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marble floor with a circular design&#10;&#10;AI-generated content may be incorrect.">
            <a:extLst>
              <a:ext uri="{FF2B5EF4-FFF2-40B4-BE49-F238E27FC236}">
                <a16:creationId xmlns:a16="http://schemas.microsoft.com/office/drawing/2014/main" id="{DAB2C7C7-9488-C200-4EE7-C872556117E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492" t="3836" r="4492" b="3114"/>
          <a:stretch>
            <a:fillRect/>
          </a:stretch>
        </p:blipFill>
        <p:spPr>
          <a:xfrm>
            <a:off x="2888970" y="114484"/>
            <a:ext cx="2372139" cy="3233531"/>
          </a:xfrm>
          <a:custGeom>
            <a:avLst/>
            <a:gdLst>
              <a:gd name="connsiteX0" fmla="*/ 395364 w 2372139"/>
              <a:gd name="connsiteY0" fmla="*/ 0 h 3233531"/>
              <a:gd name="connsiteX1" fmla="*/ 1976775 w 2372139"/>
              <a:gd name="connsiteY1" fmla="*/ 0 h 3233531"/>
              <a:gd name="connsiteX2" fmla="*/ 2372139 w 2372139"/>
              <a:gd name="connsiteY2" fmla="*/ 395364 h 3233531"/>
              <a:gd name="connsiteX3" fmla="*/ 2372139 w 2372139"/>
              <a:gd name="connsiteY3" fmla="*/ 2838167 h 3233531"/>
              <a:gd name="connsiteX4" fmla="*/ 1976775 w 2372139"/>
              <a:gd name="connsiteY4" fmla="*/ 3233531 h 3233531"/>
              <a:gd name="connsiteX5" fmla="*/ 395364 w 2372139"/>
              <a:gd name="connsiteY5" fmla="*/ 3233531 h 3233531"/>
              <a:gd name="connsiteX6" fmla="*/ 0 w 2372139"/>
              <a:gd name="connsiteY6" fmla="*/ 2838167 h 3233531"/>
              <a:gd name="connsiteX7" fmla="*/ 0 w 2372139"/>
              <a:gd name="connsiteY7" fmla="*/ 395364 h 3233531"/>
              <a:gd name="connsiteX8" fmla="*/ 395364 w 2372139"/>
              <a:gd name="connsiteY8" fmla="*/ 0 h 3233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139" h="3233531">
                <a:moveTo>
                  <a:pt x="395364" y="0"/>
                </a:moveTo>
                <a:lnTo>
                  <a:pt x="1976775" y="0"/>
                </a:lnTo>
                <a:cubicBezTo>
                  <a:pt x="2195129" y="0"/>
                  <a:pt x="2372139" y="177010"/>
                  <a:pt x="2372139" y="395364"/>
                </a:cubicBezTo>
                <a:lnTo>
                  <a:pt x="2372139" y="2838167"/>
                </a:lnTo>
                <a:cubicBezTo>
                  <a:pt x="2372139" y="3056521"/>
                  <a:pt x="2195129" y="3233531"/>
                  <a:pt x="1976775" y="3233531"/>
                </a:cubicBezTo>
                <a:lnTo>
                  <a:pt x="395364" y="3233531"/>
                </a:lnTo>
                <a:cubicBezTo>
                  <a:pt x="177010" y="3233531"/>
                  <a:pt x="0" y="3056521"/>
                  <a:pt x="0" y="2838167"/>
                </a:cubicBezTo>
                <a:lnTo>
                  <a:pt x="0" y="395364"/>
                </a:lnTo>
                <a:cubicBezTo>
                  <a:pt x="0" y="177010"/>
                  <a:pt x="177010" y="0"/>
                  <a:pt x="395364" y="0"/>
                </a:cubicBezTo>
                <a:close/>
              </a:path>
            </a:pathLst>
          </a:custGeom>
        </p:spPr>
      </p:pic>
      <p:pic>
        <p:nvPicPr>
          <p:cNvPr id="8" name="Picture 7" descr="A tile floor with a circular design&#10;&#10;AI-generated content may be incorrect.">
            <a:extLst>
              <a:ext uri="{FF2B5EF4-FFF2-40B4-BE49-F238E27FC236}">
                <a16:creationId xmlns:a16="http://schemas.microsoft.com/office/drawing/2014/main" id="{0A4E510B-A898-FE20-75A9-B8C995D871C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531" t="5122" r="5452" b="1828"/>
          <a:stretch>
            <a:fillRect/>
          </a:stretch>
        </p:blipFill>
        <p:spPr>
          <a:xfrm>
            <a:off x="225287" y="114485"/>
            <a:ext cx="2372139" cy="3233531"/>
          </a:xfrm>
          <a:custGeom>
            <a:avLst/>
            <a:gdLst>
              <a:gd name="connsiteX0" fmla="*/ 395364 w 2372139"/>
              <a:gd name="connsiteY0" fmla="*/ 0 h 3233531"/>
              <a:gd name="connsiteX1" fmla="*/ 1976775 w 2372139"/>
              <a:gd name="connsiteY1" fmla="*/ 0 h 3233531"/>
              <a:gd name="connsiteX2" fmla="*/ 2372139 w 2372139"/>
              <a:gd name="connsiteY2" fmla="*/ 395364 h 3233531"/>
              <a:gd name="connsiteX3" fmla="*/ 2372139 w 2372139"/>
              <a:gd name="connsiteY3" fmla="*/ 2838167 h 3233531"/>
              <a:gd name="connsiteX4" fmla="*/ 1976775 w 2372139"/>
              <a:gd name="connsiteY4" fmla="*/ 3233531 h 3233531"/>
              <a:gd name="connsiteX5" fmla="*/ 395364 w 2372139"/>
              <a:gd name="connsiteY5" fmla="*/ 3233531 h 3233531"/>
              <a:gd name="connsiteX6" fmla="*/ 0 w 2372139"/>
              <a:gd name="connsiteY6" fmla="*/ 2838167 h 3233531"/>
              <a:gd name="connsiteX7" fmla="*/ 0 w 2372139"/>
              <a:gd name="connsiteY7" fmla="*/ 395364 h 3233531"/>
              <a:gd name="connsiteX8" fmla="*/ 395364 w 2372139"/>
              <a:gd name="connsiteY8" fmla="*/ 0 h 3233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139" h="3233531">
                <a:moveTo>
                  <a:pt x="395364" y="0"/>
                </a:moveTo>
                <a:lnTo>
                  <a:pt x="1976775" y="0"/>
                </a:lnTo>
                <a:cubicBezTo>
                  <a:pt x="2195129" y="0"/>
                  <a:pt x="2372139" y="177010"/>
                  <a:pt x="2372139" y="395364"/>
                </a:cubicBezTo>
                <a:lnTo>
                  <a:pt x="2372139" y="2838167"/>
                </a:lnTo>
                <a:cubicBezTo>
                  <a:pt x="2372139" y="3056521"/>
                  <a:pt x="2195129" y="3233531"/>
                  <a:pt x="1976775" y="3233531"/>
                </a:cubicBezTo>
                <a:lnTo>
                  <a:pt x="395364" y="3233531"/>
                </a:lnTo>
                <a:cubicBezTo>
                  <a:pt x="177010" y="3233531"/>
                  <a:pt x="0" y="3056521"/>
                  <a:pt x="0" y="2838167"/>
                </a:cubicBezTo>
                <a:lnTo>
                  <a:pt x="0" y="395364"/>
                </a:lnTo>
                <a:cubicBezTo>
                  <a:pt x="0" y="177010"/>
                  <a:pt x="177010" y="0"/>
                  <a:pt x="395364" y="0"/>
                </a:cubicBezTo>
                <a:close/>
              </a:path>
            </a:pathLst>
          </a:cu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B383A61-8940-8B0D-B34A-D9F20F27F403}"/>
              </a:ext>
            </a:extLst>
          </p:cNvPr>
          <p:cNvSpPr/>
          <p:nvPr/>
        </p:nvSpPr>
        <p:spPr>
          <a:xfrm>
            <a:off x="225289" y="114486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961CC9F-E169-2EBB-0A33-01D0592074BD}"/>
              </a:ext>
            </a:extLst>
          </p:cNvPr>
          <p:cNvSpPr/>
          <p:nvPr/>
        </p:nvSpPr>
        <p:spPr>
          <a:xfrm>
            <a:off x="2888968" y="114483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93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7ED0BD-C127-7210-27F7-185507650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bathroom counter with sinks and lights&#10;&#10;AI-generated content may be incorrect.">
            <a:extLst>
              <a:ext uri="{FF2B5EF4-FFF2-40B4-BE49-F238E27FC236}">
                <a16:creationId xmlns:a16="http://schemas.microsoft.com/office/drawing/2014/main" id="{E9545761-6EFA-F3A5-CDAD-202ED455E1B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593" t="4083" r="3391" b="2867"/>
          <a:stretch>
            <a:fillRect/>
          </a:stretch>
        </p:blipFill>
        <p:spPr>
          <a:xfrm>
            <a:off x="2905845" y="118857"/>
            <a:ext cx="2372139" cy="3233531"/>
          </a:xfrm>
          <a:custGeom>
            <a:avLst/>
            <a:gdLst>
              <a:gd name="connsiteX0" fmla="*/ 395364 w 2372139"/>
              <a:gd name="connsiteY0" fmla="*/ 0 h 3233531"/>
              <a:gd name="connsiteX1" fmla="*/ 1976775 w 2372139"/>
              <a:gd name="connsiteY1" fmla="*/ 0 h 3233531"/>
              <a:gd name="connsiteX2" fmla="*/ 2372139 w 2372139"/>
              <a:gd name="connsiteY2" fmla="*/ 395364 h 3233531"/>
              <a:gd name="connsiteX3" fmla="*/ 2372139 w 2372139"/>
              <a:gd name="connsiteY3" fmla="*/ 2838167 h 3233531"/>
              <a:gd name="connsiteX4" fmla="*/ 1976775 w 2372139"/>
              <a:gd name="connsiteY4" fmla="*/ 3233531 h 3233531"/>
              <a:gd name="connsiteX5" fmla="*/ 395364 w 2372139"/>
              <a:gd name="connsiteY5" fmla="*/ 3233531 h 3233531"/>
              <a:gd name="connsiteX6" fmla="*/ 0 w 2372139"/>
              <a:gd name="connsiteY6" fmla="*/ 2838167 h 3233531"/>
              <a:gd name="connsiteX7" fmla="*/ 0 w 2372139"/>
              <a:gd name="connsiteY7" fmla="*/ 395364 h 3233531"/>
              <a:gd name="connsiteX8" fmla="*/ 395364 w 2372139"/>
              <a:gd name="connsiteY8" fmla="*/ 0 h 3233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139" h="3233531">
                <a:moveTo>
                  <a:pt x="395364" y="0"/>
                </a:moveTo>
                <a:lnTo>
                  <a:pt x="1976775" y="0"/>
                </a:lnTo>
                <a:cubicBezTo>
                  <a:pt x="2195129" y="0"/>
                  <a:pt x="2372139" y="177010"/>
                  <a:pt x="2372139" y="395364"/>
                </a:cubicBezTo>
                <a:lnTo>
                  <a:pt x="2372139" y="2838167"/>
                </a:lnTo>
                <a:cubicBezTo>
                  <a:pt x="2372139" y="3056521"/>
                  <a:pt x="2195129" y="3233531"/>
                  <a:pt x="1976775" y="3233531"/>
                </a:cubicBezTo>
                <a:lnTo>
                  <a:pt x="395364" y="3233531"/>
                </a:lnTo>
                <a:cubicBezTo>
                  <a:pt x="177010" y="3233531"/>
                  <a:pt x="0" y="3056521"/>
                  <a:pt x="0" y="2838167"/>
                </a:cubicBezTo>
                <a:lnTo>
                  <a:pt x="0" y="395364"/>
                </a:lnTo>
                <a:cubicBezTo>
                  <a:pt x="0" y="177010"/>
                  <a:pt x="177010" y="0"/>
                  <a:pt x="395364" y="0"/>
                </a:cubicBezTo>
                <a:close/>
              </a:path>
            </a:pathLst>
          </a:custGeom>
        </p:spPr>
      </p:pic>
      <p:pic>
        <p:nvPicPr>
          <p:cNvPr id="9" name="Picture 8" descr="A marble counter top with a sink&#10;&#10;AI-generated content may be incorrect.">
            <a:extLst>
              <a:ext uri="{FF2B5EF4-FFF2-40B4-BE49-F238E27FC236}">
                <a16:creationId xmlns:a16="http://schemas.microsoft.com/office/drawing/2014/main" id="{ABFB5998-7BC8-A5F4-D4F6-551358269D4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430" t="3836" r="6554" b="3114"/>
          <a:stretch>
            <a:fillRect/>
          </a:stretch>
        </p:blipFill>
        <p:spPr>
          <a:xfrm>
            <a:off x="250324" y="127021"/>
            <a:ext cx="2372139" cy="3233531"/>
          </a:xfrm>
          <a:custGeom>
            <a:avLst/>
            <a:gdLst>
              <a:gd name="connsiteX0" fmla="*/ 395364 w 2372139"/>
              <a:gd name="connsiteY0" fmla="*/ 0 h 3233531"/>
              <a:gd name="connsiteX1" fmla="*/ 1976775 w 2372139"/>
              <a:gd name="connsiteY1" fmla="*/ 0 h 3233531"/>
              <a:gd name="connsiteX2" fmla="*/ 2372139 w 2372139"/>
              <a:gd name="connsiteY2" fmla="*/ 395364 h 3233531"/>
              <a:gd name="connsiteX3" fmla="*/ 2372139 w 2372139"/>
              <a:gd name="connsiteY3" fmla="*/ 2838167 h 3233531"/>
              <a:gd name="connsiteX4" fmla="*/ 1976775 w 2372139"/>
              <a:gd name="connsiteY4" fmla="*/ 3233531 h 3233531"/>
              <a:gd name="connsiteX5" fmla="*/ 395364 w 2372139"/>
              <a:gd name="connsiteY5" fmla="*/ 3233531 h 3233531"/>
              <a:gd name="connsiteX6" fmla="*/ 0 w 2372139"/>
              <a:gd name="connsiteY6" fmla="*/ 2838167 h 3233531"/>
              <a:gd name="connsiteX7" fmla="*/ 0 w 2372139"/>
              <a:gd name="connsiteY7" fmla="*/ 395364 h 3233531"/>
              <a:gd name="connsiteX8" fmla="*/ 395364 w 2372139"/>
              <a:gd name="connsiteY8" fmla="*/ 0 h 3233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139" h="3233531">
                <a:moveTo>
                  <a:pt x="395364" y="0"/>
                </a:moveTo>
                <a:lnTo>
                  <a:pt x="1976775" y="0"/>
                </a:lnTo>
                <a:cubicBezTo>
                  <a:pt x="2195129" y="0"/>
                  <a:pt x="2372139" y="177010"/>
                  <a:pt x="2372139" y="395364"/>
                </a:cubicBezTo>
                <a:lnTo>
                  <a:pt x="2372139" y="2838167"/>
                </a:lnTo>
                <a:cubicBezTo>
                  <a:pt x="2372139" y="3056521"/>
                  <a:pt x="2195129" y="3233531"/>
                  <a:pt x="1976775" y="3233531"/>
                </a:cubicBezTo>
                <a:lnTo>
                  <a:pt x="395364" y="3233531"/>
                </a:lnTo>
                <a:cubicBezTo>
                  <a:pt x="177010" y="3233531"/>
                  <a:pt x="0" y="3056521"/>
                  <a:pt x="0" y="2838167"/>
                </a:cubicBezTo>
                <a:lnTo>
                  <a:pt x="0" y="395364"/>
                </a:lnTo>
                <a:cubicBezTo>
                  <a:pt x="0" y="177010"/>
                  <a:pt x="177010" y="0"/>
                  <a:pt x="395364" y="0"/>
                </a:cubicBezTo>
                <a:close/>
              </a:path>
            </a:pathLst>
          </a:cu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A198833-7ABF-30A6-F285-7465D4408B92}"/>
              </a:ext>
            </a:extLst>
          </p:cNvPr>
          <p:cNvSpPr/>
          <p:nvPr/>
        </p:nvSpPr>
        <p:spPr>
          <a:xfrm>
            <a:off x="249781" y="114486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1B70C66-4C18-613E-5394-7DAB09F56F5C}"/>
              </a:ext>
            </a:extLst>
          </p:cNvPr>
          <p:cNvSpPr/>
          <p:nvPr/>
        </p:nvSpPr>
        <p:spPr>
          <a:xfrm>
            <a:off x="2888974" y="114486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26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EFA26-3960-3C7E-5E41-EF1518F33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oncrete floor with a metal beam&#10;&#10;AI-generated content may be incorrect.">
            <a:extLst>
              <a:ext uri="{FF2B5EF4-FFF2-40B4-BE49-F238E27FC236}">
                <a16:creationId xmlns:a16="http://schemas.microsoft.com/office/drawing/2014/main" id="{6E66B6F2-E39F-3264-9D37-0151C48B174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492" t="4427" r="4492" b="2523"/>
          <a:stretch>
            <a:fillRect/>
          </a:stretch>
        </p:blipFill>
        <p:spPr>
          <a:xfrm>
            <a:off x="2905845" y="114486"/>
            <a:ext cx="2372139" cy="3233531"/>
          </a:xfrm>
          <a:custGeom>
            <a:avLst/>
            <a:gdLst>
              <a:gd name="connsiteX0" fmla="*/ 395364 w 2372139"/>
              <a:gd name="connsiteY0" fmla="*/ 0 h 3233531"/>
              <a:gd name="connsiteX1" fmla="*/ 1976775 w 2372139"/>
              <a:gd name="connsiteY1" fmla="*/ 0 h 3233531"/>
              <a:gd name="connsiteX2" fmla="*/ 2372139 w 2372139"/>
              <a:gd name="connsiteY2" fmla="*/ 395364 h 3233531"/>
              <a:gd name="connsiteX3" fmla="*/ 2372139 w 2372139"/>
              <a:gd name="connsiteY3" fmla="*/ 2838167 h 3233531"/>
              <a:gd name="connsiteX4" fmla="*/ 1976775 w 2372139"/>
              <a:gd name="connsiteY4" fmla="*/ 3233531 h 3233531"/>
              <a:gd name="connsiteX5" fmla="*/ 395364 w 2372139"/>
              <a:gd name="connsiteY5" fmla="*/ 3233531 h 3233531"/>
              <a:gd name="connsiteX6" fmla="*/ 0 w 2372139"/>
              <a:gd name="connsiteY6" fmla="*/ 2838167 h 3233531"/>
              <a:gd name="connsiteX7" fmla="*/ 0 w 2372139"/>
              <a:gd name="connsiteY7" fmla="*/ 395364 h 3233531"/>
              <a:gd name="connsiteX8" fmla="*/ 395364 w 2372139"/>
              <a:gd name="connsiteY8" fmla="*/ 0 h 3233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139" h="3233531">
                <a:moveTo>
                  <a:pt x="395364" y="0"/>
                </a:moveTo>
                <a:lnTo>
                  <a:pt x="1976775" y="0"/>
                </a:lnTo>
                <a:cubicBezTo>
                  <a:pt x="2195129" y="0"/>
                  <a:pt x="2372139" y="177010"/>
                  <a:pt x="2372139" y="395364"/>
                </a:cubicBezTo>
                <a:lnTo>
                  <a:pt x="2372139" y="2838167"/>
                </a:lnTo>
                <a:cubicBezTo>
                  <a:pt x="2372139" y="3056521"/>
                  <a:pt x="2195129" y="3233531"/>
                  <a:pt x="1976775" y="3233531"/>
                </a:cubicBezTo>
                <a:lnTo>
                  <a:pt x="395364" y="3233531"/>
                </a:lnTo>
                <a:cubicBezTo>
                  <a:pt x="177010" y="3233531"/>
                  <a:pt x="0" y="3056521"/>
                  <a:pt x="0" y="2838167"/>
                </a:cubicBezTo>
                <a:lnTo>
                  <a:pt x="0" y="395364"/>
                </a:lnTo>
                <a:cubicBezTo>
                  <a:pt x="0" y="177010"/>
                  <a:pt x="177010" y="0"/>
                  <a:pt x="395364" y="0"/>
                </a:cubicBezTo>
                <a:close/>
              </a:path>
            </a:pathLst>
          </a:custGeom>
        </p:spPr>
      </p:pic>
      <p:pic>
        <p:nvPicPr>
          <p:cNvPr id="7" name="Picture 6" descr="A concrete floor with metal beams&#10;&#10;AI-generated content may be incorrect.">
            <a:extLst>
              <a:ext uri="{FF2B5EF4-FFF2-40B4-BE49-F238E27FC236}">
                <a16:creationId xmlns:a16="http://schemas.microsoft.com/office/drawing/2014/main" id="{D9D46D6A-F07B-2285-E58A-67FD99BFB58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395" t="3294" r="18408" b="3655"/>
          <a:stretch/>
        </p:blipFill>
        <p:spPr>
          <a:xfrm>
            <a:off x="208415" y="114486"/>
            <a:ext cx="2372139" cy="3233531"/>
          </a:xfrm>
          <a:custGeom>
            <a:avLst/>
            <a:gdLst>
              <a:gd name="connsiteX0" fmla="*/ 395364 w 2372139"/>
              <a:gd name="connsiteY0" fmla="*/ 0 h 3233531"/>
              <a:gd name="connsiteX1" fmla="*/ 1976775 w 2372139"/>
              <a:gd name="connsiteY1" fmla="*/ 0 h 3233531"/>
              <a:gd name="connsiteX2" fmla="*/ 2372139 w 2372139"/>
              <a:gd name="connsiteY2" fmla="*/ 395364 h 3233531"/>
              <a:gd name="connsiteX3" fmla="*/ 2372139 w 2372139"/>
              <a:gd name="connsiteY3" fmla="*/ 2838167 h 3233531"/>
              <a:gd name="connsiteX4" fmla="*/ 1976775 w 2372139"/>
              <a:gd name="connsiteY4" fmla="*/ 3233531 h 3233531"/>
              <a:gd name="connsiteX5" fmla="*/ 395364 w 2372139"/>
              <a:gd name="connsiteY5" fmla="*/ 3233531 h 3233531"/>
              <a:gd name="connsiteX6" fmla="*/ 0 w 2372139"/>
              <a:gd name="connsiteY6" fmla="*/ 2838167 h 3233531"/>
              <a:gd name="connsiteX7" fmla="*/ 0 w 2372139"/>
              <a:gd name="connsiteY7" fmla="*/ 395364 h 3233531"/>
              <a:gd name="connsiteX8" fmla="*/ 395364 w 2372139"/>
              <a:gd name="connsiteY8" fmla="*/ 0 h 3233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139" h="3233531">
                <a:moveTo>
                  <a:pt x="395364" y="0"/>
                </a:moveTo>
                <a:lnTo>
                  <a:pt x="1976775" y="0"/>
                </a:lnTo>
                <a:cubicBezTo>
                  <a:pt x="2195129" y="0"/>
                  <a:pt x="2372139" y="177010"/>
                  <a:pt x="2372139" y="395364"/>
                </a:cubicBezTo>
                <a:lnTo>
                  <a:pt x="2372139" y="2838167"/>
                </a:lnTo>
                <a:cubicBezTo>
                  <a:pt x="2372139" y="3056521"/>
                  <a:pt x="2195129" y="3233531"/>
                  <a:pt x="1976775" y="3233531"/>
                </a:cubicBezTo>
                <a:lnTo>
                  <a:pt x="395364" y="3233531"/>
                </a:lnTo>
                <a:cubicBezTo>
                  <a:pt x="177010" y="3233531"/>
                  <a:pt x="0" y="3056521"/>
                  <a:pt x="0" y="2838167"/>
                </a:cubicBezTo>
                <a:lnTo>
                  <a:pt x="0" y="395364"/>
                </a:lnTo>
                <a:cubicBezTo>
                  <a:pt x="0" y="177010"/>
                  <a:pt x="177010" y="0"/>
                  <a:pt x="395364" y="0"/>
                </a:cubicBezTo>
                <a:close/>
              </a:path>
            </a:pathLst>
          </a:custGeom>
        </p:spPr>
      </p:pic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6EEC6AE-1706-F7E3-CF90-24D78A0C5264}"/>
              </a:ext>
            </a:extLst>
          </p:cNvPr>
          <p:cNvSpPr/>
          <p:nvPr/>
        </p:nvSpPr>
        <p:spPr>
          <a:xfrm>
            <a:off x="2888974" y="114486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41400F4-779A-DCD9-77DF-95D01D805817}"/>
              </a:ext>
            </a:extLst>
          </p:cNvPr>
          <p:cNvSpPr/>
          <p:nvPr/>
        </p:nvSpPr>
        <p:spPr>
          <a:xfrm>
            <a:off x="208416" y="114486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43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8B211D-64F2-639B-A13A-9184A0D88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-up of a concrete floor&#10;&#10;AI-generated content may be incorrect.">
            <a:extLst>
              <a:ext uri="{FF2B5EF4-FFF2-40B4-BE49-F238E27FC236}">
                <a16:creationId xmlns:a16="http://schemas.microsoft.com/office/drawing/2014/main" id="{1E9CE236-4C33-8CF0-F753-58F014D220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492" t="3072" r="4492" b="3878"/>
          <a:stretch>
            <a:fillRect/>
          </a:stretch>
        </p:blipFill>
        <p:spPr>
          <a:xfrm>
            <a:off x="216851" y="114486"/>
            <a:ext cx="2372139" cy="3233531"/>
          </a:xfrm>
          <a:custGeom>
            <a:avLst/>
            <a:gdLst>
              <a:gd name="connsiteX0" fmla="*/ 395364 w 2372139"/>
              <a:gd name="connsiteY0" fmla="*/ 0 h 3233531"/>
              <a:gd name="connsiteX1" fmla="*/ 1976775 w 2372139"/>
              <a:gd name="connsiteY1" fmla="*/ 0 h 3233531"/>
              <a:gd name="connsiteX2" fmla="*/ 2372139 w 2372139"/>
              <a:gd name="connsiteY2" fmla="*/ 395364 h 3233531"/>
              <a:gd name="connsiteX3" fmla="*/ 2372139 w 2372139"/>
              <a:gd name="connsiteY3" fmla="*/ 2838167 h 3233531"/>
              <a:gd name="connsiteX4" fmla="*/ 1976775 w 2372139"/>
              <a:gd name="connsiteY4" fmla="*/ 3233531 h 3233531"/>
              <a:gd name="connsiteX5" fmla="*/ 395364 w 2372139"/>
              <a:gd name="connsiteY5" fmla="*/ 3233531 h 3233531"/>
              <a:gd name="connsiteX6" fmla="*/ 0 w 2372139"/>
              <a:gd name="connsiteY6" fmla="*/ 2838167 h 3233531"/>
              <a:gd name="connsiteX7" fmla="*/ 0 w 2372139"/>
              <a:gd name="connsiteY7" fmla="*/ 395364 h 3233531"/>
              <a:gd name="connsiteX8" fmla="*/ 395364 w 2372139"/>
              <a:gd name="connsiteY8" fmla="*/ 0 h 3233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139" h="3233531">
                <a:moveTo>
                  <a:pt x="395364" y="0"/>
                </a:moveTo>
                <a:lnTo>
                  <a:pt x="1976775" y="0"/>
                </a:lnTo>
                <a:cubicBezTo>
                  <a:pt x="2195129" y="0"/>
                  <a:pt x="2372139" y="177010"/>
                  <a:pt x="2372139" y="395364"/>
                </a:cubicBezTo>
                <a:lnTo>
                  <a:pt x="2372139" y="2838167"/>
                </a:lnTo>
                <a:cubicBezTo>
                  <a:pt x="2372139" y="3056521"/>
                  <a:pt x="2195129" y="3233531"/>
                  <a:pt x="1976775" y="3233531"/>
                </a:cubicBezTo>
                <a:lnTo>
                  <a:pt x="395364" y="3233531"/>
                </a:lnTo>
                <a:cubicBezTo>
                  <a:pt x="177010" y="3233531"/>
                  <a:pt x="0" y="3056521"/>
                  <a:pt x="0" y="2838167"/>
                </a:cubicBezTo>
                <a:lnTo>
                  <a:pt x="0" y="395364"/>
                </a:lnTo>
                <a:cubicBezTo>
                  <a:pt x="0" y="177010"/>
                  <a:pt x="177010" y="0"/>
                  <a:pt x="395364" y="0"/>
                </a:cubicBezTo>
                <a:close/>
              </a:path>
            </a:pathLst>
          </a:custGeom>
        </p:spPr>
      </p:pic>
      <p:pic>
        <p:nvPicPr>
          <p:cNvPr id="7" name="Picture 6" descr="A brown floor with a metal gate&#10;&#10;AI-generated content may be incorrect.">
            <a:extLst>
              <a:ext uri="{FF2B5EF4-FFF2-40B4-BE49-F238E27FC236}">
                <a16:creationId xmlns:a16="http://schemas.microsoft.com/office/drawing/2014/main" id="{9D4C7D2D-1C13-1095-E4AA-E3476E5F8EA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0753" t="3294" r="8050" b="3655"/>
          <a:stretch>
            <a:fillRect/>
          </a:stretch>
        </p:blipFill>
        <p:spPr>
          <a:xfrm>
            <a:off x="2905845" y="114486"/>
            <a:ext cx="2372139" cy="3233531"/>
          </a:xfrm>
          <a:custGeom>
            <a:avLst/>
            <a:gdLst>
              <a:gd name="connsiteX0" fmla="*/ 395364 w 2372139"/>
              <a:gd name="connsiteY0" fmla="*/ 0 h 3233531"/>
              <a:gd name="connsiteX1" fmla="*/ 1976775 w 2372139"/>
              <a:gd name="connsiteY1" fmla="*/ 0 h 3233531"/>
              <a:gd name="connsiteX2" fmla="*/ 2372139 w 2372139"/>
              <a:gd name="connsiteY2" fmla="*/ 395364 h 3233531"/>
              <a:gd name="connsiteX3" fmla="*/ 2372139 w 2372139"/>
              <a:gd name="connsiteY3" fmla="*/ 2838167 h 3233531"/>
              <a:gd name="connsiteX4" fmla="*/ 1976775 w 2372139"/>
              <a:gd name="connsiteY4" fmla="*/ 3233531 h 3233531"/>
              <a:gd name="connsiteX5" fmla="*/ 395364 w 2372139"/>
              <a:gd name="connsiteY5" fmla="*/ 3233531 h 3233531"/>
              <a:gd name="connsiteX6" fmla="*/ 0 w 2372139"/>
              <a:gd name="connsiteY6" fmla="*/ 2838167 h 3233531"/>
              <a:gd name="connsiteX7" fmla="*/ 0 w 2372139"/>
              <a:gd name="connsiteY7" fmla="*/ 395364 h 3233531"/>
              <a:gd name="connsiteX8" fmla="*/ 395364 w 2372139"/>
              <a:gd name="connsiteY8" fmla="*/ 0 h 3233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139" h="3233531">
                <a:moveTo>
                  <a:pt x="395364" y="0"/>
                </a:moveTo>
                <a:lnTo>
                  <a:pt x="1976775" y="0"/>
                </a:lnTo>
                <a:cubicBezTo>
                  <a:pt x="2195129" y="0"/>
                  <a:pt x="2372139" y="177010"/>
                  <a:pt x="2372139" y="395364"/>
                </a:cubicBezTo>
                <a:lnTo>
                  <a:pt x="2372139" y="2838167"/>
                </a:lnTo>
                <a:cubicBezTo>
                  <a:pt x="2372139" y="3056521"/>
                  <a:pt x="2195129" y="3233531"/>
                  <a:pt x="1976775" y="3233531"/>
                </a:cubicBezTo>
                <a:lnTo>
                  <a:pt x="395364" y="3233531"/>
                </a:lnTo>
                <a:cubicBezTo>
                  <a:pt x="177010" y="3233531"/>
                  <a:pt x="0" y="3056521"/>
                  <a:pt x="0" y="2838167"/>
                </a:cubicBezTo>
                <a:lnTo>
                  <a:pt x="0" y="395364"/>
                </a:lnTo>
                <a:cubicBezTo>
                  <a:pt x="0" y="177010"/>
                  <a:pt x="177010" y="0"/>
                  <a:pt x="395364" y="0"/>
                </a:cubicBezTo>
                <a:close/>
              </a:path>
            </a:pathLst>
          </a:custGeom>
        </p:spPr>
      </p:pic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DD9890B8-3CCA-ECD4-9111-5D1D1187AFAC}"/>
              </a:ext>
            </a:extLst>
          </p:cNvPr>
          <p:cNvSpPr/>
          <p:nvPr/>
        </p:nvSpPr>
        <p:spPr>
          <a:xfrm>
            <a:off x="2888974" y="114486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CAFAEC3-A5A5-F718-8489-5C556B8A8A1C}"/>
              </a:ext>
            </a:extLst>
          </p:cNvPr>
          <p:cNvSpPr/>
          <p:nvPr/>
        </p:nvSpPr>
        <p:spPr>
          <a:xfrm>
            <a:off x="208416" y="114486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88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9351F-9C55-79FC-1D57-BBA61D3BD0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wet tile walkway with white pillars&#10;&#10;AI-generated content may be incorrect.">
            <a:extLst>
              <a:ext uri="{FF2B5EF4-FFF2-40B4-BE49-F238E27FC236}">
                <a16:creationId xmlns:a16="http://schemas.microsoft.com/office/drawing/2014/main" id="{3A0DD1E0-8407-A5D5-369A-1DC6CFF4066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917" t="5122" r="3067" b="1828"/>
          <a:stretch>
            <a:fillRect/>
          </a:stretch>
        </p:blipFill>
        <p:spPr>
          <a:xfrm>
            <a:off x="2905845" y="114485"/>
            <a:ext cx="2372139" cy="3233531"/>
          </a:xfrm>
          <a:custGeom>
            <a:avLst/>
            <a:gdLst>
              <a:gd name="connsiteX0" fmla="*/ 395364 w 2372139"/>
              <a:gd name="connsiteY0" fmla="*/ 0 h 3233531"/>
              <a:gd name="connsiteX1" fmla="*/ 1976775 w 2372139"/>
              <a:gd name="connsiteY1" fmla="*/ 0 h 3233531"/>
              <a:gd name="connsiteX2" fmla="*/ 2372139 w 2372139"/>
              <a:gd name="connsiteY2" fmla="*/ 395364 h 3233531"/>
              <a:gd name="connsiteX3" fmla="*/ 2372139 w 2372139"/>
              <a:gd name="connsiteY3" fmla="*/ 2838167 h 3233531"/>
              <a:gd name="connsiteX4" fmla="*/ 1976775 w 2372139"/>
              <a:gd name="connsiteY4" fmla="*/ 3233531 h 3233531"/>
              <a:gd name="connsiteX5" fmla="*/ 395364 w 2372139"/>
              <a:gd name="connsiteY5" fmla="*/ 3233531 h 3233531"/>
              <a:gd name="connsiteX6" fmla="*/ 0 w 2372139"/>
              <a:gd name="connsiteY6" fmla="*/ 2838167 h 3233531"/>
              <a:gd name="connsiteX7" fmla="*/ 0 w 2372139"/>
              <a:gd name="connsiteY7" fmla="*/ 395364 h 3233531"/>
              <a:gd name="connsiteX8" fmla="*/ 395364 w 2372139"/>
              <a:gd name="connsiteY8" fmla="*/ 0 h 3233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139" h="3233531">
                <a:moveTo>
                  <a:pt x="395364" y="0"/>
                </a:moveTo>
                <a:lnTo>
                  <a:pt x="1976775" y="0"/>
                </a:lnTo>
                <a:cubicBezTo>
                  <a:pt x="2195129" y="0"/>
                  <a:pt x="2372139" y="177010"/>
                  <a:pt x="2372139" y="395364"/>
                </a:cubicBezTo>
                <a:lnTo>
                  <a:pt x="2372139" y="2838167"/>
                </a:lnTo>
                <a:cubicBezTo>
                  <a:pt x="2372139" y="3056521"/>
                  <a:pt x="2195129" y="3233531"/>
                  <a:pt x="1976775" y="3233531"/>
                </a:cubicBezTo>
                <a:lnTo>
                  <a:pt x="395364" y="3233531"/>
                </a:lnTo>
                <a:cubicBezTo>
                  <a:pt x="177010" y="3233531"/>
                  <a:pt x="0" y="3056521"/>
                  <a:pt x="0" y="2838167"/>
                </a:cubicBezTo>
                <a:lnTo>
                  <a:pt x="0" y="395364"/>
                </a:lnTo>
                <a:cubicBezTo>
                  <a:pt x="0" y="177010"/>
                  <a:pt x="177010" y="0"/>
                  <a:pt x="395364" y="0"/>
                </a:cubicBezTo>
                <a:close/>
              </a:path>
            </a:pathLst>
          </a:custGeom>
        </p:spPr>
      </p:pic>
      <p:pic>
        <p:nvPicPr>
          <p:cNvPr id="8" name="Picture 7" descr="A close-up of a walkway&#10;&#10;AI-generated content may be incorrect.">
            <a:extLst>
              <a:ext uri="{FF2B5EF4-FFF2-40B4-BE49-F238E27FC236}">
                <a16:creationId xmlns:a16="http://schemas.microsoft.com/office/drawing/2014/main" id="{12839292-3726-A24C-31B8-7D484DC9469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855" t="5348" r="5129" b="1602"/>
          <a:stretch>
            <a:fillRect/>
          </a:stretch>
        </p:blipFill>
        <p:spPr>
          <a:xfrm>
            <a:off x="191815" y="127022"/>
            <a:ext cx="2372139" cy="3233531"/>
          </a:xfrm>
          <a:custGeom>
            <a:avLst/>
            <a:gdLst>
              <a:gd name="connsiteX0" fmla="*/ 395364 w 2372139"/>
              <a:gd name="connsiteY0" fmla="*/ 0 h 3233531"/>
              <a:gd name="connsiteX1" fmla="*/ 1976775 w 2372139"/>
              <a:gd name="connsiteY1" fmla="*/ 0 h 3233531"/>
              <a:gd name="connsiteX2" fmla="*/ 2372139 w 2372139"/>
              <a:gd name="connsiteY2" fmla="*/ 395364 h 3233531"/>
              <a:gd name="connsiteX3" fmla="*/ 2372139 w 2372139"/>
              <a:gd name="connsiteY3" fmla="*/ 2838167 h 3233531"/>
              <a:gd name="connsiteX4" fmla="*/ 1976775 w 2372139"/>
              <a:gd name="connsiteY4" fmla="*/ 3233531 h 3233531"/>
              <a:gd name="connsiteX5" fmla="*/ 395364 w 2372139"/>
              <a:gd name="connsiteY5" fmla="*/ 3233531 h 3233531"/>
              <a:gd name="connsiteX6" fmla="*/ 0 w 2372139"/>
              <a:gd name="connsiteY6" fmla="*/ 2838167 h 3233531"/>
              <a:gd name="connsiteX7" fmla="*/ 0 w 2372139"/>
              <a:gd name="connsiteY7" fmla="*/ 395364 h 3233531"/>
              <a:gd name="connsiteX8" fmla="*/ 395364 w 2372139"/>
              <a:gd name="connsiteY8" fmla="*/ 0 h 3233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139" h="3233531">
                <a:moveTo>
                  <a:pt x="395364" y="0"/>
                </a:moveTo>
                <a:lnTo>
                  <a:pt x="1976775" y="0"/>
                </a:lnTo>
                <a:cubicBezTo>
                  <a:pt x="2195129" y="0"/>
                  <a:pt x="2372139" y="177010"/>
                  <a:pt x="2372139" y="395364"/>
                </a:cubicBezTo>
                <a:lnTo>
                  <a:pt x="2372139" y="2838167"/>
                </a:lnTo>
                <a:cubicBezTo>
                  <a:pt x="2372139" y="3056521"/>
                  <a:pt x="2195129" y="3233531"/>
                  <a:pt x="1976775" y="3233531"/>
                </a:cubicBezTo>
                <a:lnTo>
                  <a:pt x="395364" y="3233531"/>
                </a:lnTo>
                <a:cubicBezTo>
                  <a:pt x="177010" y="3233531"/>
                  <a:pt x="0" y="3056521"/>
                  <a:pt x="0" y="2838167"/>
                </a:cubicBezTo>
                <a:lnTo>
                  <a:pt x="0" y="395364"/>
                </a:lnTo>
                <a:cubicBezTo>
                  <a:pt x="0" y="177010"/>
                  <a:pt x="177010" y="0"/>
                  <a:pt x="395364" y="0"/>
                </a:cubicBezTo>
                <a:close/>
              </a:path>
            </a:pathLst>
          </a:custGeom>
        </p:spPr>
      </p:pic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20BC052-891E-E888-BCD1-F43038EF429C}"/>
              </a:ext>
            </a:extLst>
          </p:cNvPr>
          <p:cNvSpPr/>
          <p:nvPr/>
        </p:nvSpPr>
        <p:spPr>
          <a:xfrm>
            <a:off x="2888974" y="114486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D9FF405-8EF3-642F-9921-2E5FB6B70F93}"/>
              </a:ext>
            </a:extLst>
          </p:cNvPr>
          <p:cNvSpPr/>
          <p:nvPr/>
        </p:nvSpPr>
        <p:spPr>
          <a:xfrm>
            <a:off x="208416" y="114486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88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5F823F-1498-8E2C-5931-E48BE760D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staircase&#10;&#10;AI-generated content may be incorrect.">
            <a:extLst>
              <a:ext uri="{FF2B5EF4-FFF2-40B4-BE49-F238E27FC236}">
                <a16:creationId xmlns:a16="http://schemas.microsoft.com/office/drawing/2014/main" id="{7A99DA78-53AD-5B78-2D59-C15810F51AF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492" t="3294" r="4492" b="3655"/>
          <a:stretch>
            <a:fillRect/>
          </a:stretch>
        </p:blipFill>
        <p:spPr>
          <a:xfrm>
            <a:off x="2905847" y="114485"/>
            <a:ext cx="2372139" cy="3233531"/>
          </a:xfrm>
          <a:custGeom>
            <a:avLst/>
            <a:gdLst>
              <a:gd name="connsiteX0" fmla="*/ 395364 w 2372139"/>
              <a:gd name="connsiteY0" fmla="*/ 0 h 3233531"/>
              <a:gd name="connsiteX1" fmla="*/ 1976775 w 2372139"/>
              <a:gd name="connsiteY1" fmla="*/ 0 h 3233531"/>
              <a:gd name="connsiteX2" fmla="*/ 2372139 w 2372139"/>
              <a:gd name="connsiteY2" fmla="*/ 395364 h 3233531"/>
              <a:gd name="connsiteX3" fmla="*/ 2372139 w 2372139"/>
              <a:gd name="connsiteY3" fmla="*/ 2838167 h 3233531"/>
              <a:gd name="connsiteX4" fmla="*/ 1976775 w 2372139"/>
              <a:gd name="connsiteY4" fmla="*/ 3233531 h 3233531"/>
              <a:gd name="connsiteX5" fmla="*/ 395364 w 2372139"/>
              <a:gd name="connsiteY5" fmla="*/ 3233531 h 3233531"/>
              <a:gd name="connsiteX6" fmla="*/ 0 w 2372139"/>
              <a:gd name="connsiteY6" fmla="*/ 2838167 h 3233531"/>
              <a:gd name="connsiteX7" fmla="*/ 0 w 2372139"/>
              <a:gd name="connsiteY7" fmla="*/ 395364 h 3233531"/>
              <a:gd name="connsiteX8" fmla="*/ 395364 w 2372139"/>
              <a:gd name="connsiteY8" fmla="*/ 0 h 3233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139" h="3233531">
                <a:moveTo>
                  <a:pt x="395364" y="0"/>
                </a:moveTo>
                <a:lnTo>
                  <a:pt x="1976775" y="0"/>
                </a:lnTo>
                <a:cubicBezTo>
                  <a:pt x="2195129" y="0"/>
                  <a:pt x="2372139" y="177010"/>
                  <a:pt x="2372139" y="395364"/>
                </a:cubicBezTo>
                <a:lnTo>
                  <a:pt x="2372139" y="2838167"/>
                </a:lnTo>
                <a:cubicBezTo>
                  <a:pt x="2372139" y="3056521"/>
                  <a:pt x="2195129" y="3233531"/>
                  <a:pt x="1976775" y="3233531"/>
                </a:cubicBezTo>
                <a:lnTo>
                  <a:pt x="395364" y="3233531"/>
                </a:lnTo>
                <a:cubicBezTo>
                  <a:pt x="177010" y="3233531"/>
                  <a:pt x="0" y="3056521"/>
                  <a:pt x="0" y="2838167"/>
                </a:cubicBezTo>
                <a:lnTo>
                  <a:pt x="0" y="395364"/>
                </a:lnTo>
                <a:cubicBezTo>
                  <a:pt x="0" y="177010"/>
                  <a:pt x="177010" y="0"/>
                  <a:pt x="395364" y="0"/>
                </a:cubicBezTo>
                <a:close/>
              </a:path>
            </a:pathLst>
          </a:custGeom>
        </p:spPr>
      </p:pic>
      <p:pic>
        <p:nvPicPr>
          <p:cNvPr id="7" name="Picture 6" descr="A staircase with carpeted steps&#10;&#10;AI-generated content may be incorrect.">
            <a:extLst>
              <a:ext uri="{FF2B5EF4-FFF2-40B4-BE49-F238E27FC236}">
                <a16:creationId xmlns:a16="http://schemas.microsoft.com/office/drawing/2014/main" id="{D1DD0D10-A984-3E2D-5DD4-2D0BBD0F147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492" t="5122" r="4492" b="1828"/>
          <a:stretch>
            <a:fillRect/>
          </a:stretch>
        </p:blipFill>
        <p:spPr>
          <a:xfrm>
            <a:off x="208416" y="114485"/>
            <a:ext cx="2372139" cy="3233531"/>
          </a:xfrm>
          <a:custGeom>
            <a:avLst/>
            <a:gdLst>
              <a:gd name="connsiteX0" fmla="*/ 395364 w 2372139"/>
              <a:gd name="connsiteY0" fmla="*/ 0 h 3233531"/>
              <a:gd name="connsiteX1" fmla="*/ 1976775 w 2372139"/>
              <a:gd name="connsiteY1" fmla="*/ 0 h 3233531"/>
              <a:gd name="connsiteX2" fmla="*/ 2372139 w 2372139"/>
              <a:gd name="connsiteY2" fmla="*/ 395364 h 3233531"/>
              <a:gd name="connsiteX3" fmla="*/ 2372139 w 2372139"/>
              <a:gd name="connsiteY3" fmla="*/ 2838167 h 3233531"/>
              <a:gd name="connsiteX4" fmla="*/ 1976775 w 2372139"/>
              <a:gd name="connsiteY4" fmla="*/ 3233531 h 3233531"/>
              <a:gd name="connsiteX5" fmla="*/ 395364 w 2372139"/>
              <a:gd name="connsiteY5" fmla="*/ 3233531 h 3233531"/>
              <a:gd name="connsiteX6" fmla="*/ 0 w 2372139"/>
              <a:gd name="connsiteY6" fmla="*/ 2838167 h 3233531"/>
              <a:gd name="connsiteX7" fmla="*/ 0 w 2372139"/>
              <a:gd name="connsiteY7" fmla="*/ 395364 h 3233531"/>
              <a:gd name="connsiteX8" fmla="*/ 395364 w 2372139"/>
              <a:gd name="connsiteY8" fmla="*/ 0 h 3233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139" h="3233531">
                <a:moveTo>
                  <a:pt x="395364" y="0"/>
                </a:moveTo>
                <a:lnTo>
                  <a:pt x="1976775" y="0"/>
                </a:lnTo>
                <a:cubicBezTo>
                  <a:pt x="2195129" y="0"/>
                  <a:pt x="2372139" y="177010"/>
                  <a:pt x="2372139" y="395364"/>
                </a:cubicBezTo>
                <a:lnTo>
                  <a:pt x="2372139" y="2838167"/>
                </a:lnTo>
                <a:cubicBezTo>
                  <a:pt x="2372139" y="3056521"/>
                  <a:pt x="2195129" y="3233531"/>
                  <a:pt x="1976775" y="3233531"/>
                </a:cubicBezTo>
                <a:lnTo>
                  <a:pt x="395364" y="3233531"/>
                </a:lnTo>
                <a:cubicBezTo>
                  <a:pt x="177010" y="3233531"/>
                  <a:pt x="0" y="3056521"/>
                  <a:pt x="0" y="2838167"/>
                </a:cubicBezTo>
                <a:lnTo>
                  <a:pt x="0" y="395364"/>
                </a:lnTo>
                <a:cubicBezTo>
                  <a:pt x="0" y="177010"/>
                  <a:pt x="177010" y="0"/>
                  <a:pt x="395364" y="0"/>
                </a:cubicBezTo>
                <a:close/>
              </a:path>
            </a:pathLst>
          </a:custGeom>
        </p:spPr>
      </p:pic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B4E2342E-B041-7B37-1A73-A8EBE9F83023}"/>
              </a:ext>
            </a:extLst>
          </p:cNvPr>
          <p:cNvSpPr/>
          <p:nvPr/>
        </p:nvSpPr>
        <p:spPr>
          <a:xfrm>
            <a:off x="2888974" y="114486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7CD37B8-6421-9F42-3BF1-ABCA85F4A795}"/>
              </a:ext>
            </a:extLst>
          </p:cNvPr>
          <p:cNvSpPr/>
          <p:nvPr/>
        </p:nvSpPr>
        <p:spPr>
          <a:xfrm>
            <a:off x="208416" y="114486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87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1633</TotalTime>
  <Words>10</Words>
  <Application>Microsoft Macintosh PowerPoint</Application>
  <PresentationFormat>Custom</PresentationFormat>
  <Paragraphs>10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Villanueva, Tristan A.</dc:creator>
  <cp:lastModifiedBy>Villanueva, Tristan A.</cp:lastModifiedBy>
  <cp:revision>9</cp:revision>
  <cp:lastPrinted>2025-02-02T22:49:32Z</cp:lastPrinted>
  <dcterms:created xsi:type="dcterms:W3CDTF">2025-02-02T19:26:10Z</dcterms:created>
  <dcterms:modified xsi:type="dcterms:W3CDTF">2025-02-03T22:39:57Z</dcterms:modified>
</cp:coreProperties>
</file>