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CD8F7-D9CC-15CB-D6C9-AAB406D68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3E4250-0340-0302-B1A4-D69F88BD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41001-5F74-9B7C-3680-CF2F2014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95D87-68CD-91CD-778C-1BECD4EF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68D9B-4305-E784-8C88-EE37040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66747-A3A7-139A-2407-C26EF5DA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32FE13-AFE1-74AE-A266-1A68E985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E5AE4-5A44-F6FD-D7EE-BF8AC7CC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4F95-BEDE-873D-7008-6AB357B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550F4-2518-9DAD-6D8A-4EBD1017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6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D3F5BC-86D4-BF64-D034-ACDFC68C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57536-C905-C2B5-94FF-FD753D2E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1A9A8-1642-673E-939E-DACB8A4B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447DC-8DB1-E915-10F9-9A431014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E56F8-8888-B395-175B-5D3E23C4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1D717-D18E-6BE9-AE1D-A1ED4841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6D87A-4D38-8BE9-936E-B190214B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48AF3-2A5A-F8A7-21B3-7903D802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B548B-CDB3-1802-693C-0145671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99633-0CEC-F411-E4DE-A81AA8BB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0581-640A-E33B-F76D-F65990B7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210B4-B5DD-E110-E171-1CD54C0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4280F-8D2E-81AF-A0E2-045FF6E1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7B535-803A-8055-1637-93C43540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09D45-E0EF-6CFB-65B8-76AA52B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9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FC272-EF1E-A6F7-38FD-77A35F9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13D41-70E1-F263-7D68-33A3E897A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895D8-84E7-C01B-52C8-16EBB7CF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8A77A-31DA-B4D7-17D0-A481F24E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AEA4B-8AED-377C-7B34-0554CFE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4321A-AC89-A84A-4E6B-F034F5DB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9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79F0D-E1DA-05FF-539C-DE70D8D7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231F4-E220-9678-EAEC-AA9B5DB8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0F7B3-EB2B-61B7-1529-724EC467D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CFEBDF-D8AB-9284-3FA2-3EF85365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FBD7F4-4D91-C823-F4D1-2F11372A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F4171-B0AF-D4CB-730B-AF8B8C7C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0C9F7B-2B20-4989-ADDC-3BDC12BA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3746E5-253E-B55C-6933-5E84B4F0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2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AEB14-BD04-768C-B8B1-4F86B809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35311C-EB79-5AC3-4C1B-AA802F8D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C1E25-6008-1F29-9FD1-63A92205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F57A4-769A-1980-2814-023B035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21C5E7-493A-F467-2F51-E3BFA84C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655E6-4C4C-C00F-844B-74A79183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75AD5-1C58-4267-184B-70692CF7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8992-5B6F-4DA1-A842-A77045D9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E5303-4262-5B24-37CB-A0747CB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EFAD7-FC30-C3DE-0249-89037540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32DF6-DD55-1453-8375-1631244C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6BF930-B7E2-9711-F8AB-95A65EE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3A0C6-E374-DE2D-DD0C-3C644E68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40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B6AC-9A95-C613-3EC3-E0B69D1E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C8D6EF-6DD1-6293-5430-0924B8E9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7F6DC2-CB29-AD84-69B8-F3D4F897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6630D-1EB5-7150-EA35-0FEBF797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891A9-DBC9-694A-42AB-65E77AE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43290-E92D-855F-84A0-6A5769A5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7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2E6D8-C631-A441-708C-F65BF2C5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4F483-0C04-9879-C1FF-4AC9072B2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BC11B-148F-C04A-C100-9F7621F47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8049-A219-4B14-9C8F-750F93CAF624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F82EB-0EB6-A435-D41C-4D1C8C5C8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AF383-F610-9A9F-6AA5-0A2ABA5C9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74D2D-D8AE-4170-BD4A-ADF516964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E1A1B-B508-5CFA-024D-9B10D2A4ED12}"/>
              </a:ext>
            </a:extLst>
          </p:cNvPr>
          <p:cNvSpPr/>
          <p:nvPr/>
        </p:nvSpPr>
        <p:spPr>
          <a:xfrm>
            <a:off x="645953" y="444617"/>
            <a:ext cx="10754686" cy="9311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AD184-A242-FB5F-208B-A635B9C83586}"/>
              </a:ext>
            </a:extLst>
          </p:cNvPr>
          <p:cNvSpPr/>
          <p:nvPr/>
        </p:nvSpPr>
        <p:spPr>
          <a:xfrm>
            <a:off x="645954" y="1612084"/>
            <a:ext cx="1904300" cy="50907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5BE5F-1FAC-3651-D339-7446A5817EDF}"/>
              </a:ext>
            </a:extLst>
          </p:cNvPr>
          <p:cNvSpPr/>
          <p:nvPr/>
        </p:nvSpPr>
        <p:spPr>
          <a:xfrm>
            <a:off x="2878823" y="1612084"/>
            <a:ext cx="8521815" cy="509071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00BC9-26C8-E8F6-D222-56D4C48370F2}"/>
              </a:ext>
            </a:extLst>
          </p:cNvPr>
          <p:cNvSpPr txBox="1"/>
          <p:nvPr/>
        </p:nvSpPr>
        <p:spPr>
          <a:xfrm>
            <a:off x="953536" y="173221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SideList.jsx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8663E-B2ED-D16D-45F2-81215241F71B}"/>
              </a:ext>
            </a:extLst>
          </p:cNvPr>
          <p:cNvSpPr txBox="1"/>
          <p:nvPr/>
        </p:nvSpPr>
        <p:spPr>
          <a:xfrm>
            <a:off x="5378728" y="725540"/>
            <a:ext cx="12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Header.jsx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1CD2D-8B8F-B0CE-A401-DF3BDE2EF6F3}"/>
              </a:ext>
            </a:extLst>
          </p:cNvPr>
          <p:cNvSpPr txBox="1"/>
          <p:nvPr/>
        </p:nvSpPr>
        <p:spPr>
          <a:xfrm>
            <a:off x="6396578" y="16960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MovieList.jsx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67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E1A1B-B508-5CFA-024D-9B10D2A4ED12}"/>
              </a:ext>
            </a:extLst>
          </p:cNvPr>
          <p:cNvSpPr/>
          <p:nvPr/>
        </p:nvSpPr>
        <p:spPr>
          <a:xfrm>
            <a:off x="645953" y="444617"/>
            <a:ext cx="10754686" cy="9311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AD184-A242-FB5F-208B-A635B9C83586}"/>
              </a:ext>
            </a:extLst>
          </p:cNvPr>
          <p:cNvSpPr/>
          <p:nvPr/>
        </p:nvSpPr>
        <p:spPr>
          <a:xfrm>
            <a:off x="645954" y="1612084"/>
            <a:ext cx="1904300" cy="50907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5BE5F-1FAC-3651-D339-7446A5817EDF}"/>
              </a:ext>
            </a:extLst>
          </p:cNvPr>
          <p:cNvSpPr/>
          <p:nvPr/>
        </p:nvSpPr>
        <p:spPr>
          <a:xfrm>
            <a:off x="2878823" y="1612084"/>
            <a:ext cx="8521815" cy="509071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00BC9-26C8-E8F6-D222-56D4C48370F2}"/>
              </a:ext>
            </a:extLst>
          </p:cNvPr>
          <p:cNvSpPr txBox="1"/>
          <p:nvPr/>
        </p:nvSpPr>
        <p:spPr>
          <a:xfrm>
            <a:off x="953536" y="173221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SideList.jsx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8663E-B2ED-D16D-45F2-81215241F71B}"/>
              </a:ext>
            </a:extLst>
          </p:cNvPr>
          <p:cNvSpPr txBox="1"/>
          <p:nvPr/>
        </p:nvSpPr>
        <p:spPr>
          <a:xfrm>
            <a:off x="5378728" y="725540"/>
            <a:ext cx="12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Header.jsx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1CD2D-8B8F-B0CE-A401-DF3BDE2EF6F3}"/>
              </a:ext>
            </a:extLst>
          </p:cNvPr>
          <p:cNvSpPr txBox="1"/>
          <p:nvPr/>
        </p:nvSpPr>
        <p:spPr>
          <a:xfrm>
            <a:off x="6396578" y="16960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MovieList.jsx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21A9A9-AF64-5D8E-41F9-3A2B9EB30927}"/>
              </a:ext>
            </a:extLst>
          </p:cNvPr>
          <p:cNvSpPr/>
          <p:nvPr/>
        </p:nvSpPr>
        <p:spPr>
          <a:xfrm>
            <a:off x="1965721" y="1402744"/>
            <a:ext cx="8521815" cy="5090719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DF509-2C27-1BAC-F83A-DCC7A7E3BB12}"/>
              </a:ext>
            </a:extLst>
          </p:cNvPr>
          <p:cNvSpPr txBox="1"/>
          <p:nvPr/>
        </p:nvSpPr>
        <p:spPr>
          <a:xfrm>
            <a:off x="5193349" y="145974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ModalMovie.jsx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243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E1A1B-B508-5CFA-024D-9B10D2A4ED12}"/>
              </a:ext>
            </a:extLst>
          </p:cNvPr>
          <p:cNvSpPr/>
          <p:nvPr/>
        </p:nvSpPr>
        <p:spPr>
          <a:xfrm>
            <a:off x="645953" y="444617"/>
            <a:ext cx="10754686" cy="9311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AD184-A242-FB5F-208B-A635B9C83586}"/>
              </a:ext>
            </a:extLst>
          </p:cNvPr>
          <p:cNvSpPr/>
          <p:nvPr/>
        </p:nvSpPr>
        <p:spPr>
          <a:xfrm>
            <a:off x="645954" y="1612084"/>
            <a:ext cx="1904300" cy="509071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5BE5F-1FAC-3651-D339-7446A5817EDF}"/>
              </a:ext>
            </a:extLst>
          </p:cNvPr>
          <p:cNvSpPr/>
          <p:nvPr/>
        </p:nvSpPr>
        <p:spPr>
          <a:xfrm>
            <a:off x="2878823" y="1612084"/>
            <a:ext cx="8521815" cy="509071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A277D6-E2EE-9444-D920-5CCDA16418EE}"/>
              </a:ext>
            </a:extLst>
          </p:cNvPr>
          <p:cNvSpPr/>
          <p:nvPr/>
        </p:nvSpPr>
        <p:spPr>
          <a:xfrm>
            <a:off x="791362" y="2427215"/>
            <a:ext cx="1626064" cy="34954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88BC03-8DA8-65A3-DD0D-2440BD77FC0C}"/>
              </a:ext>
            </a:extLst>
          </p:cNvPr>
          <p:cNvSpPr/>
          <p:nvPr/>
        </p:nvSpPr>
        <p:spPr>
          <a:xfrm>
            <a:off x="3031223" y="1764485"/>
            <a:ext cx="1884725" cy="289140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67BA9D-370B-9BDC-C538-D24F28198910}"/>
              </a:ext>
            </a:extLst>
          </p:cNvPr>
          <p:cNvSpPr/>
          <p:nvPr/>
        </p:nvSpPr>
        <p:spPr>
          <a:xfrm>
            <a:off x="3183624" y="1916885"/>
            <a:ext cx="1514211" cy="1321265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3A374E-E366-75BB-7E0A-CD1D7D5901E8}"/>
              </a:ext>
            </a:extLst>
          </p:cNvPr>
          <p:cNvSpPr/>
          <p:nvPr/>
        </p:nvSpPr>
        <p:spPr>
          <a:xfrm>
            <a:off x="3183624" y="3387754"/>
            <a:ext cx="1514210" cy="63057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F31119-7996-3293-B952-D5C89378BDBA}"/>
              </a:ext>
            </a:extLst>
          </p:cNvPr>
          <p:cNvSpPr/>
          <p:nvPr/>
        </p:nvSpPr>
        <p:spPr>
          <a:xfrm>
            <a:off x="785072" y="1841384"/>
            <a:ext cx="1626064" cy="349542"/>
          </a:xfrm>
          <a:prstGeom prst="rect">
            <a:avLst/>
          </a:prstGeom>
          <a:noFill/>
          <a:ln w="28575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68609-CB01-20A8-2A17-C914C416872C}"/>
              </a:ext>
            </a:extLst>
          </p:cNvPr>
          <p:cNvSpPr txBox="1"/>
          <p:nvPr/>
        </p:nvSpPr>
        <p:spPr>
          <a:xfrm>
            <a:off x="836987" y="1838251"/>
            <a:ext cx="162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AddButton.jsx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560BC-2135-7322-F009-15480F45DC02}"/>
              </a:ext>
            </a:extLst>
          </p:cNvPr>
          <p:cNvSpPr txBox="1"/>
          <p:nvPr/>
        </p:nvSpPr>
        <p:spPr>
          <a:xfrm>
            <a:off x="746623" y="2416755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SideListItem.jsx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00BC9-26C8-E8F6-D222-56D4C48370F2}"/>
              </a:ext>
            </a:extLst>
          </p:cNvPr>
          <p:cNvSpPr txBox="1"/>
          <p:nvPr/>
        </p:nvSpPr>
        <p:spPr>
          <a:xfrm>
            <a:off x="953536" y="626172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SideList.jsx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8663E-B2ED-D16D-45F2-81215241F71B}"/>
              </a:ext>
            </a:extLst>
          </p:cNvPr>
          <p:cNvSpPr txBox="1"/>
          <p:nvPr/>
        </p:nvSpPr>
        <p:spPr>
          <a:xfrm>
            <a:off x="5378728" y="725540"/>
            <a:ext cx="123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Header.jsx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1CD2D-8B8F-B0CE-A401-DF3BDE2EF6F3}"/>
              </a:ext>
            </a:extLst>
          </p:cNvPr>
          <p:cNvSpPr txBox="1"/>
          <p:nvPr/>
        </p:nvSpPr>
        <p:spPr>
          <a:xfrm>
            <a:off x="6848200" y="626172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MovieList.jsx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EB214-D74C-0706-4371-D9D4EE4888E7}"/>
              </a:ext>
            </a:extLst>
          </p:cNvPr>
          <p:cNvSpPr txBox="1"/>
          <p:nvPr/>
        </p:nvSpPr>
        <p:spPr>
          <a:xfrm>
            <a:off x="3031223" y="4197291"/>
            <a:ext cx="19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MovieListItem.jsx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21844E-1AB6-D2CF-9C0C-AFDD1BCEC509}"/>
              </a:ext>
            </a:extLst>
          </p:cNvPr>
          <p:cNvSpPr txBox="1"/>
          <p:nvPr/>
        </p:nvSpPr>
        <p:spPr>
          <a:xfrm>
            <a:off x="3130725" y="2432144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MovieImage.jsx</a:t>
            </a:r>
            <a:endParaRPr lang="en-US" altLang="ko-K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251F3-7A9E-149D-521A-77AA032A64F0}"/>
              </a:ext>
            </a:extLst>
          </p:cNvPr>
          <p:cNvSpPr txBox="1"/>
          <p:nvPr/>
        </p:nvSpPr>
        <p:spPr>
          <a:xfrm>
            <a:off x="3183624" y="3533455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MovieComment.jsx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BF7696-AA72-B64F-0B0E-DA144013CAAC}"/>
              </a:ext>
            </a:extLst>
          </p:cNvPr>
          <p:cNvSpPr/>
          <p:nvPr/>
        </p:nvSpPr>
        <p:spPr>
          <a:xfrm>
            <a:off x="1965721" y="1331161"/>
            <a:ext cx="8521815" cy="5090719"/>
          </a:xfrm>
          <a:prstGeom prst="rect">
            <a:avLst/>
          </a:prstGeom>
          <a:solidFill>
            <a:schemeClr val="accent4">
              <a:lumMod val="40000"/>
              <a:lumOff val="60000"/>
              <a:alpha val="79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A80504-F833-3ACD-5158-8A4A0C15BEF3}"/>
              </a:ext>
            </a:extLst>
          </p:cNvPr>
          <p:cNvSpPr/>
          <p:nvPr/>
        </p:nvSpPr>
        <p:spPr>
          <a:xfrm>
            <a:off x="3965655" y="2087823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023D38-F2B5-B14D-19D5-CC7676FC6E1A}"/>
              </a:ext>
            </a:extLst>
          </p:cNvPr>
          <p:cNvSpPr/>
          <p:nvPr/>
        </p:nvSpPr>
        <p:spPr>
          <a:xfrm>
            <a:off x="5205906" y="5986536"/>
            <a:ext cx="2319006" cy="34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7FEBB2-021A-5AF6-EAEA-34E71BB11AB4}"/>
              </a:ext>
            </a:extLst>
          </p:cNvPr>
          <p:cNvSpPr txBox="1"/>
          <p:nvPr/>
        </p:nvSpPr>
        <p:spPr>
          <a:xfrm>
            <a:off x="5479194" y="2113890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TextInput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EF9B6C-A628-4738-4504-8D5BB557EB06}"/>
              </a:ext>
            </a:extLst>
          </p:cNvPr>
          <p:cNvSpPr txBox="1"/>
          <p:nvPr/>
        </p:nvSpPr>
        <p:spPr>
          <a:xfrm>
            <a:off x="8650951" y="59724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ModalMovie.jsx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F61E4B-97B8-3959-17EB-C6A011186CF6}"/>
              </a:ext>
            </a:extLst>
          </p:cNvPr>
          <p:cNvSpPr txBox="1"/>
          <p:nvPr/>
        </p:nvSpPr>
        <p:spPr>
          <a:xfrm>
            <a:off x="5479194" y="5969047"/>
            <a:ext cx="19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SubmitButton.jsx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DFDE63-FD5F-C82C-F384-BFB9E38BC941}"/>
              </a:ext>
            </a:extLst>
          </p:cNvPr>
          <p:cNvSpPr/>
          <p:nvPr/>
        </p:nvSpPr>
        <p:spPr>
          <a:xfrm>
            <a:off x="3965655" y="1550645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1C3DB-A17B-1598-2A2D-1789745ECA3D}"/>
              </a:ext>
            </a:extLst>
          </p:cNvPr>
          <p:cNvSpPr txBox="1"/>
          <p:nvPr/>
        </p:nvSpPr>
        <p:spPr>
          <a:xfrm>
            <a:off x="5790746" y="161605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EF918A-09C9-1110-7636-8408962EB6DB}"/>
              </a:ext>
            </a:extLst>
          </p:cNvPr>
          <p:cNvSpPr/>
          <p:nvPr/>
        </p:nvSpPr>
        <p:spPr>
          <a:xfrm>
            <a:off x="3965655" y="3210800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F9B8A-6C97-96CA-DB8D-6BC50690DB84}"/>
              </a:ext>
            </a:extLst>
          </p:cNvPr>
          <p:cNvSpPr txBox="1"/>
          <p:nvPr/>
        </p:nvSpPr>
        <p:spPr>
          <a:xfrm>
            <a:off x="5479194" y="3236867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TextInput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37155D-8879-2087-302F-499A86DDA519}"/>
              </a:ext>
            </a:extLst>
          </p:cNvPr>
          <p:cNvSpPr/>
          <p:nvPr/>
        </p:nvSpPr>
        <p:spPr>
          <a:xfrm>
            <a:off x="3965655" y="2673622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68402A-4EF1-9B82-3007-B9F9926D46AD}"/>
              </a:ext>
            </a:extLst>
          </p:cNvPr>
          <p:cNvSpPr txBox="1"/>
          <p:nvPr/>
        </p:nvSpPr>
        <p:spPr>
          <a:xfrm>
            <a:off x="5790746" y="273903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A42573-7E12-9A2B-DFF7-8C96AC1139D5}"/>
              </a:ext>
            </a:extLst>
          </p:cNvPr>
          <p:cNvSpPr/>
          <p:nvPr/>
        </p:nvSpPr>
        <p:spPr>
          <a:xfrm>
            <a:off x="3965655" y="4289237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29C33-91F6-652C-D257-A243AD43D99B}"/>
              </a:ext>
            </a:extLst>
          </p:cNvPr>
          <p:cNvSpPr txBox="1"/>
          <p:nvPr/>
        </p:nvSpPr>
        <p:spPr>
          <a:xfrm>
            <a:off x="5479194" y="4315304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TextInput</a:t>
            </a:r>
            <a:endParaRPr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AD97F3-563D-FFFA-75F6-4923D4B73D01}"/>
              </a:ext>
            </a:extLst>
          </p:cNvPr>
          <p:cNvSpPr/>
          <p:nvPr/>
        </p:nvSpPr>
        <p:spPr>
          <a:xfrm>
            <a:off x="3965655" y="3752059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AE5C81-8B8C-826E-DF5F-DBCD61B37880}"/>
              </a:ext>
            </a:extLst>
          </p:cNvPr>
          <p:cNvSpPr txBox="1"/>
          <p:nvPr/>
        </p:nvSpPr>
        <p:spPr>
          <a:xfrm>
            <a:off x="5790746" y="381746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6D6FD4-C804-E168-82CE-EA7E192BA0BC}"/>
              </a:ext>
            </a:extLst>
          </p:cNvPr>
          <p:cNvSpPr/>
          <p:nvPr/>
        </p:nvSpPr>
        <p:spPr>
          <a:xfrm>
            <a:off x="3965655" y="5395669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B6C65E-680A-8600-75BA-67760099886F}"/>
              </a:ext>
            </a:extLst>
          </p:cNvPr>
          <p:cNvSpPr txBox="1"/>
          <p:nvPr/>
        </p:nvSpPr>
        <p:spPr>
          <a:xfrm>
            <a:off x="5479194" y="542173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TextInput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715918-F071-B3D4-03EB-7BF84BDF2DFB}"/>
              </a:ext>
            </a:extLst>
          </p:cNvPr>
          <p:cNvSpPr/>
          <p:nvPr/>
        </p:nvSpPr>
        <p:spPr>
          <a:xfrm>
            <a:off x="3965655" y="4858491"/>
            <a:ext cx="4588677" cy="4588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8E3BBD-91A9-AB62-42F2-4AB3051DF3EE}"/>
              </a:ext>
            </a:extLst>
          </p:cNvPr>
          <p:cNvSpPr txBox="1"/>
          <p:nvPr/>
        </p:nvSpPr>
        <p:spPr>
          <a:xfrm>
            <a:off x="5790746" y="49239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63733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김소연</dc:creator>
  <cp:lastModifiedBy>김소연</cp:lastModifiedBy>
  <cp:revision>5</cp:revision>
  <dcterms:created xsi:type="dcterms:W3CDTF">2022-06-05T05:02:40Z</dcterms:created>
  <dcterms:modified xsi:type="dcterms:W3CDTF">2022-06-05T08:21:40Z</dcterms:modified>
</cp:coreProperties>
</file>