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5BB"/>
    <a:srgbClr val="B392AC"/>
    <a:srgbClr val="95D5B2"/>
    <a:srgbClr val="FCA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B92BF-67F0-3F19-16DE-8B40295B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2B898-2FB1-922B-672D-4B070CE75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6953A-96DD-1D6C-3249-9ED380E9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6BA57-3874-EF1C-CAE8-7D27D623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FD7FF-C0D3-4221-646D-6C141910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A279-619F-0DAD-AC69-E0932ACF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38CD9-913C-26B5-3F97-BFFA70336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3C385-3EB0-9C4E-57D8-7C518DE4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6C882-BC04-8B01-E7FC-FF9A9D0C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FD43D-0102-299F-935B-1957A8B0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4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004AF-2294-5744-3C80-D69CB46CA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CF89A-9973-5336-59A8-65D7B26D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B6AB5-9CD1-25A3-02B1-23A290E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4E881-175F-2DD0-2F1B-3D517231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44269-696A-FACE-3E7E-7E6D993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7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A08C-2C1A-4961-5AA1-7414640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A166-7E24-D06E-842D-B581195C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090A0-13D9-1021-95B6-5E4BD554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090F4-8C13-7C42-0100-5E8E6C5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59718-4897-C5E4-2C04-772E698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5C2DD-7A31-1810-0E7A-E2A283DA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FC3AC-A8A4-D2EA-7847-99341824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071B-44AA-964A-4387-83AFF737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492C6-DCA2-8849-8692-7B9EBA8C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4C820-7E61-68DB-E283-FC7A77A8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46B7B-AAE4-2BA9-4149-61780FC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7F616-0AEF-DEEF-2972-96842C432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16B17-DF96-EB40-74C2-0B8FCB72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124A-6468-C7F7-9519-B93CAA6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9E7E5-47F2-BF39-C90E-FD3CC17C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35EAE-0E3E-AC1E-BEF1-2A65145D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6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5C42-E1DF-5BE2-1381-3183957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74A1-97A6-E52F-2AB2-4F7A219D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A05EF-53B9-116E-1821-1F3E06C7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F6E81E-348F-B2E8-03D8-CDFFADDC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BB90A-9EB0-EDEB-14ED-939A303C8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C7DF85-7A80-98C0-65E4-B2FA009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9648AA-95C7-3606-C006-B2707BA0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D9FCA-9DCF-29EA-FD28-D8581F9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1B178-91CC-49E0-C8C6-16BB95D3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D514B-97E3-15B3-D611-3A557DB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663E0-D6B3-D9B1-C863-FD5149A0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7FC02-6EB8-F36F-7666-12418C14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CCB33-8D6C-41DC-C1AF-A63B5726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AC4AD8-ABD3-F97A-188E-6918CB50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7FE40-EC7D-07D3-4E0F-DF0882B2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5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974FC-79CD-429A-A465-E89EB86B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A599C-A990-74F5-8617-824034E0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9E977-8134-E5C3-9F16-7CD5F025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8254B-ADB2-734A-437D-06209F8E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77E44-3240-825D-26F3-7833BCC1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E9F67-938F-B4BB-32F5-DC5D543B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8D295-B73C-9B53-A15E-559F393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7920A-5927-B2B4-4A76-FEDF64430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C7D16-FB0A-E844-199B-323AFCB8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1CA14-3BF2-7E25-6134-AAD0644D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F6CD1-C748-9369-490E-D2181AE4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47B7B-0195-A266-F4AC-04AB085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BE302-7100-1115-EAE7-8EA820DA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D4E2-F867-9707-ACE4-7CA472EF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0ECF4-71E9-F3C9-9D76-3818FB89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3EEC-D551-496B-B03F-8CF96F4ED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B3EB7-722B-706B-C78D-E837A4386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520C7-3880-9357-FC0E-D121EF5F6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5644-2E71-4805-A58E-90D35D6F3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95E79-B8EC-21FF-D690-7399283ED75E}"/>
              </a:ext>
            </a:extLst>
          </p:cNvPr>
          <p:cNvSpPr/>
          <p:nvPr/>
        </p:nvSpPr>
        <p:spPr>
          <a:xfrm>
            <a:off x="0" y="0"/>
            <a:ext cx="12192000" cy="713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328306-12FA-5C93-34B3-567E1AB06DE2}"/>
              </a:ext>
            </a:extLst>
          </p:cNvPr>
          <p:cNvSpPr/>
          <p:nvPr/>
        </p:nvSpPr>
        <p:spPr>
          <a:xfrm>
            <a:off x="0" y="713065"/>
            <a:ext cx="12192000" cy="543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6171A-9FD3-A54A-FFAC-4D0A0EDF2C70}"/>
              </a:ext>
            </a:extLst>
          </p:cNvPr>
          <p:cNvSpPr txBox="1"/>
          <p:nvPr/>
        </p:nvSpPr>
        <p:spPr>
          <a:xfrm>
            <a:off x="4227540" y="128491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자신감 저장소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방문을 환영합니다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F9163-539B-354E-4A34-876E04B39147}"/>
              </a:ext>
            </a:extLst>
          </p:cNvPr>
          <p:cNvSpPr txBox="1"/>
          <p:nvPr/>
        </p:nvSpPr>
        <p:spPr>
          <a:xfrm>
            <a:off x="5118809" y="2023145"/>
            <a:ext cx="195438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저쩌구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환영의 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77580-3550-0026-0224-1810F16DFFFA}"/>
              </a:ext>
            </a:extLst>
          </p:cNvPr>
          <p:cNvSpPr txBox="1"/>
          <p:nvPr/>
        </p:nvSpPr>
        <p:spPr>
          <a:xfrm>
            <a:off x="4058421" y="3826226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자신감 저장소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입장하기 전에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입력해주세요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414D23-1A7F-A6F9-9119-8A5A1B173079}"/>
              </a:ext>
            </a:extLst>
          </p:cNvPr>
          <p:cNvSpPr/>
          <p:nvPr/>
        </p:nvSpPr>
        <p:spPr>
          <a:xfrm>
            <a:off x="5261422" y="4259717"/>
            <a:ext cx="195438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|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CF091-2A3B-4C86-7A01-25F02131F40B}"/>
              </a:ext>
            </a:extLst>
          </p:cNvPr>
          <p:cNvSpPr txBox="1"/>
          <p:nvPr/>
        </p:nvSpPr>
        <p:spPr>
          <a:xfrm>
            <a:off x="5676652" y="5342112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heavy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A4E080-DF98-FEDD-9413-C00712DE95B4}"/>
              </a:ext>
            </a:extLst>
          </p:cNvPr>
          <p:cNvSpPr/>
          <p:nvPr/>
        </p:nvSpPr>
        <p:spPr>
          <a:xfrm>
            <a:off x="-3" y="6142396"/>
            <a:ext cx="12192000" cy="713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5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95E79-B8EC-21FF-D690-7399283ED75E}"/>
              </a:ext>
            </a:extLst>
          </p:cNvPr>
          <p:cNvSpPr/>
          <p:nvPr/>
        </p:nvSpPr>
        <p:spPr>
          <a:xfrm>
            <a:off x="0" y="0"/>
            <a:ext cx="12192000" cy="713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6171A-9FD3-A54A-FFAC-4D0A0EDF2C70}"/>
              </a:ext>
            </a:extLst>
          </p:cNvPr>
          <p:cNvSpPr txBox="1"/>
          <p:nvPr/>
        </p:nvSpPr>
        <p:spPr>
          <a:xfrm>
            <a:off x="4860726" y="1801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님의 자신감 저장소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5F6562-86EF-F575-E245-6D433AD27B8A}"/>
              </a:ext>
            </a:extLst>
          </p:cNvPr>
          <p:cNvCxnSpPr/>
          <p:nvPr/>
        </p:nvCxnSpPr>
        <p:spPr>
          <a:xfrm>
            <a:off x="0" y="713064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F6C325-4DDC-02AD-90A9-264D8A7D9161}"/>
              </a:ext>
            </a:extLst>
          </p:cNvPr>
          <p:cNvSpPr/>
          <p:nvPr/>
        </p:nvSpPr>
        <p:spPr>
          <a:xfrm>
            <a:off x="243281" y="981512"/>
            <a:ext cx="2239860" cy="2147574"/>
          </a:xfrm>
          <a:prstGeom prst="roundRect">
            <a:avLst/>
          </a:prstGeom>
          <a:solidFill>
            <a:srgbClr val="FEC5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A19D88-128F-6CE5-CDEE-DF1557BC0ADB}"/>
              </a:ext>
            </a:extLst>
          </p:cNvPr>
          <p:cNvSpPr/>
          <p:nvPr/>
        </p:nvSpPr>
        <p:spPr>
          <a:xfrm>
            <a:off x="3306661" y="981512"/>
            <a:ext cx="2239860" cy="2147574"/>
          </a:xfrm>
          <a:prstGeom prst="roundRect">
            <a:avLst/>
          </a:prstGeom>
          <a:solidFill>
            <a:srgbClr val="95D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AC88AF-18F9-C003-21A9-D83BA38C140A}"/>
              </a:ext>
            </a:extLst>
          </p:cNvPr>
          <p:cNvSpPr/>
          <p:nvPr/>
        </p:nvSpPr>
        <p:spPr>
          <a:xfrm>
            <a:off x="6370041" y="981512"/>
            <a:ext cx="2239860" cy="214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2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95E79-B8EC-21FF-D690-7399283ED75E}"/>
              </a:ext>
            </a:extLst>
          </p:cNvPr>
          <p:cNvSpPr/>
          <p:nvPr/>
        </p:nvSpPr>
        <p:spPr>
          <a:xfrm>
            <a:off x="0" y="0"/>
            <a:ext cx="12192000" cy="713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6171A-9FD3-A54A-FFAC-4D0A0EDF2C70}"/>
              </a:ext>
            </a:extLst>
          </p:cNvPr>
          <p:cNvSpPr txBox="1"/>
          <p:nvPr/>
        </p:nvSpPr>
        <p:spPr>
          <a:xfrm>
            <a:off x="4860726" y="1801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님의 자신감 저장소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5F6562-86EF-F575-E245-6D433AD27B8A}"/>
              </a:ext>
            </a:extLst>
          </p:cNvPr>
          <p:cNvCxnSpPr/>
          <p:nvPr/>
        </p:nvCxnSpPr>
        <p:spPr>
          <a:xfrm>
            <a:off x="0" y="713064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779D84-0945-F337-84FF-7B37AA311F8B}"/>
              </a:ext>
            </a:extLst>
          </p:cNvPr>
          <p:cNvSpPr/>
          <p:nvPr/>
        </p:nvSpPr>
        <p:spPr>
          <a:xfrm>
            <a:off x="11132192" y="377505"/>
            <a:ext cx="276836" cy="253767"/>
          </a:xfrm>
          <a:prstGeom prst="roundRect">
            <a:avLst/>
          </a:prstGeom>
          <a:solidFill>
            <a:srgbClr val="B39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9D28E8-EB29-3534-DE2F-160334FCE243}"/>
              </a:ext>
            </a:extLst>
          </p:cNvPr>
          <p:cNvSpPr/>
          <p:nvPr/>
        </p:nvSpPr>
        <p:spPr>
          <a:xfrm>
            <a:off x="11662096" y="377505"/>
            <a:ext cx="276836" cy="253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F6C325-4DDC-02AD-90A9-264D8A7D9161}"/>
              </a:ext>
            </a:extLst>
          </p:cNvPr>
          <p:cNvSpPr/>
          <p:nvPr/>
        </p:nvSpPr>
        <p:spPr>
          <a:xfrm>
            <a:off x="243281" y="981512"/>
            <a:ext cx="2239860" cy="2147574"/>
          </a:xfrm>
          <a:prstGeom prst="roundRect">
            <a:avLst/>
          </a:prstGeom>
          <a:solidFill>
            <a:srgbClr val="FEC5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A19D88-128F-6CE5-CDEE-DF1557BC0ADB}"/>
              </a:ext>
            </a:extLst>
          </p:cNvPr>
          <p:cNvSpPr/>
          <p:nvPr/>
        </p:nvSpPr>
        <p:spPr>
          <a:xfrm>
            <a:off x="3306661" y="981512"/>
            <a:ext cx="2239860" cy="2147574"/>
          </a:xfrm>
          <a:prstGeom prst="roundRect">
            <a:avLst/>
          </a:prstGeom>
          <a:solidFill>
            <a:srgbClr val="95D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AC88AF-18F9-C003-21A9-D83BA38C140A}"/>
              </a:ext>
            </a:extLst>
          </p:cNvPr>
          <p:cNvSpPr/>
          <p:nvPr/>
        </p:nvSpPr>
        <p:spPr>
          <a:xfrm>
            <a:off x="6370041" y="981512"/>
            <a:ext cx="2239860" cy="214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3CFD4D0-BD11-AA92-5B07-86D2A7E08C13}"/>
              </a:ext>
            </a:extLst>
          </p:cNvPr>
          <p:cNvSpPr/>
          <p:nvPr/>
        </p:nvSpPr>
        <p:spPr>
          <a:xfrm>
            <a:off x="444617" y="1073791"/>
            <a:ext cx="226502" cy="184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9FC566-1DF8-A7D2-EB17-E156D0007C94}"/>
              </a:ext>
            </a:extLst>
          </p:cNvPr>
          <p:cNvSpPr/>
          <p:nvPr/>
        </p:nvSpPr>
        <p:spPr>
          <a:xfrm>
            <a:off x="3566720" y="1073791"/>
            <a:ext cx="226502" cy="184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95E79-B8EC-21FF-D690-7399283ED75E}"/>
              </a:ext>
            </a:extLst>
          </p:cNvPr>
          <p:cNvSpPr/>
          <p:nvPr/>
        </p:nvSpPr>
        <p:spPr>
          <a:xfrm>
            <a:off x="0" y="0"/>
            <a:ext cx="12192000" cy="713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6171A-9FD3-A54A-FFAC-4D0A0EDF2C70}"/>
              </a:ext>
            </a:extLst>
          </p:cNvPr>
          <p:cNvSpPr txBox="1"/>
          <p:nvPr/>
        </p:nvSpPr>
        <p:spPr>
          <a:xfrm>
            <a:off x="4860726" y="1801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님의 자신감 저장소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5F6562-86EF-F575-E245-6D433AD27B8A}"/>
              </a:ext>
            </a:extLst>
          </p:cNvPr>
          <p:cNvCxnSpPr/>
          <p:nvPr/>
        </p:nvCxnSpPr>
        <p:spPr>
          <a:xfrm>
            <a:off x="0" y="713064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779D84-0945-F337-84FF-7B37AA311F8B}"/>
              </a:ext>
            </a:extLst>
          </p:cNvPr>
          <p:cNvSpPr/>
          <p:nvPr/>
        </p:nvSpPr>
        <p:spPr>
          <a:xfrm>
            <a:off x="11132192" y="377505"/>
            <a:ext cx="276836" cy="253767"/>
          </a:xfrm>
          <a:prstGeom prst="roundRect">
            <a:avLst/>
          </a:prstGeom>
          <a:solidFill>
            <a:srgbClr val="B39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9D28E8-EB29-3534-DE2F-160334FCE243}"/>
              </a:ext>
            </a:extLst>
          </p:cNvPr>
          <p:cNvSpPr/>
          <p:nvPr/>
        </p:nvSpPr>
        <p:spPr>
          <a:xfrm>
            <a:off x="11662096" y="377505"/>
            <a:ext cx="276836" cy="253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F6C325-4DDC-02AD-90A9-264D8A7D9161}"/>
              </a:ext>
            </a:extLst>
          </p:cNvPr>
          <p:cNvSpPr/>
          <p:nvPr/>
        </p:nvSpPr>
        <p:spPr>
          <a:xfrm>
            <a:off x="243281" y="981512"/>
            <a:ext cx="2239860" cy="2147574"/>
          </a:xfrm>
          <a:prstGeom prst="roundRect">
            <a:avLst/>
          </a:prstGeom>
          <a:solidFill>
            <a:srgbClr val="FEC5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A19D88-128F-6CE5-CDEE-DF1557BC0ADB}"/>
              </a:ext>
            </a:extLst>
          </p:cNvPr>
          <p:cNvSpPr/>
          <p:nvPr/>
        </p:nvSpPr>
        <p:spPr>
          <a:xfrm>
            <a:off x="3306661" y="981512"/>
            <a:ext cx="2239860" cy="2147574"/>
          </a:xfrm>
          <a:prstGeom prst="roundRect">
            <a:avLst/>
          </a:prstGeom>
          <a:solidFill>
            <a:srgbClr val="95D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AC88AF-18F9-C003-21A9-D83BA38C140A}"/>
              </a:ext>
            </a:extLst>
          </p:cNvPr>
          <p:cNvSpPr/>
          <p:nvPr/>
        </p:nvSpPr>
        <p:spPr>
          <a:xfrm>
            <a:off x="6370041" y="981512"/>
            <a:ext cx="2239860" cy="214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96E855-4BEC-0DAB-9764-C6708494E4B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8BCCE6-1B31-3DDE-D000-E9D0ABA85FCA}"/>
              </a:ext>
            </a:extLst>
          </p:cNvPr>
          <p:cNvGrpSpPr/>
          <p:nvPr/>
        </p:nvGrpSpPr>
        <p:grpSpPr>
          <a:xfrm>
            <a:off x="2611073" y="1172355"/>
            <a:ext cx="6969853" cy="4540547"/>
            <a:chOff x="2719431" y="2055299"/>
            <a:chExt cx="6969853" cy="382118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5919DAD-54A5-6F57-7B4F-22D1379392E9}"/>
                </a:ext>
              </a:extLst>
            </p:cNvPr>
            <p:cNvSpPr/>
            <p:nvPr/>
          </p:nvSpPr>
          <p:spPr>
            <a:xfrm>
              <a:off x="2719431" y="2055299"/>
              <a:ext cx="6969853" cy="3821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CF26F4-3828-7A91-5FAA-9195B00B9856}"/>
                </a:ext>
              </a:extLst>
            </p:cNvPr>
            <p:cNvCxnSpPr/>
            <p:nvPr/>
          </p:nvCxnSpPr>
          <p:spPr>
            <a:xfrm>
              <a:off x="3012347" y="2530005"/>
              <a:ext cx="638402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F54E5-E4DF-E6B8-6122-3CC0CBA0A967}"/>
                </a:ext>
              </a:extLst>
            </p:cNvPr>
            <p:cNvSpPr txBox="1"/>
            <p:nvPr/>
          </p:nvSpPr>
          <p:spPr>
            <a:xfrm>
              <a:off x="5453190" y="2211334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첫번째 자신감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20ED9E-97EC-D1D8-8AF1-0F866C3DAA6A}"/>
              </a:ext>
            </a:extLst>
          </p:cNvPr>
          <p:cNvSpPr txBox="1"/>
          <p:nvPr/>
        </p:nvSpPr>
        <p:spPr>
          <a:xfrm>
            <a:off x="2941817" y="20552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4B35-BA6A-2BB4-D037-86673E69A72B}"/>
              </a:ext>
            </a:extLst>
          </p:cNvPr>
          <p:cNvSpPr txBox="1"/>
          <p:nvPr/>
        </p:nvSpPr>
        <p:spPr>
          <a:xfrm>
            <a:off x="2941816" y="259218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AFF83-DA1F-DCA6-1108-791AA8738B99}"/>
              </a:ext>
            </a:extLst>
          </p:cNvPr>
          <p:cNvSpPr txBox="1"/>
          <p:nvPr/>
        </p:nvSpPr>
        <p:spPr>
          <a:xfrm>
            <a:off x="2941816" y="31119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상황에서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7ED2E-5F97-784E-6E5E-64C835D23C51}"/>
              </a:ext>
            </a:extLst>
          </p:cNvPr>
          <p:cNvSpPr txBox="1"/>
          <p:nvPr/>
        </p:nvSpPr>
        <p:spPr>
          <a:xfrm>
            <a:off x="2941816" y="367842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말을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2742D6-47DA-9951-2A8D-7681903FD0F6}"/>
              </a:ext>
            </a:extLst>
          </p:cNvPr>
          <p:cNvSpPr/>
          <p:nvPr/>
        </p:nvSpPr>
        <p:spPr>
          <a:xfrm>
            <a:off x="3755500" y="2055299"/>
            <a:ext cx="5254276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대학교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51B040-750A-D6F0-EC9B-21FA7649789D}"/>
              </a:ext>
            </a:extLst>
          </p:cNvPr>
          <p:cNvSpPr/>
          <p:nvPr/>
        </p:nvSpPr>
        <p:spPr>
          <a:xfrm>
            <a:off x="3755500" y="2629808"/>
            <a:ext cx="5254276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룸메이트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07CE23-2C4D-20BD-BE92-D39E18448A1F}"/>
              </a:ext>
            </a:extLst>
          </p:cNvPr>
          <p:cNvSpPr/>
          <p:nvPr/>
        </p:nvSpPr>
        <p:spPr>
          <a:xfrm>
            <a:off x="4569185" y="3127096"/>
            <a:ext cx="4440591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 공부하고 있는 기숙사에서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ED7A00-341F-2690-5242-160FD4164400}"/>
              </a:ext>
            </a:extLst>
          </p:cNvPr>
          <p:cNvSpPr/>
          <p:nvPr/>
        </p:nvSpPr>
        <p:spPr>
          <a:xfrm>
            <a:off x="4225577" y="3705258"/>
            <a:ext cx="4440591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게으름 안 피우고 시험 대비 잘하는 것 같아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FAEF2-2594-E917-C4A6-C125B1FD238B}"/>
              </a:ext>
            </a:extLst>
          </p:cNvPr>
          <p:cNvSpPr txBox="1"/>
          <p:nvPr/>
        </p:nvSpPr>
        <p:spPr>
          <a:xfrm>
            <a:off x="2947437" y="417528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그때 내 기분은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355687-487E-2D8E-814B-F2EC746991D6}"/>
              </a:ext>
            </a:extLst>
          </p:cNvPr>
          <p:cNvSpPr/>
          <p:nvPr/>
        </p:nvSpPr>
        <p:spPr>
          <a:xfrm>
            <a:off x="4695361" y="4218022"/>
            <a:ext cx="4314415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성실함을 인정받은 것 같아 기분 좋았음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058AD5-AC8E-78B9-39C2-6B00DE052C5E}"/>
              </a:ext>
            </a:extLst>
          </p:cNvPr>
          <p:cNvSpPr/>
          <p:nvPr/>
        </p:nvSpPr>
        <p:spPr>
          <a:xfrm>
            <a:off x="8885337" y="1387238"/>
            <a:ext cx="276836" cy="253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F5D474-C047-DFDC-6199-B3C85F0B86B0}"/>
              </a:ext>
            </a:extLst>
          </p:cNvPr>
          <p:cNvSpPr/>
          <p:nvPr/>
        </p:nvSpPr>
        <p:spPr>
          <a:xfrm>
            <a:off x="4695361" y="5182064"/>
            <a:ext cx="1028346" cy="253767"/>
          </a:xfrm>
          <a:prstGeom prst="roundRect">
            <a:avLst/>
          </a:prstGeom>
          <a:solidFill>
            <a:srgbClr val="FEC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DDF935-29A6-B88C-381C-325FDC1EFCA6}"/>
              </a:ext>
            </a:extLst>
          </p:cNvPr>
          <p:cNvSpPr/>
          <p:nvPr/>
        </p:nvSpPr>
        <p:spPr>
          <a:xfrm>
            <a:off x="6382638" y="5182064"/>
            <a:ext cx="1028346" cy="2537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삭제하기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99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95E79-B8EC-21FF-D690-7399283ED75E}"/>
              </a:ext>
            </a:extLst>
          </p:cNvPr>
          <p:cNvSpPr/>
          <p:nvPr/>
        </p:nvSpPr>
        <p:spPr>
          <a:xfrm>
            <a:off x="0" y="0"/>
            <a:ext cx="12192000" cy="713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6171A-9FD3-A54A-FFAC-4D0A0EDF2C70}"/>
              </a:ext>
            </a:extLst>
          </p:cNvPr>
          <p:cNvSpPr txBox="1"/>
          <p:nvPr/>
        </p:nvSpPr>
        <p:spPr>
          <a:xfrm>
            <a:off x="4860726" y="1801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님의 자신감 저장소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5F6562-86EF-F575-E245-6D433AD27B8A}"/>
              </a:ext>
            </a:extLst>
          </p:cNvPr>
          <p:cNvCxnSpPr/>
          <p:nvPr/>
        </p:nvCxnSpPr>
        <p:spPr>
          <a:xfrm>
            <a:off x="0" y="713064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779D84-0945-F337-84FF-7B37AA311F8B}"/>
              </a:ext>
            </a:extLst>
          </p:cNvPr>
          <p:cNvSpPr/>
          <p:nvPr/>
        </p:nvSpPr>
        <p:spPr>
          <a:xfrm>
            <a:off x="11132192" y="377505"/>
            <a:ext cx="276836" cy="253767"/>
          </a:xfrm>
          <a:prstGeom prst="roundRect">
            <a:avLst/>
          </a:prstGeom>
          <a:solidFill>
            <a:srgbClr val="B39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9D28E8-EB29-3534-DE2F-160334FCE243}"/>
              </a:ext>
            </a:extLst>
          </p:cNvPr>
          <p:cNvSpPr/>
          <p:nvPr/>
        </p:nvSpPr>
        <p:spPr>
          <a:xfrm>
            <a:off x="11662096" y="377505"/>
            <a:ext cx="276836" cy="253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F6C325-4DDC-02AD-90A9-264D8A7D9161}"/>
              </a:ext>
            </a:extLst>
          </p:cNvPr>
          <p:cNvSpPr/>
          <p:nvPr/>
        </p:nvSpPr>
        <p:spPr>
          <a:xfrm>
            <a:off x="243281" y="981512"/>
            <a:ext cx="2239860" cy="2147574"/>
          </a:xfrm>
          <a:prstGeom prst="roundRect">
            <a:avLst/>
          </a:prstGeom>
          <a:solidFill>
            <a:srgbClr val="FEC5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A19D88-128F-6CE5-CDEE-DF1557BC0ADB}"/>
              </a:ext>
            </a:extLst>
          </p:cNvPr>
          <p:cNvSpPr/>
          <p:nvPr/>
        </p:nvSpPr>
        <p:spPr>
          <a:xfrm>
            <a:off x="3306661" y="981512"/>
            <a:ext cx="2239860" cy="2147574"/>
          </a:xfrm>
          <a:prstGeom prst="roundRect">
            <a:avLst/>
          </a:prstGeom>
          <a:solidFill>
            <a:srgbClr val="95D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AC88AF-18F9-C003-21A9-D83BA38C140A}"/>
              </a:ext>
            </a:extLst>
          </p:cNvPr>
          <p:cNvSpPr/>
          <p:nvPr/>
        </p:nvSpPr>
        <p:spPr>
          <a:xfrm>
            <a:off x="6370041" y="981512"/>
            <a:ext cx="2239860" cy="214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96E855-4BEC-0DAB-9764-C6708494E4B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8BCCE6-1B31-3DDE-D000-E9D0ABA85FCA}"/>
              </a:ext>
            </a:extLst>
          </p:cNvPr>
          <p:cNvGrpSpPr/>
          <p:nvPr/>
        </p:nvGrpSpPr>
        <p:grpSpPr>
          <a:xfrm>
            <a:off x="2611073" y="1172355"/>
            <a:ext cx="6969853" cy="4540547"/>
            <a:chOff x="2719431" y="2055299"/>
            <a:chExt cx="6969853" cy="382118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5919DAD-54A5-6F57-7B4F-22D1379392E9}"/>
                </a:ext>
              </a:extLst>
            </p:cNvPr>
            <p:cNvSpPr/>
            <p:nvPr/>
          </p:nvSpPr>
          <p:spPr>
            <a:xfrm>
              <a:off x="2719431" y="2055299"/>
              <a:ext cx="6969853" cy="3821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CF26F4-3828-7A91-5FAA-9195B00B9856}"/>
                </a:ext>
              </a:extLst>
            </p:cNvPr>
            <p:cNvCxnSpPr/>
            <p:nvPr/>
          </p:nvCxnSpPr>
          <p:spPr>
            <a:xfrm>
              <a:off x="3012347" y="2530005"/>
              <a:ext cx="638402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F54E5-E4DF-E6B8-6122-3CC0CBA0A967}"/>
                </a:ext>
              </a:extLst>
            </p:cNvPr>
            <p:cNvSpPr txBox="1"/>
            <p:nvPr/>
          </p:nvSpPr>
          <p:spPr>
            <a:xfrm>
              <a:off x="5453190" y="2211334"/>
              <a:ext cx="1454244" cy="31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번째 자신감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20ED9E-97EC-D1D8-8AF1-0F866C3DAA6A}"/>
              </a:ext>
            </a:extLst>
          </p:cNvPr>
          <p:cNvSpPr txBox="1"/>
          <p:nvPr/>
        </p:nvSpPr>
        <p:spPr>
          <a:xfrm>
            <a:off x="2941817" y="20552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4B35-BA6A-2BB4-D037-86673E69A72B}"/>
              </a:ext>
            </a:extLst>
          </p:cNvPr>
          <p:cNvSpPr txBox="1"/>
          <p:nvPr/>
        </p:nvSpPr>
        <p:spPr>
          <a:xfrm>
            <a:off x="2941816" y="259218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AFF83-DA1F-DCA6-1108-791AA8738B99}"/>
              </a:ext>
            </a:extLst>
          </p:cNvPr>
          <p:cNvSpPr txBox="1"/>
          <p:nvPr/>
        </p:nvSpPr>
        <p:spPr>
          <a:xfrm>
            <a:off x="2941816" y="31119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상황에서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7ED2E-5F97-784E-6E5E-64C835D23C51}"/>
              </a:ext>
            </a:extLst>
          </p:cNvPr>
          <p:cNvSpPr txBox="1"/>
          <p:nvPr/>
        </p:nvSpPr>
        <p:spPr>
          <a:xfrm>
            <a:off x="2941816" y="367842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말을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2742D6-47DA-9951-2A8D-7681903FD0F6}"/>
              </a:ext>
            </a:extLst>
          </p:cNvPr>
          <p:cNvSpPr/>
          <p:nvPr/>
        </p:nvSpPr>
        <p:spPr>
          <a:xfrm>
            <a:off x="3755500" y="2055299"/>
            <a:ext cx="5254276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대학교 </a:t>
            </a:r>
            <a:r>
              <a:rPr lang="en-US" altLang="ko-KR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51B040-750A-D6F0-EC9B-21FA7649789D}"/>
              </a:ext>
            </a:extLst>
          </p:cNvPr>
          <p:cNvSpPr/>
          <p:nvPr/>
        </p:nvSpPr>
        <p:spPr>
          <a:xfrm>
            <a:off x="3755500" y="2629808"/>
            <a:ext cx="5254276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룸메이트가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07CE23-2C4D-20BD-BE92-D39E18448A1F}"/>
              </a:ext>
            </a:extLst>
          </p:cNvPr>
          <p:cNvSpPr/>
          <p:nvPr/>
        </p:nvSpPr>
        <p:spPr>
          <a:xfrm>
            <a:off x="4569185" y="3127096"/>
            <a:ext cx="4440591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 공부하고 있는 기숙사에서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ED7A00-341F-2690-5242-160FD4164400}"/>
              </a:ext>
            </a:extLst>
          </p:cNvPr>
          <p:cNvSpPr/>
          <p:nvPr/>
        </p:nvSpPr>
        <p:spPr>
          <a:xfrm>
            <a:off x="4225577" y="3705258"/>
            <a:ext cx="4440591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</a:t>
            </a:r>
            <a:r>
              <a:rPr lang="ko-KR" altLang="en-US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게으름 안 피우고 시험 대비 잘하는 것 같아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FAEF2-2594-E917-C4A6-C125B1FD238B}"/>
              </a:ext>
            </a:extLst>
          </p:cNvPr>
          <p:cNvSpPr txBox="1"/>
          <p:nvPr/>
        </p:nvSpPr>
        <p:spPr>
          <a:xfrm>
            <a:off x="2947437" y="417528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그때 내 기분은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355687-487E-2D8E-814B-F2EC746991D6}"/>
              </a:ext>
            </a:extLst>
          </p:cNvPr>
          <p:cNvSpPr/>
          <p:nvPr/>
        </p:nvSpPr>
        <p:spPr>
          <a:xfrm>
            <a:off x="4695361" y="4218022"/>
            <a:ext cx="4314415" cy="329767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성실함을 인정받은 것 같아 기분 좋았음</a:t>
            </a:r>
            <a:r>
              <a:rPr lang="en-US" altLang="ko-KR" sz="1600" i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600" i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058AD5-AC8E-78B9-39C2-6B00DE052C5E}"/>
              </a:ext>
            </a:extLst>
          </p:cNvPr>
          <p:cNvSpPr/>
          <p:nvPr/>
        </p:nvSpPr>
        <p:spPr>
          <a:xfrm>
            <a:off x="8885337" y="1387238"/>
            <a:ext cx="276836" cy="253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F5D474-C047-DFDC-6199-B3C85F0B86B0}"/>
              </a:ext>
            </a:extLst>
          </p:cNvPr>
          <p:cNvSpPr/>
          <p:nvPr/>
        </p:nvSpPr>
        <p:spPr>
          <a:xfrm>
            <a:off x="5581826" y="5123341"/>
            <a:ext cx="1028346" cy="253767"/>
          </a:xfrm>
          <a:prstGeom prst="roundRect">
            <a:avLst/>
          </a:prstGeom>
          <a:solidFill>
            <a:srgbClr val="FEC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저장하기</a:t>
            </a:r>
          </a:p>
        </p:txBody>
      </p:sp>
    </p:spTree>
    <p:extLst>
      <p:ext uri="{BB962C8B-B14F-4D97-AF65-F5344CB8AC3E}">
        <p14:creationId xmlns:p14="http://schemas.microsoft.com/office/powerpoint/2010/main" val="70967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158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김소연</cp:lastModifiedBy>
  <cp:revision>5</cp:revision>
  <dcterms:created xsi:type="dcterms:W3CDTF">2022-06-17T10:53:04Z</dcterms:created>
  <dcterms:modified xsi:type="dcterms:W3CDTF">2022-06-17T11:52:42Z</dcterms:modified>
</cp:coreProperties>
</file>