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018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18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2069c76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2069c76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9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2069c7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2069c7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4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info@itbas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614100" y="-50"/>
            <a:ext cx="2529900" cy="5143500"/>
          </a:xfrm>
          <a:prstGeom prst="rect">
            <a:avLst/>
          </a:prstGeom>
          <a:solidFill>
            <a:srgbClr val="D4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929100" y="1730925"/>
            <a:ext cx="18999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Einzelnet</a:t>
            </a:r>
            <a:endParaRPr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Presentación interna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87" y="1238575"/>
            <a:ext cx="2621901" cy="2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43330" r="32082"/>
          <a:stretch/>
        </p:blipFill>
        <p:spPr>
          <a:xfrm>
            <a:off x="0" y="0"/>
            <a:ext cx="181530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4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Presentación personal</a:t>
            </a:r>
            <a:endParaRPr sz="18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3004450" y="1336870"/>
            <a:ext cx="4784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16 años de experiencia en IT.</a:t>
            </a: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En puestos como BDM, Comercial, Preventa y Dirección.</a:t>
            </a: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Conocimientos de tecnología en entorno DC, Cloud, Networking, VolP.</a:t>
            </a: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Empleadores:</a:t>
            </a:r>
            <a:endParaRPr sz="1000" dirty="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Einzelnet</a:t>
            </a:r>
            <a:endParaRPr sz="13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Presentación interna</a:t>
            </a:r>
            <a:endParaRPr sz="9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2950" y="246277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4400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sz="700">
              <a:solidFill>
                <a:srgbClr val="F244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88A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Qué queremos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Cómo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Esquema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" y="237700"/>
            <a:ext cx="1291639" cy="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43330" r="32082"/>
          <a:stretch/>
        </p:blipFill>
        <p:spPr>
          <a:xfrm>
            <a:off x="0" y="0"/>
            <a:ext cx="181530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4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Qué queremos</a:t>
            </a:r>
            <a:endParaRPr sz="18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009E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3004450" y="1336870"/>
            <a:ext cx="4784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16 años de experiencia en IT.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En puestos como BDM, Comercial, Preventa y Dirección.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Conocimientos de tecnología en entorno DC, Cloud, Networking, VolP.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Empleadores: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Einzelnet</a:t>
            </a:r>
            <a:endParaRPr sz="13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Presentación interna</a:t>
            </a:r>
            <a:endParaRPr sz="9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2950" y="246277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sz="700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88A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F24400"/>
                </a:solidFill>
                <a:latin typeface="Montserrat"/>
                <a:ea typeface="Montserrat"/>
                <a:cs typeface="Montserrat"/>
                <a:sym typeface="Montserrat"/>
              </a:rPr>
              <a:t>Qué queremos</a:t>
            </a:r>
            <a:endParaRPr sz="700" i="1">
              <a:solidFill>
                <a:srgbClr val="F244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Cómo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Esquema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009EE2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9EE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" y="237700"/>
            <a:ext cx="1291639" cy="3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117050" y="2891975"/>
            <a:ext cx="2251500" cy="2181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Service Setup</a:t>
            </a:r>
            <a:endParaRPr sz="900">
              <a:solidFill>
                <a:srgbClr val="D4D6D6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17050" y="3145275"/>
            <a:ext cx="1090500" cy="2181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Concepto</a:t>
            </a:r>
            <a:endParaRPr sz="900">
              <a:solidFill>
                <a:srgbClr val="D4D6D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278050" y="3145275"/>
            <a:ext cx="1090500" cy="2181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Importe</a:t>
            </a:r>
            <a:endParaRPr>
              <a:solidFill>
                <a:srgbClr val="D4D6D6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117050" y="33985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278050" y="33985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117050" y="36518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278050" y="36518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117050" y="39051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278050" y="3905175"/>
            <a:ext cx="10905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854150" y="2891975"/>
            <a:ext cx="2251500" cy="2181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Service Setup</a:t>
            </a:r>
            <a:endParaRPr sz="900">
              <a:solidFill>
                <a:srgbClr val="D4D6D6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854150" y="3145275"/>
            <a:ext cx="1090500" cy="2181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Concepto</a:t>
            </a:r>
            <a:endParaRPr sz="900">
              <a:solidFill>
                <a:srgbClr val="D4D6D6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015150" y="3145275"/>
            <a:ext cx="1090500" cy="218100"/>
          </a:xfrm>
          <a:prstGeom prst="rect">
            <a:avLst/>
          </a:prstGeom>
          <a:solidFill>
            <a:srgbClr val="009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6D6"/>
                </a:solidFill>
              </a:rPr>
              <a:t>Importe</a:t>
            </a:r>
            <a:endParaRPr>
              <a:solidFill>
                <a:srgbClr val="D4D6D6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854150" y="33985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015150" y="33985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854150" y="36518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015150" y="36518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854150" y="39051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Salario</a:t>
            </a:r>
            <a:endParaRPr>
              <a:solidFill>
                <a:srgbClr val="353638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015150" y="3905175"/>
            <a:ext cx="10905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3638"/>
                </a:solidFill>
              </a:rPr>
              <a:t>1.000 €</a:t>
            </a:r>
            <a:endParaRPr>
              <a:solidFill>
                <a:srgbClr val="3536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6163" r="4255"/>
          <a:stretch/>
        </p:blipFill>
        <p:spPr>
          <a:xfrm>
            <a:off x="2529900" y="0"/>
            <a:ext cx="661409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 rot="10800000">
            <a:off x="0" y="0"/>
            <a:ext cx="2529900" cy="5143500"/>
          </a:xfrm>
          <a:prstGeom prst="rect">
            <a:avLst/>
          </a:prstGeom>
          <a:solidFill>
            <a:srgbClr val="D4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-5400000">
            <a:off x="-40275" y="2540050"/>
            <a:ext cx="5143500" cy="63300"/>
          </a:xfrm>
          <a:prstGeom prst="rect">
            <a:avLst/>
          </a:prstGeom>
          <a:solidFill>
            <a:srgbClr val="F24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48225" y="1730925"/>
            <a:ext cx="18999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8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1000">
              <a:solidFill>
                <a:srgbClr val="3536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686450" y="3732675"/>
            <a:ext cx="2301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244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info@itbase.com</a:t>
            </a:r>
            <a:endParaRPr sz="900">
              <a:solidFill>
                <a:srgbClr val="F244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24400"/>
                </a:solidFill>
                <a:latin typeface="Montserrat"/>
                <a:ea typeface="Montserrat"/>
                <a:cs typeface="Montserrat"/>
                <a:sym typeface="Montserrat"/>
              </a:rPr>
              <a:t>647 474 484</a:t>
            </a:r>
            <a:endParaRPr sz="900">
              <a:solidFill>
                <a:srgbClr val="F24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632" y="1652200"/>
            <a:ext cx="1930635" cy="16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Presentación en pantalla (16:9)</PresentationFormat>
  <Paragraphs>67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García-Patiño Barbolani di Montauto</dc:creator>
  <cp:lastModifiedBy>Alberto García-Patiño Barbolani di Montauto</cp:lastModifiedBy>
  <cp:revision>1</cp:revision>
  <dcterms:modified xsi:type="dcterms:W3CDTF">2018-07-20T09:15:40Z</dcterms:modified>
</cp:coreProperties>
</file>