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9" r:id="rId5"/>
    <p:sldId id="287" r:id="rId6"/>
    <p:sldId id="270" r:id="rId7"/>
    <p:sldId id="295" r:id="rId8"/>
    <p:sldId id="290" r:id="rId9"/>
    <p:sldId id="296" r:id="rId10"/>
    <p:sldId id="291" r:id="rId11"/>
    <p:sldId id="297" r:id="rId12"/>
    <p:sldId id="292" r:id="rId13"/>
    <p:sldId id="293" r:id="rId14"/>
    <p:sldId id="288" r:id="rId15"/>
    <p:sldId id="298" r:id="rId16"/>
    <p:sldId id="294" r:id="rId17"/>
    <p:sldId id="311" r:id="rId18"/>
    <p:sldId id="312" r:id="rId19"/>
    <p:sldId id="313" r:id="rId20"/>
    <p:sldId id="299" r:id="rId21"/>
    <p:sldId id="300" r:id="rId22"/>
    <p:sldId id="302" r:id="rId23"/>
    <p:sldId id="301" r:id="rId24"/>
    <p:sldId id="306" r:id="rId25"/>
    <p:sldId id="305" r:id="rId26"/>
    <p:sldId id="304" r:id="rId27"/>
    <p:sldId id="271" r:id="rId28"/>
    <p:sldId id="274" r:id="rId29"/>
    <p:sldId id="273" r:id="rId30"/>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139" autoAdjust="0"/>
  </p:normalViewPr>
  <p:slideViewPr>
    <p:cSldViewPr>
      <p:cViewPr varScale="1">
        <p:scale>
          <a:sx n="86" d="100"/>
          <a:sy n="86" d="100"/>
        </p:scale>
        <p:origin x="562" y="62"/>
      </p:cViewPr>
      <p:guideLst>
        <p:guide orient="horz" pos="2160"/>
        <p:guide pos="3839"/>
      </p:guideLst>
    </p:cSldViewPr>
  </p:slideViewPr>
  <p:notesTextViewPr>
    <p:cViewPr>
      <p:scale>
        <a:sx n="1" d="1"/>
        <a:sy n="1" d="1"/>
      </p:scale>
      <p:origin x="0" y="0"/>
    </p:cViewPr>
  </p:notesTextViewPr>
  <p:notesViewPr>
    <p:cSldViewPr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E32D96A5-8082-4FB0-BBDE-B839D77DD0CD}" type="datetime1">
              <a:rPr lang="zh-CN" altLang="en-US" smtClean="0">
                <a:latin typeface="宋体" panose="02010600030101010101" pitchFamily="2" charset="-122"/>
                <a:ea typeface="宋体" panose="02010600030101010101" pitchFamily="2" charset="-122"/>
              </a:rPr>
              <a:t>2020/11/29</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n-US" altLang="zh-CN" smtClean="0">
                <a:latin typeface="宋体" panose="02010600030101010101" pitchFamily="2" charset="-122"/>
                <a:ea typeface="宋体" panose="02010600030101010101" pitchFamily="2" charset="-122"/>
              </a:rPr>
              <a:pPr algn="r" rtl="0"/>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宋体" panose="02010600030101010101" pitchFamily="2" charset="-122"/>
                <a:ea typeface="宋体" panose="02010600030101010101" pitchFamily="2" charset="-122"/>
              </a:defRPr>
            </a:lvl1pPr>
          </a:lstStyle>
          <a:p>
            <a:endParaRPr lang="zh-CN" altLang="en-US" noProof="0"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宋体" panose="02010600030101010101" pitchFamily="2" charset="-122"/>
                <a:ea typeface="宋体" panose="02010600030101010101" pitchFamily="2" charset="-122"/>
              </a:defRPr>
            </a:lvl1pPr>
          </a:lstStyle>
          <a:p>
            <a:pPr algn="r"/>
            <a:fld id="{1C0E9D65-4AD7-4713-B593-49FE58656631}" type="datetime1">
              <a:rPr lang="zh-CN" altLang="en-US" smtClean="0"/>
              <a:pPr algn="r"/>
              <a:t>2020/11/29</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宋体" panose="02010600030101010101" pitchFamily="2" charset="-122"/>
                <a:ea typeface="宋体" panose="02010600030101010101" pitchFamily="2" charset="-122"/>
              </a:defRPr>
            </a:lvl1pPr>
          </a:lstStyle>
          <a:p>
            <a:endParaRPr lang="zh-CN" altLang="en-US" noProof="0"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宋体" panose="02010600030101010101" pitchFamily="2" charset="-122"/>
                <a:ea typeface="宋体" panose="02010600030101010101" pitchFamily="2" charset="-122"/>
              </a:defRPr>
            </a:lvl1pPr>
          </a:lstStyle>
          <a:p>
            <a:pPr algn="r"/>
            <a:fld id="{DA52D9BF-D574-4807-B36C-9E2A025BE826}" type="slidenum">
              <a:rPr lang="en-US" altLang="zh-CN" noProof="0" smtClean="0"/>
              <a:pPr algn="r"/>
              <a:t>‹#›</a:t>
            </a:fld>
            <a:endParaRPr lang="zh-CN" altLang="en-U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609493" algn="l" defTabSz="1218987" rtl="0" eaLnBrk="1" latinLnBrk="0" hangingPunct="1">
      <a:defRPr sz="1600" kern="1200">
        <a:solidFill>
          <a:schemeClr val="tx1"/>
        </a:solidFill>
        <a:latin typeface="宋体" panose="02010600030101010101" pitchFamily="2" charset="-122"/>
        <a:ea typeface="宋体" panose="02010600030101010101" pitchFamily="2" charset="-122"/>
        <a:cs typeface="+mn-cs"/>
      </a:defRPr>
    </a:lvl2pPr>
    <a:lvl3pPr marL="1218987" algn="l" defTabSz="1218987" rtl="0" eaLnBrk="1" latinLnBrk="0" hangingPunct="1">
      <a:defRPr sz="1600" kern="1200">
        <a:solidFill>
          <a:schemeClr val="tx1"/>
        </a:solidFill>
        <a:latin typeface="宋体" panose="02010600030101010101" pitchFamily="2" charset="-122"/>
        <a:ea typeface="宋体" panose="02010600030101010101" pitchFamily="2" charset="-122"/>
        <a:cs typeface="+mn-cs"/>
      </a:defRPr>
    </a:lvl3pPr>
    <a:lvl4pPr marL="1828480" algn="l" defTabSz="1218987" rtl="0" eaLnBrk="1" latinLnBrk="0" hangingPunct="1">
      <a:defRPr sz="1600" kern="1200">
        <a:solidFill>
          <a:schemeClr val="tx1"/>
        </a:solidFill>
        <a:latin typeface="宋体" panose="02010600030101010101" pitchFamily="2" charset="-122"/>
        <a:ea typeface="宋体" panose="02010600030101010101" pitchFamily="2" charset="-122"/>
        <a:cs typeface="+mn-cs"/>
      </a:defRPr>
    </a:lvl4pPr>
    <a:lvl5pPr marL="2437973" algn="l" defTabSz="1218987" rtl="0" eaLnBrk="1" latinLnBrk="0" hangingPunct="1">
      <a:defRPr sz="1600" kern="1200">
        <a:solidFill>
          <a:schemeClr val="tx1"/>
        </a:solidFill>
        <a:latin typeface="宋体" panose="02010600030101010101" pitchFamily="2" charset="-122"/>
        <a:ea typeface="宋体" panose="02010600030101010101" pitchFamily="2"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9E11EC53-F507-411E-9ADC-FBCFECE09D3D}" type="slidenum">
              <a:rPr lang="en-US" altLang="zh-CN" smtClean="0"/>
              <a:pPr algn="r" rtl="0"/>
              <a:t>1</a:t>
            </a:fld>
            <a:endParaRPr lang="zh-CN" altLang="en-US" dirty="0"/>
          </a:p>
        </p:txBody>
      </p:sp>
    </p:spTree>
    <p:extLst>
      <p:ext uri="{BB962C8B-B14F-4D97-AF65-F5344CB8AC3E}">
        <p14:creationId xmlns:p14="http://schemas.microsoft.com/office/powerpoint/2010/main" val="3883129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10</a:t>
            </a:fld>
            <a:endParaRPr lang="zh-CN" altLang="en-US" dirty="0"/>
          </a:p>
        </p:txBody>
      </p:sp>
    </p:spTree>
    <p:extLst>
      <p:ext uri="{BB962C8B-B14F-4D97-AF65-F5344CB8AC3E}">
        <p14:creationId xmlns:p14="http://schemas.microsoft.com/office/powerpoint/2010/main" val="197051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11</a:t>
            </a:fld>
            <a:endParaRPr lang="zh-CN" altLang="en-US" dirty="0"/>
          </a:p>
        </p:txBody>
      </p:sp>
    </p:spTree>
    <p:extLst>
      <p:ext uri="{BB962C8B-B14F-4D97-AF65-F5344CB8AC3E}">
        <p14:creationId xmlns:p14="http://schemas.microsoft.com/office/powerpoint/2010/main" val="268103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12</a:t>
            </a:fld>
            <a:endParaRPr lang="zh-CN" altLang="en-US" dirty="0"/>
          </a:p>
        </p:txBody>
      </p:sp>
    </p:spTree>
    <p:extLst>
      <p:ext uri="{BB962C8B-B14F-4D97-AF65-F5344CB8AC3E}">
        <p14:creationId xmlns:p14="http://schemas.microsoft.com/office/powerpoint/2010/main" val="343154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13</a:t>
            </a:fld>
            <a:endParaRPr lang="zh-CN" altLang="en-US" dirty="0"/>
          </a:p>
        </p:txBody>
      </p:sp>
    </p:spTree>
    <p:extLst>
      <p:ext uri="{BB962C8B-B14F-4D97-AF65-F5344CB8AC3E}">
        <p14:creationId xmlns:p14="http://schemas.microsoft.com/office/powerpoint/2010/main" val="176925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14</a:t>
            </a:fld>
            <a:endParaRPr lang="zh-CN" altLang="en-US" dirty="0"/>
          </a:p>
        </p:txBody>
      </p:sp>
    </p:spTree>
    <p:extLst>
      <p:ext uri="{BB962C8B-B14F-4D97-AF65-F5344CB8AC3E}">
        <p14:creationId xmlns:p14="http://schemas.microsoft.com/office/powerpoint/2010/main" val="86369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15</a:t>
            </a:fld>
            <a:endParaRPr lang="zh-CN" altLang="en-US" dirty="0"/>
          </a:p>
        </p:txBody>
      </p:sp>
    </p:spTree>
    <p:extLst>
      <p:ext uri="{BB962C8B-B14F-4D97-AF65-F5344CB8AC3E}">
        <p14:creationId xmlns:p14="http://schemas.microsoft.com/office/powerpoint/2010/main" val="4134861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16</a:t>
            </a:fld>
            <a:endParaRPr lang="zh-CN" altLang="en-US" dirty="0"/>
          </a:p>
        </p:txBody>
      </p:sp>
    </p:spTree>
    <p:extLst>
      <p:ext uri="{BB962C8B-B14F-4D97-AF65-F5344CB8AC3E}">
        <p14:creationId xmlns:p14="http://schemas.microsoft.com/office/powerpoint/2010/main" val="409660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24</a:t>
            </a:fld>
            <a:endParaRPr lang="zh-CN" altLang="en-US" dirty="0"/>
          </a:p>
        </p:txBody>
      </p:sp>
    </p:spTree>
    <p:extLst>
      <p:ext uri="{BB962C8B-B14F-4D97-AF65-F5344CB8AC3E}">
        <p14:creationId xmlns:p14="http://schemas.microsoft.com/office/powerpoint/2010/main" val="1352560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25</a:t>
            </a:fld>
            <a:endParaRPr lang="zh-CN" altLang="en-US" dirty="0"/>
          </a:p>
        </p:txBody>
      </p:sp>
    </p:spTree>
    <p:extLst>
      <p:ext uri="{BB962C8B-B14F-4D97-AF65-F5344CB8AC3E}">
        <p14:creationId xmlns:p14="http://schemas.microsoft.com/office/powerpoint/2010/main" val="3011741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26</a:t>
            </a:fld>
            <a:endParaRPr lang="zh-CN" altLang="en-US" dirty="0"/>
          </a:p>
        </p:txBody>
      </p:sp>
    </p:spTree>
    <p:extLst>
      <p:ext uri="{BB962C8B-B14F-4D97-AF65-F5344CB8AC3E}">
        <p14:creationId xmlns:p14="http://schemas.microsoft.com/office/powerpoint/2010/main" val="201263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2</a:t>
            </a:fld>
            <a:endParaRPr lang="zh-CN" altLang="en-US" dirty="0"/>
          </a:p>
        </p:txBody>
      </p:sp>
    </p:spTree>
    <p:extLst>
      <p:ext uri="{BB962C8B-B14F-4D97-AF65-F5344CB8AC3E}">
        <p14:creationId xmlns:p14="http://schemas.microsoft.com/office/powerpoint/2010/main" val="41213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3</a:t>
            </a:fld>
            <a:endParaRPr lang="zh-CN" altLang="en-US" dirty="0"/>
          </a:p>
        </p:txBody>
      </p:sp>
    </p:spTree>
    <p:extLst>
      <p:ext uri="{BB962C8B-B14F-4D97-AF65-F5344CB8AC3E}">
        <p14:creationId xmlns:p14="http://schemas.microsoft.com/office/powerpoint/2010/main" val="146174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4</a:t>
            </a:fld>
            <a:endParaRPr lang="zh-CN" altLang="en-US" dirty="0"/>
          </a:p>
        </p:txBody>
      </p:sp>
    </p:spTree>
    <p:extLst>
      <p:ext uri="{BB962C8B-B14F-4D97-AF65-F5344CB8AC3E}">
        <p14:creationId xmlns:p14="http://schemas.microsoft.com/office/powerpoint/2010/main" val="83237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5</a:t>
            </a:fld>
            <a:endParaRPr lang="zh-CN" altLang="en-US" dirty="0"/>
          </a:p>
        </p:txBody>
      </p:sp>
    </p:spTree>
    <p:extLst>
      <p:ext uri="{BB962C8B-B14F-4D97-AF65-F5344CB8AC3E}">
        <p14:creationId xmlns:p14="http://schemas.microsoft.com/office/powerpoint/2010/main" val="427685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6</a:t>
            </a:fld>
            <a:endParaRPr lang="zh-CN" altLang="en-US" dirty="0"/>
          </a:p>
        </p:txBody>
      </p:sp>
    </p:spTree>
    <p:extLst>
      <p:ext uri="{BB962C8B-B14F-4D97-AF65-F5344CB8AC3E}">
        <p14:creationId xmlns:p14="http://schemas.microsoft.com/office/powerpoint/2010/main" val="82570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7</a:t>
            </a:fld>
            <a:endParaRPr lang="zh-CN" altLang="en-US" dirty="0"/>
          </a:p>
        </p:txBody>
      </p:sp>
    </p:spTree>
    <p:extLst>
      <p:ext uri="{BB962C8B-B14F-4D97-AF65-F5344CB8AC3E}">
        <p14:creationId xmlns:p14="http://schemas.microsoft.com/office/powerpoint/2010/main" val="311209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8</a:t>
            </a:fld>
            <a:endParaRPr lang="zh-CN" altLang="en-US" dirty="0"/>
          </a:p>
        </p:txBody>
      </p:sp>
    </p:spTree>
    <p:extLst>
      <p:ext uri="{BB962C8B-B14F-4D97-AF65-F5344CB8AC3E}">
        <p14:creationId xmlns:p14="http://schemas.microsoft.com/office/powerpoint/2010/main" val="179124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9E11EC53-F507-411E-9ADC-FBCFECE09D3D}" type="slidenum">
              <a:rPr lang="en-US" altLang="zh-CN" smtClean="0"/>
              <a:pPr algn="r" rtl="0"/>
              <a:t>9</a:t>
            </a:fld>
            <a:endParaRPr lang="zh-CN" altLang="en-US" dirty="0"/>
          </a:p>
        </p:txBody>
      </p:sp>
    </p:spTree>
    <p:extLst>
      <p:ext uri="{BB962C8B-B14F-4D97-AF65-F5344CB8AC3E}">
        <p14:creationId xmlns:p14="http://schemas.microsoft.com/office/powerpoint/2010/main" val="128539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等腰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62" name="矩形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zh-CN" altLang="en-US" sz="3200" dirty="0">
              <a:solidFill>
                <a:schemeClr val="tx2"/>
              </a:solidFill>
              <a:latin typeface="宋体" panose="02010600030101010101" pitchFamily="2" charset="-122"/>
              <a:ea typeface="宋体" panose="02010600030101010101" pitchFamily="2" charset="-122"/>
            </a:endParaRPr>
          </a:p>
        </p:txBody>
      </p:sp>
      <p:sp>
        <p:nvSpPr>
          <p:cNvPr id="2" name="标题 1"/>
          <p:cNvSpPr>
            <a:spLocks noGrp="1"/>
          </p:cNvSpPr>
          <p:nvPr>
            <p:ph type="ctrTitle"/>
          </p:nvPr>
        </p:nvSpPr>
        <p:spPr>
          <a:xfrm>
            <a:off x="1218883" y="1905002"/>
            <a:ext cx="9751060" cy="2147926"/>
          </a:xfrm>
        </p:spPr>
        <p:txBody>
          <a:bodyPr rtlCol="0" anchor="ctr">
            <a:normAutofit/>
          </a:bodyPr>
          <a:lstStyle>
            <a:lvl1pPr algn="ctr" rtl="0">
              <a:defRPr sz="4400" cap="all" normalizeH="0" baseline="0">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latin typeface="宋体" panose="02010600030101010101" pitchFamily="2" charset="-122"/>
                <a:ea typeface="宋体" panose="02010600030101010101" pitchFamily="2" charset="-122"/>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标题的替换图片">
    <p:spTree>
      <p:nvGrpSpPr>
        <p:cNvPr id="1" name=""/>
        <p:cNvGrpSpPr/>
        <p:nvPr/>
      </p:nvGrpSpPr>
      <p:grpSpPr>
        <a:xfrm>
          <a:off x="0" y="0"/>
          <a:ext cx="0" cy="0"/>
          <a:chOff x="0" y="0"/>
          <a:chExt cx="0" cy="0"/>
        </a:xfrm>
      </p:grpSpPr>
      <p:sp>
        <p:nvSpPr>
          <p:cNvPr id="2" name="标题 1"/>
          <p:cNvSpPr>
            <a:spLocks noGrp="1"/>
          </p:cNvSpPr>
          <p:nvPr>
            <p:ph type="title"/>
          </p:nvPr>
        </p:nvSpPr>
        <p:spPr>
          <a:xfrm>
            <a:off x="7821163" y="482600"/>
            <a:ext cx="3961368" cy="1422400"/>
          </a:xfrm>
        </p:spPr>
        <p:txBody>
          <a:bodyPr rtlCol="0" anchor="b" anchorCtr="0">
            <a:normAutofit/>
          </a:bodyPr>
          <a:lstStyle>
            <a:lvl1pPr algn="l" rtl="0">
              <a:lnSpc>
                <a:spcPct val="100000"/>
              </a:lnSpc>
              <a:defRPr sz="3200" b="0">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9" name="矩形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3" name="图片占位符 2" descr="为添加图像预留的空占位符。单击占位符，选择要添加的图像。&#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atin typeface="宋体" panose="02010600030101010101" pitchFamily="2" charset="-122"/>
                <a:ea typeface="宋体" panose="02010600030101010101" pitchFamily="2"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latin typeface="宋体" panose="02010600030101010101" pitchFamily="2" charset="-122"/>
                <a:ea typeface="宋体" panose="02010600030101010101" pitchFamily="2"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单击此处编辑母版文本样式</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lgn="l" rtl="0">
              <a:defRPr>
                <a:latin typeface="宋体" panose="02010600030101010101" pitchFamily="2" charset="-122"/>
                <a:ea typeface="宋体" panose="02010600030101010101" pitchFamily="2" charset="-122"/>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7"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8"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040043" y="482599"/>
            <a:ext cx="1843982" cy="5791201"/>
          </a:xfrm>
        </p:spPr>
        <p:txBody>
          <a:bodyPr vert="eaVert" rtlCol="0"/>
          <a:lstStyle>
            <a:lvl1pPr>
              <a:defRPr>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914162" y="482599"/>
            <a:ext cx="9040045" cy="5791201"/>
          </a:xfrm>
        </p:spPr>
        <p:txBody>
          <a:bodyPr vert="eaVert" rtlCol="0"/>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lgn="l" rtl="0">
              <a:defRPr>
                <a:latin typeface="宋体" panose="02010600030101010101" pitchFamily="2" charset="-122"/>
                <a:ea typeface="宋体" panose="02010600030101010101" pitchFamily="2" charset="-122"/>
              </a:defRPr>
            </a:lvl5pPr>
            <a:lvl6pPr algn="l" rtl="0">
              <a:defRPr/>
            </a:lvl6pPr>
            <a:lvl7pPr algn="l" rtl="0">
              <a:defRPr/>
            </a:lvl7pPr>
            <a:lvl8pPr algn="l" rtl="0">
              <a:defRPr baseline="0"/>
            </a:lvl8pPr>
            <a:lvl9pPr algn="l" rtl="0">
              <a:defRPr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7"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8"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lgn="l" rtl="0">
              <a:defRPr>
                <a:latin typeface="宋体" panose="02010600030101010101" pitchFamily="2" charset="-122"/>
                <a:ea typeface="宋体" panose="02010600030101010101" pitchFamily="2" charset="-122"/>
              </a:defRPr>
            </a:lvl5pPr>
            <a:lvl6pPr algn="l" rtl="0">
              <a:defRPr/>
            </a:lvl6pPr>
            <a:lvl7pPr algn="l" rtl="0">
              <a:defRPr/>
            </a:lvl7pPr>
            <a:lvl8pPr algn="l" rtl="0">
              <a:defRPr/>
            </a:lvl8pPr>
            <a:lvl9pPr algn="l" rtl="0">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7"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8"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等腰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1218883" y="1524000"/>
            <a:ext cx="9751060" cy="1992597"/>
          </a:xfrm>
        </p:spPr>
        <p:txBody>
          <a:bodyPr rtlCol="0" anchor="b" anchorCtr="0">
            <a:noAutofit/>
          </a:bodyPr>
          <a:lstStyle>
            <a:lvl1pPr algn="ctr" rtl="0">
              <a:defRPr sz="4400" b="0" cap="all" baseline="0">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latin typeface="宋体" panose="02010600030101010101" pitchFamily="2" charset="-122"/>
                <a:ea typeface="宋体" panose="02010600030101010101" pitchFamily="2" charset="-122"/>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a:t>单击此处编辑母版文本样式</a:t>
            </a:r>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8"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9"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宋体" panose="02010600030101010101" pitchFamily="2" charset="-122"/>
                <a:ea typeface="宋体" panose="02010600030101010101" pitchFamily="2"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914162" y="1803401"/>
            <a:ext cx="4977104" cy="4470400"/>
          </a:xfrm>
        </p:spPr>
        <p:txBody>
          <a:bodyPr rtlCol="0">
            <a:normAutofit/>
          </a:bodyPr>
          <a:lstStyle>
            <a:lvl1pPr algn="l" rtl="0">
              <a:defRPr sz="2400">
                <a:latin typeface="宋体" panose="02010600030101010101" pitchFamily="2" charset="-122"/>
                <a:ea typeface="宋体" panose="02010600030101010101" pitchFamily="2" charset="-122"/>
              </a:defRPr>
            </a:lvl1pPr>
            <a:lvl2pPr algn="l" rtl="0">
              <a:defRPr sz="2000">
                <a:latin typeface="宋体" panose="02010600030101010101" pitchFamily="2" charset="-122"/>
                <a:ea typeface="宋体" panose="02010600030101010101" pitchFamily="2" charset="-122"/>
              </a:defRPr>
            </a:lvl2pPr>
            <a:lvl3pPr algn="l" rtl="0">
              <a:defRPr sz="1800">
                <a:latin typeface="宋体" panose="02010600030101010101" pitchFamily="2" charset="-122"/>
                <a:ea typeface="宋体" panose="02010600030101010101" pitchFamily="2" charset="-122"/>
              </a:defRPr>
            </a:lvl3pPr>
            <a:lvl4pPr algn="l" rtl="0">
              <a:defRPr sz="1600">
                <a:latin typeface="宋体" panose="02010600030101010101" pitchFamily="2" charset="-122"/>
                <a:ea typeface="宋体" panose="02010600030101010101" pitchFamily="2" charset="-122"/>
              </a:defRPr>
            </a:lvl4pPr>
            <a:lvl5pPr algn="l" rtl="0">
              <a:defRPr sz="1400">
                <a:latin typeface="宋体" panose="02010600030101010101" pitchFamily="2" charset="-122"/>
                <a:ea typeface="宋体" panose="02010600030101010101" pitchFamily="2" charset="-122"/>
              </a:defRPr>
            </a:lvl5pPr>
            <a:lvl6pPr algn="l" rtl="0">
              <a:defRPr sz="1400"/>
            </a:lvl6pPr>
            <a:lvl7pPr marL="2669581" algn="l" rtl="0">
              <a:defRPr sz="1400"/>
            </a:lvl7pPr>
            <a:lvl8pPr marL="2669581" algn="l" rtl="0">
              <a:defRPr sz="1400"/>
            </a:lvl8pPr>
            <a:lvl9pPr marL="2669581" algn="l" rtl="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97559" y="1803401"/>
            <a:ext cx="4977104" cy="4470400"/>
          </a:xfrm>
        </p:spPr>
        <p:txBody>
          <a:bodyPr rtlCol="0">
            <a:normAutofit/>
          </a:bodyPr>
          <a:lstStyle>
            <a:lvl1pPr algn="l" rtl="0">
              <a:defRPr sz="2400">
                <a:latin typeface="宋体" panose="02010600030101010101" pitchFamily="2" charset="-122"/>
                <a:ea typeface="宋体" panose="02010600030101010101" pitchFamily="2" charset="-122"/>
              </a:defRPr>
            </a:lvl1pPr>
            <a:lvl2pPr algn="l" rtl="0">
              <a:defRPr sz="2000">
                <a:latin typeface="宋体" panose="02010600030101010101" pitchFamily="2" charset="-122"/>
                <a:ea typeface="宋体" panose="02010600030101010101" pitchFamily="2" charset="-122"/>
              </a:defRPr>
            </a:lvl2pPr>
            <a:lvl3pPr algn="l" rtl="0">
              <a:defRPr sz="1800">
                <a:latin typeface="宋体" panose="02010600030101010101" pitchFamily="2" charset="-122"/>
                <a:ea typeface="宋体" panose="02010600030101010101" pitchFamily="2" charset="-122"/>
              </a:defRPr>
            </a:lvl3pPr>
            <a:lvl4pPr algn="l" rtl="0">
              <a:defRPr sz="1600">
                <a:latin typeface="宋体" panose="02010600030101010101" pitchFamily="2" charset="-122"/>
                <a:ea typeface="宋体" panose="02010600030101010101" pitchFamily="2" charset="-122"/>
              </a:defRPr>
            </a:lvl4pPr>
            <a:lvl5pPr algn="l" rtl="0">
              <a:defRPr sz="1400">
                <a:latin typeface="宋体" panose="02010600030101010101" pitchFamily="2" charset="-122"/>
                <a:ea typeface="宋体" panose="02010600030101010101" pitchFamily="2" charset="-122"/>
              </a:defRPr>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noProof="0" dirty="0"/>
          </a:p>
        </p:txBody>
      </p:sp>
      <p:sp>
        <p:nvSpPr>
          <p:cNvPr id="8" name="日期占位符 3"/>
          <p:cNvSpPr>
            <a:spLocks noGrp="1"/>
          </p:cNvSpPr>
          <p:nvPr>
            <p:ph type="dt" sz="half" idx="1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48025E07-C339-4BA7-9ED2-34132EA38857}" type="datetime1">
              <a:rPr lang="zh-CN" altLang="en-US" smtClean="0"/>
              <a:pPr algn="r"/>
              <a:t>2020/11/29</a:t>
            </a:fld>
            <a:endParaRPr lang="zh-CN" altLang="en-US" dirty="0"/>
          </a:p>
        </p:txBody>
      </p:sp>
      <p:sp>
        <p:nvSpPr>
          <p:cNvPr id="9"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noProof="0" smtClean="0"/>
              <a:pPr algn="r"/>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latin typeface="宋体" panose="02010600030101010101" pitchFamily="2" charset="-122"/>
                <a:ea typeface="宋体" panose="02010600030101010101" pitchFamily="2" charset="-122"/>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单击此处编辑母版文本样式</a:t>
            </a:r>
          </a:p>
        </p:txBody>
      </p:sp>
      <p:sp>
        <p:nvSpPr>
          <p:cNvPr id="4" name="内容占位符 3"/>
          <p:cNvSpPr>
            <a:spLocks noGrp="1"/>
          </p:cNvSpPr>
          <p:nvPr>
            <p:ph sz="half" idx="2"/>
          </p:nvPr>
        </p:nvSpPr>
        <p:spPr>
          <a:xfrm>
            <a:off x="914162" y="2717800"/>
            <a:ext cx="4977104" cy="3556000"/>
          </a:xfrm>
        </p:spPr>
        <p:txBody>
          <a:bodyPr rtlCol="0">
            <a:normAutofit/>
          </a:bodyPr>
          <a:lstStyle>
            <a:lvl1pPr algn="l" rtl="0">
              <a:defRPr sz="2400">
                <a:latin typeface="宋体" panose="02010600030101010101" pitchFamily="2" charset="-122"/>
                <a:ea typeface="宋体" panose="02010600030101010101" pitchFamily="2" charset="-122"/>
              </a:defRPr>
            </a:lvl1pPr>
            <a:lvl2pPr algn="l" rtl="0">
              <a:defRPr sz="2000">
                <a:latin typeface="宋体" panose="02010600030101010101" pitchFamily="2" charset="-122"/>
                <a:ea typeface="宋体" panose="02010600030101010101" pitchFamily="2" charset="-122"/>
              </a:defRPr>
            </a:lvl2pPr>
            <a:lvl3pPr algn="l" rtl="0">
              <a:defRPr sz="1800">
                <a:latin typeface="宋体" panose="02010600030101010101" pitchFamily="2" charset="-122"/>
                <a:ea typeface="宋体" panose="02010600030101010101" pitchFamily="2" charset="-122"/>
              </a:defRPr>
            </a:lvl3pPr>
            <a:lvl4pPr algn="l" rtl="0">
              <a:defRPr sz="1600">
                <a:latin typeface="宋体" panose="02010600030101010101" pitchFamily="2" charset="-122"/>
                <a:ea typeface="宋体" panose="02010600030101010101" pitchFamily="2" charset="-122"/>
              </a:defRPr>
            </a:lvl4pPr>
            <a:lvl5pPr algn="l" rtl="0">
              <a:defRPr sz="1400">
                <a:latin typeface="宋体" panose="02010600030101010101" pitchFamily="2" charset="-122"/>
                <a:ea typeface="宋体" panose="02010600030101010101" pitchFamily="2" charset="-122"/>
              </a:defRPr>
            </a:lvl5pPr>
            <a:lvl6pPr marL="2669581" algn="l" rtl="0">
              <a:defRPr sz="1400"/>
            </a:lvl6pPr>
            <a:lvl7pPr marL="2669581" algn="l" rtl="0">
              <a:defRPr sz="1400"/>
            </a:lvl7pPr>
            <a:lvl8pPr marL="2669581" algn="l" rtl="0">
              <a:defRPr sz="1400"/>
            </a:lvl8pPr>
            <a:lvl9pPr marL="2669581" algn="l" rtl="0">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latin typeface="宋体" panose="02010600030101010101" pitchFamily="2" charset="-122"/>
                <a:ea typeface="宋体" panose="02010600030101010101" pitchFamily="2" charset="-122"/>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单击此处编辑母版文本样式</a:t>
            </a:r>
          </a:p>
        </p:txBody>
      </p:sp>
      <p:sp>
        <p:nvSpPr>
          <p:cNvPr id="6" name="内容占位符 5"/>
          <p:cNvSpPr>
            <a:spLocks noGrp="1"/>
          </p:cNvSpPr>
          <p:nvPr>
            <p:ph sz="quarter" idx="4"/>
          </p:nvPr>
        </p:nvSpPr>
        <p:spPr>
          <a:xfrm>
            <a:off x="6297559" y="2717800"/>
            <a:ext cx="4977104" cy="3556000"/>
          </a:xfrm>
        </p:spPr>
        <p:txBody>
          <a:bodyPr rtlCol="0">
            <a:normAutofit/>
          </a:bodyPr>
          <a:lstStyle>
            <a:lvl1pPr algn="l" rtl="0">
              <a:defRPr sz="2400">
                <a:latin typeface="宋体" panose="02010600030101010101" pitchFamily="2" charset="-122"/>
                <a:ea typeface="宋体" panose="02010600030101010101" pitchFamily="2" charset="-122"/>
              </a:defRPr>
            </a:lvl1pPr>
            <a:lvl2pPr algn="l" rtl="0">
              <a:defRPr sz="2000">
                <a:latin typeface="宋体" panose="02010600030101010101" pitchFamily="2" charset="-122"/>
                <a:ea typeface="宋体" panose="02010600030101010101" pitchFamily="2" charset="-122"/>
              </a:defRPr>
            </a:lvl2pPr>
            <a:lvl3pPr algn="l" rtl="0">
              <a:defRPr sz="1800">
                <a:latin typeface="宋体" panose="02010600030101010101" pitchFamily="2" charset="-122"/>
                <a:ea typeface="宋体" panose="02010600030101010101" pitchFamily="2" charset="-122"/>
              </a:defRPr>
            </a:lvl3pPr>
            <a:lvl4pPr algn="l" rtl="0">
              <a:defRPr sz="1600">
                <a:latin typeface="宋体" panose="02010600030101010101" pitchFamily="2" charset="-122"/>
                <a:ea typeface="宋体" panose="02010600030101010101" pitchFamily="2" charset="-122"/>
              </a:defRPr>
            </a:lvl4pPr>
            <a:lvl5pPr algn="l" rtl="0">
              <a:defRPr sz="1400">
                <a:latin typeface="宋体" panose="02010600030101010101" pitchFamily="2" charset="-122"/>
                <a:ea typeface="宋体" panose="02010600030101010101" pitchFamily="2" charset="-122"/>
              </a:defRPr>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10" name="日期占位符 3"/>
          <p:cNvSpPr>
            <a:spLocks noGrp="1"/>
          </p:cNvSpPr>
          <p:nvPr>
            <p:ph type="dt" sz="half" idx="1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11" name="幻灯片编号占位符 5"/>
          <p:cNvSpPr>
            <a:spLocks noGrp="1"/>
          </p:cNvSpPr>
          <p:nvPr>
            <p:ph type="sldNum" sz="quarter" idx="13"/>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6"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7"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821163" y="482600"/>
            <a:ext cx="3961368" cy="1422400"/>
          </a:xfrm>
        </p:spPr>
        <p:txBody>
          <a:bodyPr rtlCol="0" anchor="b">
            <a:noAutofit/>
          </a:bodyPr>
          <a:lstStyle>
            <a:lvl1pPr algn="l" rtl="0">
              <a:lnSpc>
                <a:spcPct val="100000"/>
              </a:lnSpc>
              <a:defRPr sz="3200" b="0">
                <a:latin typeface="宋体" panose="02010600030101010101" pitchFamily="2" charset="-122"/>
                <a:ea typeface="宋体" panose="02010600030101010101" pitchFamily="2" charset="-122"/>
              </a:defRPr>
            </a:lvl1pPr>
          </a:lstStyle>
          <a:p>
            <a:pPr rtl="0"/>
            <a:r>
              <a:rPr lang="zh-CN" altLang="en-US"/>
              <a:t>单击此处编辑母版标题样式</a:t>
            </a:r>
            <a:endParaRPr lang="zh-CN" altLang="en-US" dirty="0"/>
          </a:p>
        </p:txBody>
      </p:sp>
      <p:sp>
        <p:nvSpPr>
          <p:cNvPr id="20" name="矩形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bwMode="white">
          <a:xfrm>
            <a:off x="507868" y="482600"/>
            <a:ext cx="6602280" cy="5842001"/>
          </a:xfrm>
        </p:spPr>
        <p:txBody>
          <a:bodyPr rtlCol="0">
            <a:normAutofit/>
          </a:bodyPr>
          <a:lstStyle>
            <a:lvl1pPr algn="l" rtl="0">
              <a:defRPr sz="2800">
                <a:latin typeface="宋体" panose="02010600030101010101" pitchFamily="2" charset="-122"/>
                <a:ea typeface="宋体" panose="02010600030101010101" pitchFamily="2" charset="-122"/>
              </a:defRPr>
            </a:lvl1pPr>
            <a:lvl2pPr algn="l" rtl="0">
              <a:defRPr sz="2400">
                <a:latin typeface="宋体" panose="02010600030101010101" pitchFamily="2" charset="-122"/>
                <a:ea typeface="宋体" panose="02010600030101010101" pitchFamily="2" charset="-122"/>
              </a:defRPr>
            </a:lvl2pPr>
            <a:lvl3pPr algn="l" rtl="0">
              <a:defRPr sz="2000">
                <a:latin typeface="宋体" panose="02010600030101010101" pitchFamily="2" charset="-122"/>
                <a:ea typeface="宋体" panose="02010600030101010101" pitchFamily="2" charset="-122"/>
              </a:defRPr>
            </a:lvl3pPr>
            <a:lvl4pPr algn="l" rtl="0">
              <a:defRPr sz="1800">
                <a:latin typeface="宋体" panose="02010600030101010101" pitchFamily="2" charset="-122"/>
                <a:ea typeface="宋体" panose="02010600030101010101" pitchFamily="2" charset="-122"/>
              </a:defRPr>
            </a:lvl4pPr>
            <a:lvl5pPr algn="l" rtl="0">
              <a:defRPr sz="1600">
                <a:latin typeface="宋体" panose="02010600030101010101" pitchFamily="2" charset="-122"/>
                <a:ea typeface="宋体" panose="02010600030101010101" pitchFamily="2" charset="-122"/>
              </a:defRPr>
            </a:lvl5pPr>
            <a:lvl6pPr algn="l" rtl="0">
              <a:defRPr sz="1600"/>
            </a:lvl6pPr>
            <a:lvl7pPr algn="l" rtl="0">
              <a:defRPr sz="1600"/>
            </a:lvl7pPr>
            <a:lvl8pPr algn="l" rtl="0">
              <a:defRPr sz="1600"/>
            </a:lvl8pPr>
            <a:lvl9pPr algn="l" rtl="0">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latin typeface="宋体" panose="02010600030101010101" pitchFamily="2" charset="-122"/>
                <a:ea typeface="宋体" panose="02010600030101010101" pitchFamily="2"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等腰三角形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6399133" y="1905000"/>
            <a:ext cx="5180251" cy="1727200"/>
          </a:xfrm>
        </p:spPr>
        <p:txBody>
          <a:bodyPr rtlCol="0" anchor="b" anchorCtr="0">
            <a:normAutofit/>
          </a:bodyPr>
          <a:lstStyle>
            <a:lvl1pPr algn="l" rtl="0">
              <a:defRPr sz="3200" b="0">
                <a:latin typeface="宋体" panose="02010600030101010101" pitchFamily="2" charset="-122"/>
                <a:ea typeface="宋体" panose="02010600030101010101" pitchFamily="2" charset="-122"/>
              </a:defRPr>
            </a:lvl1pPr>
          </a:lstStyle>
          <a:p>
            <a:pPr rtl="0"/>
            <a:r>
              <a:rPr lang="zh-CN" altLang="en-US" noProof="0"/>
              <a:t>单击此处编辑母版标题样式</a:t>
            </a:r>
            <a:endParaRPr lang="zh-CN" altLang="en-US" noProof="0" dirty="0"/>
          </a:p>
        </p:txBody>
      </p:sp>
      <p:sp>
        <p:nvSpPr>
          <p:cNvPr id="9" name="矩形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宋体" panose="02010600030101010101" pitchFamily="2" charset="-122"/>
              <a:ea typeface="宋体" panose="02010600030101010101" pitchFamily="2" charset="-122"/>
            </a:endParaRPr>
          </a:p>
        </p:txBody>
      </p:sp>
      <p:sp>
        <p:nvSpPr>
          <p:cNvPr id="3" name="图片占位符 2" descr="为添加图像预留的空占位符。单击占位符，选择要添加的图像。&#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atin typeface="宋体" panose="02010600030101010101" pitchFamily="2" charset="-122"/>
                <a:ea typeface="宋体" panose="02010600030101010101" pitchFamily="2"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latin typeface="宋体" panose="02010600030101010101" pitchFamily="2" charset="-122"/>
                <a:ea typeface="宋体" panose="02010600030101010101" pitchFamily="2"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zh-CN" altLang="en-US" dirty="0"/>
              <a:t>单击此处编辑母版标题样式</a:t>
            </a:r>
          </a:p>
        </p:txBody>
      </p:sp>
      <p:sp>
        <p:nvSpPr>
          <p:cNvPr id="3" name="文本占位符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endParaRPr lang="zh-CN" altLang="en-US" dirty="0"/>
          </a:p>
        </p:txBody>
      </p:sp>
      <p:sp>
        <p:nvSpPr>
          <p:cNvPr id="4" name="日期占位符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C3D482F5-6142-478D-BB13-9AC4D3450B3B}" type="datetime1">
              <a:rPr lang="zh-CN" altLang="en-US" smtClean="0"/>
              <a:pPr algn="r"/>
              <a:t>2020/11/29</a:t>
            </a:fld>
            <a:endParaRPr lang="zh-CN" altLang="en-US" dirty="0"/>
          </a:p>
        </p:txBody>
      </p:sp>
      <p:sp>
        <p:nvSpPr>
          <p:cNvPr id="6" name="幻灯片编号占位符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latin typeface="宋体" panose="02010600030101010101" pitchFamily="2" charset="-122"/>
                <a:ea typeface="宋体" panose="02010600030101010101" pitchFamily="2" charset="-122"/>
              </a:defRPr>
            </a:lvl1pPr>
          </a:lstStyle>
          <a:p>
            <a:pPr algn="r"/>
            <a:fld id="{E5FD5434-F838-4DD4-A17B-1CB1A1850DF4}" type="slidenum">
              <a:rPr lang="en-US" altLang="zh-CN" smtClean="0"/>
              <a:pPr algn="r"/>
              <a:t>‹#›</a:t>
            </a:fld>
            <a:endParaRPr lang="zh-CN" altLang="en-US"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宋体" panose="02010600030101010101" pitchFamily="2" charset="-122"/>
          <a:ea typeface="宋体" panose="02010600030101010101" pitchFamily="2" charset="-122"/>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宋体" panose="02010600030101010101" pitchFamily="2" charset="-122"/>
          <a:ea typeface="宋体" panose="02010600030101010101" pitchFamily="2" charset="-122"/>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宋体" panose="02010600030101010101" pitchFamily="2" charset="-122"/>
          <a:ea typeface="宋体" panose="02010600030101010101" pitchFamily="2" charset="-122"/>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rtlCol="0"/>
          <a:lstStyle/>
          <a:p>
            <a:pPr rtl="0"/>
            <a:r>
              <a:rPr lang="zh-CN" altLang="en-US" dirty="0">
                <a:latin typeface="Salesforce Sans"/>
                <a:sym typeface="Salesforce Sans"/>
              </a:rPr>
              <a:t>博客网站</a:t>
            </a:r>
            <a:endParaRPr lang="zh-CN" altLang="en-US" dirty="0">
              <a:latin typeface="Salesforce Sans"/>
              <a:ea typeface="宋体" panose="02010600030101010101" pitchFamily="2" charset="-122"/>
              <a:sym typeface="Salesforce Sans"/>
            </a:endParaRPr>
          </a:p>
        </p:txBody>
      </p:sp>
      <p:sp>
        <p:nvSpPr>
          <p:cNvPr id="2" name="副标题 1"/>
          <p:cNvSpPr>
            <a:spLocks noGrp="1"/>
          </p:cNvSpPr>
          <p:nvPr>
            <p:ph type="subTitle" idx="1"/>
          </p:nvPr>
        </p:nvSpPr>
        <p:spPr/>
        <p:txBody>
          <a:bodyPr rtlCol="0">
            <a:normAutofit/>
          </a:bodyPr>
          <a:lstStyle/>
          <a:p>
            <a:pPr rtl="0"/>
            <a:r>
              <a:rPr lang="zh-CN" altLang="en-US" dirty="0">
                <a:latin typeface="Salesforce Sans"/>
                <a:ea typeface="宋体" panose="02010600030101010101" pitchFamily="2" charset="-122"/>
                <a:sym typeface="Salesforce Sans"/>
              </a:rPr>
              <a:t>组长：耿航</a:t>
            </a:r>
            <a:endParaRPr lang="en-US" altLang="zh-CN" dirty="0">
              <a:latin typeface="Salesforce Sans"/>
              <a:ea typeface="宋体" panose="02010600030101010101" pitchFamily="2" charset="-122"/>
              <a:sym typeface="Salesforce Sans"/>
            </a:endParaRPr>
          </a:p>
          <a:p>
            <a:pPr rtl="0"/>
            <a:r>
              <a:rPr lang="zh-CN" altLang="en-US" dirty="0">
                <a:latin typeface="Salesforce Sans"/>
                <a:sym typeface="Salesforce Sans"/>
              </a:rPr>
              <a:t>组员：李鑫浩 刘源 刘长贺</a:t>
            </a:r>
            <a:endParaRPr lang="zh-CN" altLang="en-US" dirty="0">
              <a:latin typeface="Salesforce Sans"/>
              <a:ea typeface="宋体" panose="02010600030101010101" pitchFamily="2" charset="-122"/>
              <a:sym typeface="Salesforce Sans"/>
            </a:endParaRP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a:t>
            </a:r>
            <a:r>
              <a:rPr lang="en-US" altLang="zh-CN" dirty="0">
                <a:latin typeface="Salesforce Sans"/>
                <a:ea typeface="宋体" panose="02010600030101010101" pitchFamily="2" charset="-122"/>
                <a:sym typeface="Salesforce Sans"/>
              </a:rPr>
              <a:t>-</a:t>
            </a:r>
            <a:r>
              <a:rPr lang="zh-CN" altLang="en-US" dirty="0">
                <a:latin typeface="Salesforce Sans"/>
                <a:sym typeface="Salesforce Sans"/>
              </a:rPr>
              <a:t>标签</a:t>
            </a:r>
            <a:endParaRPr lang="zh-CN" altLang="en-US" dirty="0">
              <a:latin typeface="Salesforce Sans"/>
              <a:ea typeface="宋体" panose="02010600030101010101" pitchFamily="2" charset="-122"/>
              <a:sym typeface="Salesforce Sans"/>
            </a:endParaRPr>
          </a:p>
        </p:txBody>
      </p:sp>
      <p:sp>
        <p:nvSpPr>
          <p:cNvPr id="8" name="文本框 7">
            <a:extLst>
              <a:ext uri="{FF2B5EF4-FFF2-40B4-BE49-F238E27FC236}">
                <a16:creationId xmlns:a16="http://schemas.microsoft.com/office/drawing/2014/main" id="{DEB9FE48-1724-4658-A9FF-FB0ED8DCB98F}"/>
              </a:ext>
            </a:extLst>
          </p:cNvPr>
          <p:cNvSpPr txBox="1"/>
          <p:nvPr/>
        </p:nvSpPr>
        <p:spPr>
          <a:xfrm>
            <a:off x="1125860" y="2132856"/>
            <a:ext cx="3816424" cy="1255728"/>
          </a:xfrm>
          <a:prstGeom prst="rect">
            <a:avLst/>
          </a:prstGeom>
          <a:noFill/>
        </p:spPr>
        <p:txBody>
          <a:bodyPr wrap="square" rtlCol="0">
            <a:spAutoFit/>
          </a:bodyPr>
          <a:lstStyle/>
          <a:p>
            <a:pPr>
              <a:lnSpc>
                <a:spcPct val="90000"/>
              </a:lnSpc>
            </a:pPr>
            <a:r>
              <a:rPr lang="zh-CN" altLang="en-US" sz="2800" dirty="0"/>
              <a:t>照搬的分类，只不过表现形式有点区别，选择的标准不同。</a:t>
            </a:r>
          </a:p>
        </p:txBody>
      </p:sp>
      <p:pic>
        <p:nvPicPr>
          <p:cNvPr id="7" name="内容占位符 6">
            <a:extLst>
              <a:ext uri="{FF2B5EF4-FFF2-40B4-BE49-F238E27FC236}">
                <a16:creationId xmlns:a16="http://schemas.microsoft.com/office/drawing/2014/main" id="{2E0D1051-3CA0-49D8-AF21-C839FE88BF0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97613" y="2185575"/>
            <a:ext cx="4976812" cy="3706049"/>
          </a:xfrm>
        </p:spPr>
      </p:pic>
    </p:spTree>
    <p:extLst>
      <p:ext uri="{BB962C8B-B14F-4D97-AF65-F5344CB8AC3E}">
        <p14:creationId xmlns:p14="http://schemas.microsoft.com/office/powerpoint/2010/main" val="110752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博主界面</a:t>
            </a:r>
          </a:p>
        </p:txBody>
      </p:sp>
      <p:pic>
        <p:nvPicPr>
          <p:cNvPr id="11" name="内容占位符 10">
            <a:extLst>
              <a:ext uri="{FF2B5EF4-FFF2-40B4-BE49-F238E27FC236}">
                <a16:creationId xmlns:a16="http://schemas.microsoft.com/office/drawing/2014/main" id="{C065C596-4FA6-41FD-885E-F1EC9CB841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45849" y="908720"/>
            <a:ext cx="5400600" cy="5544616"/>
          </a:xfrm>
        </p:spPr>
      </p:pic>
      <p:sp>
        <p:nvSpPr>
          <p:cNvPr id="13" name="文本框 12">
            <a:extLst>
              <a:ext uri="{FF2B5EF4-FFF2-40B4-BE49-F238E27FC236}">
                <a16:creationId xmlns:a16="http://schemas.microsoft.com/office/drawing/2014/main" id="{427D15FF-1CCD-4804-A92D-8748BECCE6D9}"/>
              </a:ext>
            </a:extLst>
          </p:cNvPr>
          <p:cNvSpPr txBox="1"/>
          <p:nvPr/>
        </p:nvSpPr>
        <p:spPr>
          <a:xfrm>
            <a:off x="914162" y="1701800"/>
            <a:ext cx="3236034" cy="1643527"/>
          </a:xfrm>
          <a:prstGeom prst="rect">
            <a:avLst/>
          </a:prstGeom>
          <a:noFill/>
        </p:spPr>
        <p:txBody>
          <a:bodyPr wrap="square" rtlCol="0">
            <a:spAutoFit/>
          </a:bodyPr>
          <a:lstStyle/>
          <a:p>
            <a:pPr>
              <a:lnSpc>
                <a:spcPct val="90000"/>
              </a:lnSpc>
            </a:pPr>
            <a:r>
              <a:rPr lang="zh-CN" altLang="en-US" sz="2800" dirty="0"/>
              <a:t>分为上下两部分</a:t>
            </a:r>
            <a:endParaRPr lang="en-US" altLang="zh-CN" sz="2800" dirty="0"/>
          </a:p>
          <a:p>
            <a:pPr>
              <a:lnSpc>
                <a:spcPct val="90000"/>
              </a:lnSpc>
            </a:pPr>
            <a:r>
              <a:rPr lang="zh-CN" altLang="en-US" sz="2800" dirty="0"/>
              <a:t>上部分是具体文章的展示</a:t>
            </a:r>
            <a:endParaRPr lang="en-US" altLang="zh-CN" sz="2800" dirty="0"/>
          </a:p>
          <a:p>
            <a:pPr>
              <a:lnSpc>
                <a:spcPct val="90000"/>
              </a:lnSpc>
            </a:pPr>
            <a:r>
              <a:rPr lang="zh-CN" altLang="en-US" sz="2800" dirty="0"/>
              <a:t>下部分是写评论</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162" y="482600"/>
            <a:ext cx="10360501" cy="714152"/>
          </a:xfrm>
        </p:spPr>
        <p:txBody>
          <a:bodyPr rtlCol="0"/>
          <a:lstStyle/>
          <a:p>
            <a:pPr rtl="0"/>
            <a:r>
              <a:rPr lang="zh-CN" altLang="en-US" dirty="0">
                <a:latin typeface="Salesforce Sans"/>
                <a:sym typeface="Salesforce Sans"/>
              </a:rPr>
              <a:t>对应代码</a:t>
            </a:r>
            <a:endParaRPr lang="zh-CN" altLang="en-US" dirty="0">
              <a:latin typeface="Salesforce Sans"/>
              <a:ea typeface="宋体" panose="02010600030101010101" pitchFamily="2" charset="-122"/>
              <a:sym typeface="Salesforce Sans"/>
            </a:endParaRPr>
          </a:p>
        </p:txBody>
      </p:sp>
      <p:pic>
        <p:nvPicPr>
          <p:cNvPr id="6" name="内容占位符 5">
            <a:extLst>
              <a:ext uri="{FF2B5EF4-FFF2-40B4-BE49-F238E27FC236}">
                <a16:creationId xmlns:a16="http://schemas.microsoft.com/office/drawing/2014/main" id="{86663068-A29F-4DEA-ACCA-506DBDF02C0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04" y="1268760"/>
            <a:ext cx="5221039" cy="4536504"/>
          </a:xfrm>
        </p:spPr>
      </p:pic>
      <p:pic>
        <p:nvPicPr>
          <p:cNvPr id="9" name="图片 8">
            <a:extLst>
              <a:ext uri="{FF2B5EF4-FFF2-40B4-BE49-F238E27FC236}">
                <a16:creationId xmlns:a16="http://schemas.microsoft.com/office/drawing/2014/main" id="{90AF5089-4CA3-4231-B3E6-E525408FF318}"/>
              </a:ext>
            </a:extLst>
          </p:cNvPr>
          <p:cNvPicPr>
            <a:picLocks noChangeAspect="1"/>
          </p:cNvPicPr>
          <p:nvPr/>
        </p:nvPicPr>
        <p:blipFill>
          <a:blip r:embed="rId4"/>
          <a:stretch>
            <a:fillRect/>
          </a:stretch>
        </p:blipFill>
        <p:spPr>
          <a:xfrm>
            <a:off x="6238428" y="1268760"/>
            <a:ext cx="5556697" cy="4536504"/>
          </a:xfrm>
          <a:prstGeom prst="rect">
            <a:avLst/>
          </a:prstGeom>
        </p:spPr>
      </p:pic>
    </p:spTree>
    <p:extLst>
      <p:ext uri="{BB962C8B-B14F-4D97-AF65-F5344CB8AC3E}">
        <p14:creationId xmlns:p14="http://schemas.microsoft.com/office/powerpoint/2010/main" val="41143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a:t>
            </a:r>
            <a:r>
              <a:rPr lang="en-US" altLang="zh-CN" dirty="0">
                <a:latin typeface="Salesforce Sans"/>
                <a:ea typeface="宋体" panose="02010600030101010101" pitchFamily="2" charset="-122"/>
                <a:sym typeface="Salesforce Sans"/>
              </a:rPr>
              <a:t>-</a:t>
            </a:r>
            <a:r>
              <a:rPr lang="zh-CN" altLang="en-US" dirty="0">
                <a:latin typeface="Salesforce Sans"/>
                <a:sym typeface="Salesforce Sans"/>
              </a:rPr>
              <a:t>关于</a:t>
            </a:r>
            <a:endParaRPr lang="zh-CN" altLang="en-US" dirty="0">
              <a:latin typeface="Salesforce Sans"/>
              <a:ea typeface="宋体" panose="02010600030101010101" pitchFamily="2" charset="-122"/>
              <a:sym typeface="Salesforce Sans"/>
            </a:endParaRPr>
          </a:p>
        </p:txBody>
      </p:sp>
      <p:sp>
        <p:nvSpPr>
          <p:cNvPr id="8" name="文本框 7">
            <a:extLst>
              <a:ext uri="{FF2B5EF4-FFF2-40B4-BE49-F238E27FC236}">
                <a16:creationId xmlns:a16="http://schemas.microsoft.com/office/drawing/2014/main" id="{DEB9FE48-1724-4658-A9FF-FB0ED8DCB98F}"/>
              </a:ext>
            </a:extLst>
          </p:cNvPr>
          <p:cNvSpPr txBox="1"/>
          <p:nvPr/>
        </p:nvSpPr>
        <p:spPr>
          <a:xfrm>
            <a:off x="1125860" y="2132856"/>
            <a:ext cx="3816424" cy="480131"/>
          </a:xfrm>
          <a:prstGeom prst="rect">
            <a:avLst/>
          </a:prstGeom>
          <a:noFill/>
        </p:spPr>
        <p:txBody>
          <a:bodyPr wrap="square" rtlCol="0">
            <a:spAutoFit/>
          </a:bodyPr>
          <a:lstStyle/>
          <a:p>
            <a:pPr>
              <a:lnSpc>
                <a:spcPct val="90000"/>
              </a:lnSpc>
            </a:pPr>
            <a:r>
              <a:rPr lang="zh-CN" altLang="en-US" sz="2800" dirty="0"/>
              <a:t>（静态页面）</a:t>
            </a:r>
          </a:p>
        </p:txBody>
      </p:sp>
      <p:pic>
        <p:nvPicPr>
          <p:cNvPr id="6" name="内容占位符 5">
            <a:extLst>
              <a:ext uri="{FF2B5EF4-FFF2-40B4-BE49-F238E27FC236}">
                <a16:creationId xmlns:a16="http://schemas.microsoft.com/office/drawing/2014/main" id="{96B2B798-0E81-46E4-B881-1914ACC0F83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1701800"/>
            <a:ext cx="5180013" cy="4673600"/>
          </a:xfrm>
        </p:spPr>
      </p:pic>
    </p:spTree>
    <p:extLst>
      <p:ext uri="{BB962C8B-B14F-4D97-AF65-F5344CB8AC3E}">
        <p14:creationId xmlns:p14="http://schemas.microsoft.com/office/powerpoint/2010/main" val="97719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登录页面</a:t>
            </a:r>
          </a:p>
        </p:txBody>
      </p:sp>
      <p:sp>
        <p:nvSpPr>
          <p:cNvPr id="7" name="文本框 6">
            <a:extLst>
              <a:ext uri="{FF2B5EF4-FFF2-40B4-BE49-F238E27FC236}">
                <a16:creationId xmlns:a16="http://schemas.microsoft.com/office/drawing/2014/main" id="{C6AA3D0F-C740-4440-9F1A-33153C039C01}"/>
              </a:ext>
            </a:extLst>
          </p:cNvPr>
          <p:cNvSpPr txBox="1"/>
          <p:nvPr/>
        </p:nvSpPr>
        <p:spPr>
          <a:xfrm>
            <a:off x="914162" y="1916832"/>
            <a:ext cx="3740090" cy="867930"/>
          </a:xfrm>
          <a:prstGeom prst="rect">
            <a:avLst/>
          </a:prstGeom>
          <a:noFill/>
        </p:spPr>
        <p:txBody>
          <a:bodyPr wrap="square" rtlCol="0">
            <a:spAutoFit/>
          </a:bodyPr>
          <a:lstStyle/>
          <a:p>
            <a:pPr>
              <a:lnSpc>
                <a:spcPct val="90000"/>
              </a:lnSpc>
            </a:pPr>
            <a:r>
              <a:rPr lang="zh-CN" altLang="en-US" sz="2800" dirty="0"/>
              <a:t>功能要点：</a:t>
            </a:r>
            <a:endParaRPr lang="en-US" altLang="zh-CN" sz="2800" dirty="0"/>
          </a:p>
          <a:p>
            <a:pPr>
              <a:lnSpc>
                <a:spcPct val="90000"/>
              </a:lnSpc>
            </a:pPr>
            <a:r>
              <a:rPr lang="en-US" altLang="zh-CN" sz="2800" dirty="0"/>
              <a:t>1</a:t>
            </a:r>
            <a:r>
              <a:rPr lang="zh-CN" altLang="en-US" sz="2800" dirty="0"/>
              <a:t>、密码验证</a:t>
            </a:r>
          </a:p>
        </p:txBody>
      </p:sp>
      <p:pic>
        <p:nvPicPr>
          <p:cNvPr id="1026" name="Picture 2" descr="D:\QQ\907011628\Image\C2C\%$%1Z(R~JTC5$TMTB$Y{$X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2996952"/>
            <a:ext cx="5895592" cy="2940572"/>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3">
            <a:extLst>
              <a:ext uri="{FF2B5EF4-FFF2-40B4-BE49-F238E27FC236}">
                <a16:creationId xmlns:a16="http://schemas.microsoft.com/office/drawing/2014/main" id="{221B32C8-946F-4D4F-8FC8-A10507460EE0}"/>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7DDEAA27-98A5-4417-855B-D6A3D6314E39}"/>
              </a:ext>
            </a:extLst>
          </p:cNvPr>
          <p:cNvPicPr>
            <a:picLocks noChangeAspect="1"/>
          </p:cNvPicPr>
          <p:nvPr/>
        </p:nvPicPr>
        <p:blipFill>
          <a:blip r:embed="rId4"/>
          <a:stretch>
            <a:fillRect/>
          </a:stretch>
        </p:blipFill>
        <p:spPr>
          <a:xfrm>
            <a:off x="5954997" y="1721775"/>
            <a:ext cx="6227316" cy="4411016"/>
          </a:xfrm>
          <a:prstGeom prst="rect">
            <a:avLst/>
          </a:prstGeom>
        </p:spPr>
      </p:pic>
    </p:spTree>
    <p:extLst>
      <p:ext uri="{BB962C8B-B14F-4D97-AF65-F5344CB8AC3E}">
        <p14:creationId xmlns:p14="http://schemas.microsoft.com/office/powerpoint/2010/main" val="291994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sym typeface="Salesforce Sans"/>
              </a:rPr>
              <a:t>分类标签页面</a:t>
            </a:r>
            <a:endParaRPr lang="zh-CN" altLang="en-US" dirty="0">
              <a:latin typeface="Salesforce Sans"/>
              <a:ea typeface="宋体" panose="02010600030101010101" pitchFamily="2" charset="-122"/>
              <a:sym typeface="Salesforce Sans"/>
            </a:endParaRPr>
          </a:p>
        </p:txBody>
      </p:sp>
      <p:sp>
        <p:nvSpPr>
          <p:cNvPr id="7" name="文本框 6">
            <a:extLst>
              <a:ext uri="{FF2B5EF4-FFF2-40B4-BE49-F238E27FC236}">
                <a16:creationId xmlns:a16="http://schemas.microsoft.com/office/drawing/2014/main" id="{C6AA3D0F-C740-4440-9F1A-33153C039C01}"/>
              </a:ext>
            </a:extLst>
          </p:cNvPr>
          <p:cNvSpPr txBox="1"/>
          <p:nvPr/>
        </p:nvSpPr>
        <p:spPr>
          <a:xfrm>
            <a:off x="914162" y="1916832"/>
            <a:ext cx="3740090" cy="2806922"/>
          </a:xfrm>
          <a:prstGeom prst="rect">
            <a:avLst/>
          </a:prstGeom>
          <a:noFill/>
        </p:spPr>
        <p:txBody>
          <a:bodyPr wrap="square" rtlCol="0">
            <a:spAutoFit/>
          </a:bodyPr>
          <a:lstStyle/>
          <a:p>
            <a:pPr>
              <a:lnSpc>
                <a:spcPct val="90000"/>
              </a:lnSpc>
            </a:pPr>
            <a:r>
              <a:rPr lang="zh-CN" altLang="en-US" sz="2800" dirty="0"/>
              <a:t>功能要点：</a:t>
            </a:r>
            <a:endParaRPr lang="en-US" altLang="zh-CN" sz="2800" dirty="0"/>
          </a:p>
          <a:p>
            <a:pPr>
              <a:lnSpc>
                <a:spcPct val="90000"/>
              </a:lnSpc>
            </a:pPr>
            <a:r>
              <a:rPr lang="en-US" altLang="zh-CN" sz="2800" dirty="0"/>
              <a:t>1</a:t>
            </a:r>
            <a:r>
              <a:rPr lang="zh-CN" altLang="en-US" sz="2800" dirty="0"/>
              <a:t>、显示分类列表和标签列表</a:t>
            </a:r>
            <a:endParaRPr lang="en-US" altLang="zh-CN" sz="2800" dirty="0"/>
          </a:p>
          <a:p>
            <a:pPr>
              <a:lnSpc>
                <a:spcPct val="90000"/>
              </a:lnSpc>
            </a:pPr>
            <a:r>
              <a:rPr lang="en-US" altLang="zh-CN" sz="2800" dirty="0"/>
              <a:t>2</a:t>
            </a:r>
            <a:r>
              <a:rPr lang="zh-CN" altLang="en-US" sz="2800" dirty="0"/>
              <a:t>、新建分类功能</a:t>
            </a:r>
            <a:endParaRPr lang="en-US" altLang="zh-CN" sz="2800" dirty="0"/>
          </a:p>
          <a:p>
            <a:pPr>
              <a:lnSpc>
                <a:spcPct val="90000"/>
              </a:lnSpc>
            </a:pPr>
            <a:r>
              <a:rPr lang="en-US" altLang="zh-CN" sz="2800" dirty="0"/>
              <a:t>3</a:t>
            </a:r>
            <a:r>
              <a:rPr lang="zh-CN" altLang="en-US" sz="2800" dirty="0"/>
              <a:t>、已有分类名称的修改、删除以及标签的删除</a:t>
            </a:r>
            <a:endParaRPr lang="en-US" altLang="zh-CN" sz="2800" dirty="0"/>
          </a:p>
        </p:txBody>
      </p:sp>
      <p:sp>
        <p:nvSpPr>
          <p:cNvPr id="4" name="内容占位符 3">
            <a:extLst>
              <a:ext uri="{FF2B5EF4-FFF2-40B4-BE49-F238E27FC236}">
                <a16:creationId xmlns:a16="http://schemas.microsoft.com/office/drawing/2014/main" id="{56BD2890-E548-4877-A2A5-7A25EC5AFB26}"/>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1CBB9688-5A7A-46EC-AE4A-863527EAA703}"/>
              </a:ext>
            </a:extLst>
          </p:cNvPr>
          <p:cNvPicPr>
            <a:picLocks noChangeAspect="1"/>
          </p:cNvPicPr>
          <p:nvPr/>
        </p:nvPicPr>
        <p:blipFill>
          <a:blip r:embed="rId3"/>
          <a:stretch>
            <a:fillRect/>
          </a:stretch>
        </p:blipFill>
        <p:spPr>
          <a:xfrm>
            <a:off x="4607109" y="1821633"/>
            <a:ext cx="6768752" cy="3214733"/>
          </a:xfrm>
          <a:prstGeom prst="rect">
            <a:avLst/>
          </a:prstGeom>
        </p:spPr>
      </p:pic>
    </p:spTree>
    <p:extLst>
      <p:ext uri="{BB962C8B-B14F-4D97-AF65-F5344CB8AC3E}">
        <p14:creationId xmlns:p14="http://schemas.microsoft.com/office/powerpoint/2010/main" val="60078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116632"/>
            <a:ext cx="10360501" cy="642144"/>
          </a:xfrm>
        </p:spPr>
        <p:txBody>
          <a:bodyPr rtlCol="0"/>
          <a:lstStyle/>
          <a:p>
            <a:pPr rtl="0"/>
            <a:r>
              <a:rPr lang="zh-CN" altLang="en-US" dirty="0">
                <a:latin typeface="Salesforce Sans"/>
                <a:sym typeface="Salesforce Sans"/>
              </a:rPr>
              <a:t>分类标签页面以及保存分类</a:t>
            </a:r>
            <a:endParaRPr lang="zh-CN" altLang="en-US" dirty="0">
              <a:latin typeface="Salesforce Sans"/>
              <a:ea typeface="宋体" panose="02010600030101010101" pitchFamily="2" charset="-122"/>
              <a:sym typeface="Salesforce Sans"/>
            </a:endParaRPr>
          </a:p>
        </p:txBody>
      </p:sp>
      <p:pic>
        <p:nvPicPr>
          <p:cNvPr id="2049" name="Picture 1" descr="C:\Users\lenovo\AppData\Roaming\Tencent\Users\907011628\QQ\WinTemp\RichOle\BAFI9%LO0ZW([H89}T}ZT}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48" y="692696"/>
            <a:ext cx="7030516" cy="6624137"/>
          </a:xfrm>
          <a:prstGeom prst="rect">
            <a:avLst/>
          </a:prstGeom>
          <a:noFill/>
          <a:extLst>
            <a:ext uri="{909E8E84-426E-40DD-AFC4-6F175D3DCCD1}">
              <a14:hiddenFill xmlns:a14="http://schemas.microsoft.com/office/drawing/2010/main">
                <a:solidFill>
                  <a:srgbClr val="FFFFFF"/>
                </a:solidFill>
              </a14:hiddenFill>
            </a:ext>
          </a:extLst>
        </p:spPr>
      </p:pic>
      <p:pic>
        <p:nvPicPr>
          <p:cNvPr id="7" name="内容占位符 6">
            <a:extLst>
              <a:ext uri="{FF2B5EF4-FFF2-40B4-BE49-F238E27FC236}">
                <a16:creationId xmlns:a16="http://schemas.microsoft.com/office/drawing/2014/main" id="{7BFE7A9F-1B33-4D3E-89FF-0B01DA4FDEEA}"/>
              </a:ext>
            </a:extLst>
          </p:cNvPr>
          <p:cNvPicPr>
            <a:picLocks noGrp="1" noChangeAspect="1"/>
          </p:cNvPicPr>
          <p:nvPr>
            <p:ph idx="1"/>
          </p:nvPr>
        </p:nvPicPr>
        <p:blipFill>
          <a:blip r:embed="rId4"/>
          <a:stretch>
            <a:fillRect/>
          </a:stretch>
        </p:blipFill>
        <p:spPr>
          <a:xfrm>
            <a:off x="6670476" y="980728"/>
            <a:ext cx="5328592" cy="4131155"/>
          </a:xfrm>
        </p:spPr>
      </p:pic>
    </p:spTree>
    <p:extLst>
      <p:ext uri="{BB962C8B-B14F-4D97-AF65-F5344CB8AC3E}">
        <p14:creationId xmlns:p14="http://schemas.microsoft.com/office/powerpoint/2010/main" val="102182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B91F-2EEA-4DA5-8258-32BE3139C1EA}"/>
              </a:ext>
            </a:extLst>
          </p:cNvPr>
          <p:cNvSpPr>
            <a:spLocks noGrp="1"/>
          </p:cNvSpPr>
          <p:nvPr>
            <p:ph type="title"/>
          </p:nvPr>
        </p:nvSpPr>
        <p:spPr>
          <a:xfrm>
            <a:off x="202633" y="208382"/>
            <a:ext cx="10360501" cy="751633"/>
          </a:xfrm>
        </p:spPr>
        <p:txBody>
          <a:bodyPr/>
          <a:lstStyle/>
          <a:p>
            <a:r>
              <a:rPr lang="zh-CN" altLang="en-US" dirty="0"/>
              <a:t>发布文章界面</a:t>
            </a:r>
          </a:p>
        </p:txBody>
      </p:sp>
      <p:pic>
        <p:nvPicPr>
          <p:cNvPr id="6" name="图片 5">
            <a:extLst>
              <a:ext uri="{FF2B5EF4-FFF2-40B4-BE49-F238E27FC236}">
                <a16:creationId xmlns:a16="http://schemas.microsoft.com/office/drawing/2014/main" id="{28A179AE-E0AF-41E6-A54D-2D4214C40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092" y="332656"/>
            <a:ext cx="8626390" cy="4320480"/>
          </a:xfrm>
          <a:prstGeom prst="rect">
            <a:avLst/>
          </a:prstGeom>
        </p:spPr>
      </p:pic>
      <p:pic>
        <p:nvPicPr>
          <p:cNvPr id="4" name="图片 3">
            <a:extLst>
              <a:ext uri="{FF2B5EF4-FFF2-40B4-BE49-F238E27FC236}">
                <a16:creationId xmlns:a16="http://schemas.microsoft.com/office/drawing/2014/main" id="{17954457-17B0-4B54-B521-35C60293E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092" y="4869160"/>
            <a:ext cx="8626390" cy="682646"/>
          </a:xfrm>
          <a:prstGeom prst="rect">
            <a:avLst/>
          </a:prstGeom>
        </p:spPr>
      </p:pic>
    </p:spTree>
    <p:extLst>
      <p:ext uri="{BB962C8B-B14F-4D97-AF65-F5344CB8AC3E}">
        <p14:creationId xmlns:p14="http://schemas.microsoft.com/office/powerpoint/2010/main" val="351991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20531-740D-48DB-9AF7-2B4E7BFD8753}"/>
              </a:ext>
            </a:extLst>
          </p:cNvPr>
          <p:cNvSpPr>
            <a:spLocks noGrp="1"/>
          </p:cNvSpPr>
          <p:nvPr>
            <p:ph type="title"/>
          </p:nvPr>
        </p:nvSpPr>
        <p:spPr>
          <a:xfrm>
            <a:off x="117748" y="0"/>
            <a:ext cx="10360501" cy="1219200"/>
          </a:xfrm>
        </p:spPr>
        <p:txBody>
          <a:bodyPr/>
          <a:lstStyle/>
          <a:p>
            <a:r>
              <a:rPr lang="en-US" altLang="zh-CN" dirty="0" err="1"/>
              <a:t>Conent</a:t>
            </a:r>
            <a:r>
              <a:rPr lang="zh-CN" altLang="en-US" dirty="0"/>
              <a:t>的</a:t>
            </a:r>
            <a:r>
              <a:rPr lang="en-US" altLang="zh-CN" dirty="0"/>
              <a:t>model</a:t>
            </a:r>
            <a:endParaRPr lang="zh-CN" altLang="en-US" dirty="0"/>
          </a:p>
        </p:txBody>
      </p:sp>
      <p:pic>
        <p:nvPicPr>
          <p:cNvPr id="6" name="图片 5">
            <a:extLst>
              <a:ext uri="{FF2B5EF4-FFF2-40B4-BE49-F238E27FC236}">
                <a16:creationId xmlns:a16="http://schemas.microsoft.com/office/drawing/2014/main" id="{A4FBE427-38B7-4B0F-A6BB-5A435FA42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16" y="332656"/>
            <a:ext cx="8100762" cy="1546994"/>
          </a:xfrm>
          <a:prstGeom prst="rect">
            <a:avLst/>
          </a:prstGeom>
        </p:spPr>
      </p:pic>
      <p:pic>
        <p:nvPicPr>
          <p:cNvPr id="8" name="图片 7">
            <a:extLst>
              <a:ext uri="{FF2B5EF4-FFF2-40B4-BE49-F238E27FC236}">
                <a16:creationId xmlns:a16="http://schemas.microsoft.com/office/drawing/2014/main" id="{73A3F655-C594-4E47-BD0A-52877AFFD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116" y="1772816"/>
            <a:ext cx="8138865" cy="4618120"/>
          </a:xfrm>
          <a:prstGeom prst="rect">
            <a:avLst/>
          </a:prstGeom>
        </p:spPr>
      </p:pic>
    </p:spTree>
    <p:extLst>
      <p:ext uri="{BB962C8B-B14F-4D97-AF65-F5344CB8AC3E}">
        <p14:creationId xmlns:p14="http://schemas.microsoft.com/office/powerpoint/2010/main" val="361091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56F09-5248-46CC-B4E8-96AAC1A10E10}"/>
              </a:ext>
            </a:extLst>
          </p:cNvPr>
          <p:cNvSpPr>
            <a:spLocks noGrp="1"/>
          </p:cNvSpPr>
          <p:nvPr>
            <p:ph type="title"/>
          </p:nvPr>
        </p:nvSpPr>
        <p:spPr>
          <a:xfrm>
            <a:off x="374101" y="259656"/>
            <a:ext cx="10360501" cy="577056"/>
          </a:xfrm>
        </p:spPr>
        <p:txBody>
          <a:bodyPr/>
          <a:lstStyle/>
          <a:p>
            <a:r>
              <a:rPr lang="zh-CN" altLang="en-US" dirty="0"/>
              <a:t>文章发布</a:t>
            </a:r>
          </a:p>
        </p:txBody>
      </p:sp>
      <p:pic>
        <p:nvPicPr>
          <p:cNvPr id="6" name="图片 5">
            <a:extLst>
              <a:ext uri="{FF2B5EF4-FFF2-40B4-BE49-F238E27FC236}">
                <a16:creationId xmlns:a16="http://schemas.microsoft.com/office/drawing/2014/main" id="{F44CA1E0-4BF6-471F-8FFA-1FA051136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020" y="764704"/>
            <a:ext cx="9433048" cy="1988992"/>
          </a:xfrm>
          <a:prstGeom prst="rect">
            <a:avLst/>
          </a:prstGeom>
        </p:spPr>
      </p:pic>
      <p:pic>
        <p:nvPicPr>
          <p:cNvPr id="8" name="图片 7">
            <a:extLst>
              <a:ext uri="{FF2B5EF4-FFF2-40B4-BE49-F238E27FC236}">
                <a16:creationId xmlns:a16="http://schemas.microsoft.com/office/drawing/2014/main" id="{C35FBA7C-275D-4DCA-A74A-AEF890FAF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74" y="2996952"/>
            <a:ext cx="10009112" cy="3528145"/>
          </a:xfrm>
          <a:prstGeom prst="rect">
            <a:avLst/>
          </a:prstGeom>
        </p:spPr>
      </p:pic>
    </p:spTree>
    <p:extLst>
      <p:ext uri="{BB962C8B-B14F-4D97-AF65-F5344CB8AC3E}">
        <p14:creationId xmlns:p14="http://schemas.microsoft.com/office/powerpoint/2010/main" val="48136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项目分工</a:t>
            </a:r>
          </a:p>
        </p:txBody>
      </p:sp>
      <p:sp>
        <p:nvSpPr>
          <p:cNvPr id="14" name="内容占位符 13"/>
          <p:cNvSpPr>
            <a:spLocks noGrp="1"/>
          </p:cNvSpPr>
          <p:nvPr>
            <p:ph idx="1"/>
          </p:nvPr>
        </p:nvSpPr>
        <p:spPr/>
        <p:txBody>
          <a:bodyPr rtlCol="0"/>
          <a:lstStyle/>
          <a:p>
            <a:pPr rtl="0"/>
            <a:r>
              <a:rPr lang="zh-CN" altLang="en-US" dirty="0">
                <a:latin typeface="Salesforce Sans"/>
                <a:sym typeface="Salesforce Sans"/>
              </a:rPr>
              <a:t>耿航：后台框架搭建，前台博主框架的搭建，以及前台博主具体功能的实现</a:t>
            </a:r>
            <a:endParaRPr lang="en-US" altLang="zh-CN" dirty="0">
              <a:latin typeface="Salesforce Sans"/>
              <a:sym typeface="Salesforce Sans"/>
            </a:endParaRPr>
          </a:p>
          <a:p>
            <a:r>
              <a:rPr lang="zh-CN" altLang="en-US" dirty="0">
                <a:latin typeface="Salesforce Sans"/>
                <a:sym typeface="Salesforce Sans"/>
              </a:rPr>
              <a:t>刘源：后台分类标签页面功能实现，登录页面功能实现</a:t>
            </a:r>
            <a:endParaRPr lang="en-US" altLang="zh-CN" dirty="0">
              <a:latin typeface="Salesforce Sans"/>
              <a:sym typeface="Salesforce Sans"/>
            </a:endParaRPr>
          </a:p>
          <a:p>
            <a:r>
              <a:rPr lang="zh-CN" altLang="en-US" dirty="0">
                <a:latin typeface="Salesforce Sans"/>
                <a:ea typeface="宋体" panose="02010600030101010101" pitchFamily="2" charset="-122"/>
                <a:sym typeface="Salesforce Sans"/>
              </a:rPr>
              <a:t>李鑫浩：博客文章功能实现</a:t>
            </a:r>
            <a:endParaRPr lang="en-US" altLang="zh-CN" dirty="0">
              <a:latin typeface="Salesforce Sans"/>
              <a:ea typeface="宋体" panose="02010600030101010101" pitchFamily="2" charset="-122"/>
              <a:sym typeface="Salesforce Sans"/>
            </a:endParaRPr>
          </a:p>
          <a:p>
            <a:r>
              <a:rPr lang="zh-CN" altLang="en-US" dirty="0">
                <a:latin typeface="Salesforce Sans"/>
                <a:sym typeface="Salesforce Sans"/>
              </a:rPr>
              <a:t>刘长贺：博客评论功能实现</a:t>
            </a:r>
            <a:endParaRPr lang="zh-CN" altLang="en-US" dirty="0">
              <a:latin typeface="Salesforce Sans"/>
              <a:ea typeface="宋体" panose="02010600030101010101" pitchFamily="2" charset="-122"/>
              <a:sym typeface="Salesforce Sans"/>
            </a:endParaRPr>
          </a:p>
          <a:p>
            <a:pPr rtl="0"/>
            <a:endParaRPr lang="en-US" altLang="zh-CN" dirty="0">
              <a:latin typeface="Salesforce Sans"/>
              <a:ea typeface="宋体" panose="02010600030101010101" pitchFamily="2" charset="-122"/>
              <a:sym typeface="Salesforce Sans"/>
            </a:endParaRP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502FB-3222-4517-B9F8-F2619760048B}"/>
              </a:ext>
            </a:extLst>
          </p:cNvPr>
          <p:cNvSpPr>
            <a:spLocks noGrp="1"/>
          </p:cNvSpPr>
          <p:nvPr>
            <p:ph type="title"/>
          </p:nvPr>
        </p:nvSpPr>
        <p:spPr>
          <a:xfrm>
            <a:off x="261764" y="260648"/>
            <a:ext cx="10360501" cy="715144"/>
          </a:xfrm>
        </p:spPr>
        <p:txBody>
          <a:bodyPr/>
          <a:lstStyle/>
          <a:p>
            <a:r>
              <a:rPr lang="zh-CN" altLang="en-US" dirty="0"/>
              <a:t>文章管理</a:t>
            </a:r>
          </a:p>
        </p:txBody>
      </p:sp>
      <p:pic>
        <p:nvPicPr>
          <p:cNvPr id="6" name="图片 5">
            <a:extLst>
              <a:ext uri="{FF2B5EF4-FFF2-40B4-BE49-F238E27FC236}">
                <a16:creationId xmlns:a16="http://schemas.microsoft.com/office/drawing/2014/main" id="{7CEE1C17-9386-4470-B153-8E9077DB4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2" y="1052736"/>
            <a:ext cx="11994919" cy="3528366"/>
          </a:xfrm>
          <a:prstGeom prst="rect">
            <a:avLst/>
          </a:prstGeom>
        </p:spPr>
      </p:pic>
      <p:pic>
        <p:nvPicPr>
          <p:cNvPr id="8" name="图片 7">
            <a:extLst>
              <a:ext uri="{FF2B5EF4-FFF2-40B4-BE49-F238E27FC236}">
                <a16:creationId xmlns:a16="http://schemas.microsoft.com/office/drawing/2014/main" id="{E91D4416-56D3-4D38-8BD5-B1C2C01AD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4725144"/>
            <a:ext cx="9361040" cy="1592718"/>
          </a:xfrm>
          <a:prstGeom prst="rect">
            <a:avLst/>
          </a:prstGeom>
        </p:spPr>
      </p:pic>
    </p:spTree>
    <p:extLst>
      <p:ext uri="{BB962C8B-B14F-4D97-AF65-F5344CB8AC3E}">
        <p14:creationId xmlns:p14="http://schemas.microsoft.com/office/powerpoint/2010/main" val="137522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C382168-0B3E-41A3-9DFD-6ECACB19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88640"/>
            <a:ext cx="11453853" cy="3025402"/>
          </a:xfrm>
          <a:prstGeom prst="rect">
            <a:avLst/>
          </a:prstGeom>
        </p:spPr>
      </p:pic>
      <p:pic>
        <p:nvPicPr>
          <p:cNvPr id="8" name="图片 7">
            <a:extLst>
              <a:ext uri="{FF2B5EF4-FFF2-40B4-BE49-F238E27FC236}">
                <a16:creationId xmlns:a16="http://schemas.microsoft.com/office/drawing/2014/main" id="{1938964A-D350-47EB-9F53-6E0250859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3643959"/>
            <a:ext cx="9145016" cy="1667899"/>
          </a:xfrm>
          <a:prstGeom prst="rect">
            <a:avLst/>
          </a:prstGeom>
        </p:spPr>
      </p:pic>
    </p:spTree>
    <p:extLst>
      <p:ext uri="{BB962C8B-B14F-4D97-AF65-F5344CB8AC3E}">
        <p14:creationId xmlns:p14="http://schemas.microsoft.com/office/powerpoint/2010/main" val="366376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09B651-199A-492A-BC2A-EAADDAC0D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764"/>
            <a:ext cx="8672312" cy="3475021"/>
          </a:xfrm>
          <a:prstGeom prst="rect">
            <a:avLst/>
          </a:prstGeom>
        </p:spPr>
      </p:pic>
      <p:pic>
        <p:nvPicPr>
          <p:cNvPr id="7" name="图片 6">
            <a:extLst>
              <a:ext uri="{FF2B5EF4-FFF2-40B4-BE49-F238E27FC236}">
                <a16:creationId xmlns:a16="http://schemas.microsoft.com/office/drawing/2014/main" id="{7DA1AC87-F4E3-42C3-813C-020C4502B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067" y="3599785"/>
            <a:ext cx="9205758" cy="3254022"/>
          </a:xfrm>
          <a:prstGeom prst="rect">
            <a:avLst/>
          </a:prstGeom>
        </p:spPr>
      </p:pic>
    </p:spTree>
    <p:extLst>
      <p:ext uri="{BB962C8B-B14F-4D97-AF65-F5344CB8AC3E}">
        <p14:creationId xmlns:p14="http://schemas.microsoft.com/office/powerpoint/2010/main" val="93154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2EA06FB-A992-4285-869A-3B992F414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268760"/>
            <a:ext cx="9842635" cy="3384376"/>
          </a:xfrm>
          <a:prstGeom prst="rect">
            <a:avLst/>
          </a:prstGeom>
        </p:spPr>
      </p:pic>
    </p:spTree>
    <p:extLst>
      <p:ext uri="{BB962C8B-B14F-4D97-AF65-F5344CB8AC3E}">
        <p14:creationId xmlns:p14="http://schemas.microsoft.com/office/powerpoint/2010/main" val="254399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5B7F885-81DA-4B52-AB64-232FDFE8822B}"/>
              </a:ext>
            </a:extLst>
          </p:cNvPr>
          <p:cNvPicPr>
            <a:picLocks noChangeAspect="1"/>
          </p:cNvPicPr>
          <p:nvPr/>
        </p:nvPicPr>
        <p:blipFill>
          <a:blip r:embed="rId3"/>
          <a:stretch>
            <a:fillRect/>
          </a:stretch>
        </p:blipFill>
        <p:spPr>
          <a:xfrm>
            <a:off x="1269876" y="1196752"/>
            <a:ext cx="9433048" cy="5311096"/>
          </a:xfrm>
          <a:prstGeom prst="rect">
            <a:avLst/>
          </a:prstGeom>
        </p:spPr>
      </p:pic>
      <p:sp>
        <p:nvSpPr>
          <p:cNvPr id="6" name="文本框 5">
            <a:extLst>
              <a:ext uri="{FF2B5EF4-FFF2-40B4-BE49-F238E27FC236}">
                <a16:creationId xmlns:a16="http://schemas.microsoft.com/office/drawing/2014/main" id="{ED28992B-9DFD-4CF1-93F0-198B10D9B491}"/>
              </a:ext>
            </a:extLst>
          </p:cNvPr>
          <p:cNvSpPr txBox="1"/>
          <p:nvPr/>
        </p:nvSpPr>
        <p:spPr>
          <a:xfrm>
            <a:off x="1" y="181089"/>
            <a:ext cx="12188824" cy="923330"/>
          </a:xfrm>
          <a:prstGeom prst="rect">
            <a:avLst/>
          </a:prstGeom>
          <a:noFill/>
        </p:spPr>
        <p:txBody>
          <a:bodyPr wrap="square" rtlCol="0">
            <a:spAutoFit/>
          </a:bodyPr>
          <a:lstStyle/>
          <a:p>
            <a:pPr algn="ctr">
              <a:lnSpc>
                <a:spcPct val="90000"/>
              </a:lnSpc>
            </a:pPr>
            <a:r>
              <a:rPr lang="zh-CN" altLang="en-US" sz="3200" dirty="0"/>
              <a:t>  </a:t>
            </a:r>
            <a:r>
              <a:rPr lang="zh-CN" altLang="en-US" sz="6000" dirty="0"/>
              <a:t>评论后台管理面</a:t>
            </a:r>
            <a:endParaRPr lang="en-US" altLang="zh-CN" sz="6000" dirty="0"/>
          </a:p>
        </p:txBody>
      </p:sp>
      <p:sp>
        <p:nvSpPr>
          <p:cNvPr id="9" name="文本框 8">
            <a:extLst>
              <a:ext uri="{FF2B5EF4-FFF2-40B4-BE49-F238E27FC236}">
                <a16:creationId xmlns:a16="http://schemas.microsoft.com/office/drawing/2014/main" id="{DAA056B8-1AB3-444C-963D-C360B4BDC31B}"/>
              </a:ext>
            </a:extLst>
          </p:cNvPr>
          <p:cNvSpPr txBox="1"/>
          <p:nvPr/>
        </p:nvSpPr>
        <p:spPr>
          <a:xfrm>
            <a:off x="282245" y="1120443"/>
            <a:ext cx="810991" cy="3672408"/>
          </a:xfrm>
          <a:prstGeom prst="rect">
            <a:avLst/>
          </a:prstGeom>
          <a:noFill/>
        </p:spPr>
        <p:txBody>
          <a:bodyPr vert="eaVert" wrap="square" rtlCol="0">
            <a:spAutoFit/>
          </a:bodyPr>
          <a:lstStyle/>
          <a:p>
            <a:pPr>
              <a:lnSpc>
                <a:spcPct val="90000"/>
              </a:lnSpc>
            </a:pPr>
            <a:r>
              <a:rPr lang="zh-CN" altLang="en-US" sz="4400" dirty="0"/>
              <a:t>评论的审核</a:t>
            </a:r>
          </a:p>
        </p:txBody>
      </p:sp>
      <p:sp>
        <p:nvSpPr>
          <p:cNvPr id="10" name="文本框 9">
            <a:extLst>
              <a:ext uri="{FF2B5EF4-FFF2-40B4-BE49-F238E27FC236}">
                <a16:creationId xmlns:a16="http://schemas.microsoft.com/office/drawing/2014/main" id="{8D23868A-7CC2-4079-A267-CFF885453307}"/>
              </a:ext>
            </a:extLst>
          </p:cNvPr>
          <p:cNvSpPr txBox="1"/>
          <p:nvPr/>
        </p:nvSpPr>
        <p:spPr>
          <a:xfrm>
            <a:off x="10867835" y="1196752"/>
            <a:ext cx="810991" cy="3816424"/>
          </a:xfrm>
          <a:prstGeom prst="rect">
            <a:avLst/>
          </a:prstGeom>
          <a:noFill/>
        </p:spPr>
        <p:txBody>
          <a:bodyPr vert="eaVert" wrap="square" rtlCol="0">
            <a:spAutoFit/>
          </a:bodyPr>
          <a:lstStyle/>
          <a:p>
            <a:pPr>
              <a:lnSpc>
                <a:spcPct val="90000"/>
              </a:lnSpc>
            </a:pPr>
            <a:r>
              <a:rPr lang="zh-CN" altLang="en-US" sz="4400" dirty="0"/>
              <a:t>评论的删除</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71252DE-C3E7-4F18-822C-9A9BDE8E6341}"/>
              </a:ext>
            </a:extLst>
          </p:cNvPr>
          <p:cNvSpPr txBox="1"/>
          <p:nvPr/>
        </p:nvSpPr>
        <p:spPr>
          <a:xfrm>
            <a:off x="117748" y="188640"/>
            <a:ext cx="2736304" cy="701731"/>
          </a:xfrm>
          <a:prstGeom prst="rect">
            <a:avLst/>
          </a:prstGeom>
          <a:noFill/>
        </p:spPr>
        <p:txBody>
          <a:bodyPr wrap="square" rtlCol="0">
            <a:spAutoFit/>
          </a:bodyPr>
          <a:lstStyle/>
          <a:p>
            <a:pPr>
              <a:lnSpc>
                <a:spcPct val="90000"/>
              </a:lnSpc>
            </a:pPr>
            <a:r>
              <a:rPr lang="zh-CN" altLang="en-US" sz="4400" dirty="0"/>
              <a:t>评论页面</a:t>
            </a:r>
          </a:p>
        </p:txBody>
      </p:sp>
      <p:pic>
        <p:nvPicPr>
          <p:cNvPr id="9" name="图片 8">
            <a:extLst>
              <a:ext uri="{FF2B5EF4-FFF2-40B4-BE49-F238E27FC236}">
                <a16:creationId xmlns:a16="http://schemas.microsoft.com/office/drawing/2014/main" id="{EDF301A9-38BD-473E-A55D-C28904E7EAA5}"/>
              </a:ext>
            </a:extLst>
          </p:cNvPr>
          <p:cNvPicPr>
            <a:picLocks noChangeAspect="1"/>
          </p:cNvPicPr>
          <p:nvPr/>
        </p:nvPicPr>
        <p:blipFill>
          <a:blip r:embed="rId3"/>
          <a:stretch>
            <a:fillRect/>
          </a:stretch>
        </p:blipFill>
        <p:spPr>
          <a:xfrm>
            <a:off x="3358108" y="476672"/>
            <a:ext cx="7498085" cy="6180240"/>
          </a:xfrm>
          <a:prstGeom prst="rect">
            <a:avLst/>
          </a:prstGeom>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905E1C8-77BB-4EA4-A75B-0B569084DAEB}"/>
              </a:ext>
            </a:extLst>
          </p:cNvPr>
          <p:cNvPicPr>
            <a:picLocks noChangeAspect="1"/>
          </p:cNvPicPr>
          <p:nvPr/>
        </p:nvPicPr>
        <p:blipFill>
          <a:blip r:embed="rId3"/>
          <a:stretch>
            <a:fillRect/>
          </a:stretch>
        </p:blipFill>
        <p:spPr>
          <a:xfrm>
            <a:off x="2298707" y="836712"/>
            <a:ext cx="7344816" cy="1600200"/>
          </a:xfrm>
          <a:prstGeom prst="rect">
            <a:avLst/>
          </a:prstGeom>
        </p:spPr>
      </p:pic>
      <p:sp>
        <p:nvSpPr>
          <p:cNvPr id="11" name="文本框 10">
            <a:extLst>
              <a:ext uri="{FF2B5EF4-FFF2-40B4-BE49-F238E27FC236}">
                <a16:creationId xmlns:a16="http://schemas.microsoft.com/office/drawing/2014/main" id="{90B9F3F2-2B59-47FD-A257-B5DAC47FE918}"/>
              </a:ext>
            </a:extLst>
          </p:cNvPr>
          <p:cNvSpPr txBox="1"/>
          <p:nvPr/>
        </p:nvSpPr>
        <p:spPr>
          <a:xfrm>
            <a:off x="-5549" y="116632"/>
            <a:ext cx="2304256" cy="1034129"/>
          </a:xfrm>
          <a:prstGeom prst="rect">
            <a:avLst/>
          </a:prstGeom>
          <a:noFill/>
        </p:spPr>
        <p:txBody>
          <a:bodyPr wrap="square" rtlCol="0">
            <a:spAutoFit/>
          </a:bodyPr>
          <a:lstStyle/>
          <a:p>
            <a:pPr>
              <a:lnSpc>
                <a:spcPct val="90000"/>
              </a:lnSpc>
            </a:pPr>
            <a:r>
              <a:rPr lang="zh-CN" altLang="en-US" sz="4000" dirty="0"/>
              <a:t>后台代码</a:t>
            </a:r>
            <a:endParaRPr lang="en-US" altLang="zh-CN" sz="4000" dirty="0"/>
          </a:p>
          <a:p>
            <a:pPr>
              <a:lnSpc>
                <a:spcPct val="90000"/>
              </a:lnSpc>
            </a:pPr>
            <a:r>
              <a:rPr lang="en-US" altLang="zh-CN" sz="2800" dirty="0"/>
              <a:t>  </a:t>
            </a:r>
            <a:endParaRPr lang="zh-CN" altLang="en-US" sz="2800" dirty="0"/>
          </a:p>
        </p:txBody>
      </p:sp>
      <p:pic>
        <p:nvPicPr>
          <p:cNvPr id="15" name="图片 14">
            <a:extLst>
              <a:ext uri="{FF2B5EF4-FFF2-40B4-BE49-F238E27FC236}">
                <a16:creationId xmlns:a16="http://schemas.microsoft.com/office/drawing/2014/main" id="{E3941AC7-64DC-449C-BF54-33F85023AFEE}"/>
              </a:ext>
            </a:extLst>
          </p:cNvPr>
          <p:cNvPicPr>
            <a:picLocks noChangeAspect="1"/>
          </p:cNvPicPr>
          <p:nvPr/>
        </p:nvPicPr>
        <p:blipFill>
          <a:blip r:embed="rId4"/>
          <a:stretch>
            <a:fillRect/>
          </a:stretch>
        </p:blipFill>
        <p:spPr>
          <a:xfrm>
            <a:off x="2301068" y="2564904"/>
            <a:ext cx="7342455" cy="4232448"/>
          </a:xfrm>
          <a:prstGeom prst="rect">
            <a:avLst/>
          </a:prstGeom>
        </p:spPr>
      </p:pic>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后台首页</a:t>
            </a:r>
          </a:p>
        </p:txBody>
      </p:sp>
      <p:pic>
        <p:nvPicPr>
          <p:cNvPr id="6" name="内容占位符 5">
            <a:extLst>
              <a:ext uri="{FF2B5EF4-FFF2-40B4-BE49-F238E27FC236}">
                <a16:creationId xmlns:a16="http://schemas.microsoft.com/office/drawing/2014/main" id="{999CC2CD-3824-4480-9E2F-53F2720BE8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0356" y="1187137"/>
            <a:ext cx="5828322" cy="5221064"/>
          </a:xfrm>
        </p:spPr>
      </p:pic>
      <p:sp>
        <p:nvSpPr>
          <p:cNvPr id="7" name="文本框 6">
            <a:extLst>
              <a:ext uri="{FF2B5EF4-FFF2-40B4-BE49-F238E27FC236}">
                <a16:creationId xmlns:a16="http://schemas.microsoft.com/office/drawing/2014/main" id="{C6AA3D0F-C740-4440-9F1A-33153C039C01}"/>
              </a:ext>
            </a:extLst>
          </p:cNvPr>
          <p:cNvSpPr txBox="1"/>
          <p:nvPr/>
        </p:nvSpPr>
        <p:spPr>
          <a:xfrm>
            <a:off x="914162" y="1916832"/>
            <a:ext cx="3740090" cy="2806922"/>
          </a:xfrm>
          <a:prstGeom prst="rect">
            <a:avLst/>
          </a:prstGeom>
          <a:noFill/>
        </p:spPr>
        <p:txBody>
          <a:bodyPr wrap="square" rtlCol="0">
            <a:spAutoFit/>
          </a:bodyPr>
          <a:lstStyle/>
          <a:p>
            <a:pPr>
              <a:lnSpc>
                <a:spcPct val="90000"/>
              </a:lnSpc>
            </a:pPr>
            <a:r>
              <a:rPr lang="zh-CN" altLang="en-US" sz="2800" dirty="0"/>
              <a:t>功能要点：</a:t>
            </a:r>
            <a:endParaRPr lang="en-US" altLang="zh-CN" sz="2800" dirty="0"/>
          </a:p>
          <a:p>
            <a:pPr>
              <a:lnSpc>
                <a:spcPct val="90000"/>
              </a:lnSpc>
            </a:pPr>
            <a:r>
              <a:rPr lang="en-US" altLang="zh-CN" sz="2800" dirty="0"/>
              <a:t>1</a:t>
            </a:r>
            <a:r>
              <a:rPr lang="zh-CN" altLang="en-US" sz="2800" dirty="0"/>
              <a:t>、可以显示已经发布的文章，留言的数量</a:t>
            </a:r>
            <a:endParaRPr lang="en-US" altLang="zh-CN" sz="2800" dirty="0"/>
          </a:p>
          <a:p>
            <a:pPr>
              <a:lnSpc>
                <a:spcPct val="90000"/>
              </a:lnSpc>
            </a:pPr>
            <a:r>
              <a:rPr lang="en-US" altLang="zh-CN" sz="2800" dirty="0"/>
              <a:t>2</a:t>
            </a:r>
            <a:r>
              <a:rPr lang="zh-CN" altLang="en-US" sz="2800" dirty="0"/>
              <a:t>、显示和链接对应的文章以及所有留言的内容列表</a:t>
            </a:r>
            <a:endParaRPr lang="en-US" altLang="zh-CN" sz="2800" dirty="0"/>
          </a:p>
          <a:p>
            <a:pPr>
              <a:lnSpc>
                <a:spcPct val="90000"/>
              </a:lnSpc>
            </a:pPr>
            <a:r>
              <a:rPr lang="en-US" altLang="zh-CN" sz="2800" dirty="0"/>
              <a:t>3</a:t>
            </a:r>
            <a:r>
              <a:rPr lang="zh-CN" altLang="en-US" sz="2800" dirty="0"/>
              <a:t>、系统日志信息显示</a:t>
            </a: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162" y="482600"/>
            <a:ext cx="10360501" cy="714152"/>
          </a:xfrm>
        </p:spPr>
        <p:txBody>
          <a:bodyPr rtlCol="0"/>
          <a:lstStyle/>
          <a:p>
            <a:pPr rtl="0"/>
            <a:r>
              <a:rPr lang="zh-CN" altLang="en-US" dirty="0">
                <a:latin typeface="Salesforce Sans"/>
                <a:sym typeface="Salesforce Sans"/>
              </a:rPr>
              <a:t>对应代码</a:t>
            </a:r>
            <a:endParaRPr lang="zh-CN" altLang="en-US" dirty="0">
              <a:latin typeface="Salesforce Sans"/>
              <a:ea typeface="宋体" panose="02010600030101010101" pitchFamily="2" charset="-122"/>
              <a:sym typeface="Salesforce Sans"/>
            </a:endParaRPr>
          </a:p>
        </p:txBody>
      </p:sp>
      <p:pic>
        <p:nvPicPr>
          <p:cNvPr id="6" name="内容占位符 5">
            <a:extLst>
              <a:ext uri="{FF2B5EF4-FFF2-40B4-BE49-F238E27FC236}">
                <a16:creationId xmlns:a16="http://schemas.microsoft.com/office/drawing/2014/main" id="{06ACA02B-EB84-43EA-B51A-CA47E17F20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2739" y="1412776"/>
            <a:ext cx="4752528" cy="1676149"/>
          </a:xfrm>
        </p:spPr>
      </p:pic>
      <p:pic>
        <p:nvPicPr>
          <p:cNvPr id="8" name="图片 7">
            <a:extLst>
              <a:ext uri="{FF2B5EF4-FFF2-40B4-BE49-F238E27FC236}">
                <a16:creationId xmlns:a16="http://schemas.microsoft.com/office/drawing/2014/main" id="{DF534F84-661C-4BE6-8242-224DDA9F2A59}"/>
              </a:ext>
            </a:extLst>
          </p:cNvPr>
          <p:cNvPicPr>
            <a:picLocks noChangeAspect="1"/>
          </p:cNvPicPr>
          <p:nvPr/>
        </p:nvPicPr>
        <p:blipFill>
          <a:blip r:embed="rId4"/>
          <a:stretch>
            <a:fillRect/>
          </a:stretch>
        </p:blipFill>
        <p:spPr>
          <a:xfrm>
            <a:off x="6196798" y="1412776"/>
            <a:ext cx="5256585" cy="5061546"/>
          </a:xfrm>
          <a:prstGeom prst="rect">
            <a:avLst/>
          </a:prstGeom>
        </p:spPr>
      </p:pic>
    </p:spTree>
    <p:extLst>
      <p:ext uri="{BB962C8B-B14F-4D97-AF65-F5344CB8AC3E}">
        <p14:creationId xmlns:p14="http://schemas.microsoft.com/office/powerpoint/2010/main" val="122055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a:t>
            </a:r>
            <a:r>
              <a:rPr lang="en-US" altLang="zh-CN" dirty="0">
                <a:latin typeface="Salesforce Sans"/>
                <a:ea typeface="宋体" panose="02010600030101010101" pitchFamily="2" charset="-122"/>
                <a:sym typeface="Salesforce Sans"/>
              </a:rPr>
              <a:t>-</a:t>
            </a:r>
            <a:r>
              <a:rPr lang="zh-CN" altLang="en-US" dirty="0">
                <a:latin typeface="Salesforce Sans"/>
                <a:ea typeface="宋体" panose="02010600030101010101" pitchFamily="2" charset="-122"/>
                <a:sym typeface="Salesforce Sans"/>
              </a:rPr>
              <a:t>归档</a:t>
            </a:r>
          </a:p>
        </p:txBody>
      </p:sp>
      <p:pic>
        <p:nvPicPr>
          <p:cNvPr id="6" name="内容占位符 5">
            <a:extLst>
              <a:ext uri="{FF2B5EF4-FFF2-40B4-BE49-F238E27FC236}">
                <a16:creationId xmlns:a16="http://schemas.microsoft.com/office/drawing/2014/main" id="{E0E4373E-F62C-43B9-B417-389F2EEC1A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8428" y="1556792"/>
            <a:ext cx="5035997" cy="4680520"/>
          </a:xfrm>
        </p:spPr>
      </p:pic>
      <p:sp>
        <p:nvSpPr>
          <p:cNvPr id="8" name="文本框 7">
            <a:extLst>
              <a:ext uri="{FF2B5EF4-FFF2-40B4-BE49-F238E27FC236}">
                <a16:creationId xmlns:a16="http://schemas.microsoft.com/office/drawing/2014/main" id="{DEB9FE48-1724-4658-A9FF-FB0ED8DCB98F}"/>
              </a:ext>
            </a:extLst>
          </p:cNvPr>
          <p:cNvSpPr txBox="1"/>
          <p:nvPr/>
        </p:nvSpPr>
        <p:spPr>
          <a:xfrm>
            <a:off x="1125860" y="2132856"/>
            <a:ext cx="3816424" cy="867930"/>
          </a:xfrm>
          <a:prstGeom prst="rect">
            <a:avLst/>
          </a:prstGeom>
          <a:noFill/>
        </p:spPr>
        <p:txBody>
          <a:bodyPr wrap="square" rtlCol="0">
            <a:spAutoFit/>
          </a:bodyPr>
          <a:lstStyle/>
          <a:p>
            <a:pPr>
              <a:lnSpc>
                <a:spcPct val="90000"/>
              </a:lnSpc>
            </a:pPr>
            <a:r>
              <a:rPr lang="zh-CN" altLang="en-US" sz="2800" dirty="0"/>
              <a:t>用一个时间线的形式来展现已经发布的日志</a:t>
            </a:r>
          </a:p>
        </p:txBody>
      </p:sp>
    </p:spTree>
    <p:extLst>
      <p:ext uri="{BB962C8B-B14F-4D97-AF65-F5344CB8AC3E}">
        <p14:creationId xmlns:p14="http://schemas.microsoft.com/office/powerpoint/2010/main" val="191155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162" y="482600"/>
            <a:ext cx="10360501" cy="714152"/>
          </a:xfrm>
        </p:spPr>
        <p:txBody>
          <a:bodyPr rtlCol="0"/>
          <a:lstStyle/>
          <a:p>
            <a:pPr rtl="0"/>
            <a:r>
              <a:rPr lang="zh-CN" altLang="en-US" dirty="0">
                <a:latin typeface="Salesforce Sans"/>
                <a:sym typeface="Salesforce Sans"/>
              </a:rPr>
              <a:t>对应代码</a:t>
            </a:r>
            <a:endParaRPr lang="zh-CN" altLang="en-US" dirty="0">
              <a:latin typeface="Salesforce Sans"/>
              <a:ea typeface="宋体" panose="02010600030101010101" pitchFamily="2" charset="-122"/>
              <a:sym typeface="Salesforce Sans"/>
            </a:endParaRPr>
          </a:p>
        </p:txBody>
      </p:sp>
      <p:pic>
        <p:nvPicPr>
          <p:cNvPr id="7" name="内容占位符 6">
            <a:extLst>
              <a:ext uri="{FF2B5EF4-FFF2-40B4-BE49-F238E27FC236}">
                <a16:creationId xmlns:a16="http://schemas.microsoft.com/office/drawing/2014/main" id="{CABC001C-0DE9-415D-AB7E-CA32A8B8F1D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7748" y="1196752"/>
            <a:ext cx="5828085" cy="4356484"/>
          </a:xfrm>
        </p:spPr>
      </p:pic>
      <p:pic>
        <p:nvPicPr>
          <p:cNvPr id="10" name="图片 9">
            <a:extLst>
              <a:ext uri="{FF2B5EF4-FFF2-40B4-BE49-F238E27FC236}">
                <a16:creationId xmlns:a16="http://schemas.microsoft.com/office/drawing/2014/main" id="{BEFBB108-7CE1-4FFC-84B0-48E4C6A8DA9C}"/>
              </a:ext>
            </a:extLst>
          </p:cNvPr>
          <p:cNvPicPr>
            <a:picLocks noChangeAspect="1"/>
          </p:cNvPicPr>
          <p:nvPr/>
        </p:nvPicPr>
        <p:blipFill>
          <a:blip r:embed="rId4"/>
          <a:stretch>
            <a:fillRect/>
          </a:stretch>
        </p:blipFill>
        <p:spPr>
          <a:xfrm>
            <a:off x="6310436" y="1196752"/>
            <a:ext cx="5437064" cy="4356484"/>
          </a:xfrm>
          <a:prstGeom prst="rect">
            <a:avLst/>
          </a:prstGeom>
        </p:spPr>
      </p:pic>
    </p:spTree>
    <p:extLst>
      <p:ext uri="{BB962C8B-B14F-4D97-AF65-F5344CB8AC3E}">
        <p14:creationId xmlns:p14="http://schemas.microsoft.com/office/powerpoint/2010/main" val="126895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a:t>
            </a:r>
            <a:r>
              <a:rPr lang="en-US" altLang="zh-CN" dirty="0">
                <a:latin typeface="Salesforce Sans"/>
                <a:ea typeface="宋体" panose="02010600030101010101" pitchFamily="2" charset="-122"/>
                <a:sym typeface="Salesforce Sans"/>
              </a:rPr>
              <a:t>-</a:t>
            </a:r>
            <a:r>
              <a:rPr lang="zh-CN" altLang="en-US" dirty="0">
                <a:latin typeface="Salesforce Sans"/>
                <a:sym typeface="Salesforce Sans"/>
              </a:rPr>
              <a:t>分类</a:t>
            </a:r>
            <a:r>
              <a:rPr lang="en-US" altLang="zh-CN" dirty="0">
                <a:latin typeface="Salesforce Sans"/>
                <a:sym typeface="Salesforce Sans"/>
              </a:rPr>
              <a:t>1</a:t>
            </a:r>
            <a:endParaRPr lang="zh-CN" altLang="en-US" dirty="0">
              <a:latin typeface="Salesforce Sans"/>
              <a:ea typeface="宋体" panose="02010600030101010101" pitchFamily="2" charset="-122"/>
              <a:sym typeface="Salesforce Sans"/>
            </a:endParaRPr>
          </a:p>
        </p:txBody>
      </p:sp>
      <p:pic>
        <p:nvPicPr>
          <p:cNvPr id="7" name="内容占位符 6">
            <a:extLst>
              <a:ext uri="{FF2B5EF4-FFF2-40B4-BE49-F238E27FC236}">
                <a16:creationId xmlns:a16="http://schemas.microsoft.com/office/drawing/2014/main" id="{D915DAE4-CD9D-4C1E-A8D3-EF093905DA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7613" y="1196752"/>
            <a:ext cx="4976812" cy="5178648"/>
          </a:xfrm>
        </p:spPr>
      </p:pic>
      <p:sp>
        <p:nvSpPr>
          <p:cNvPr id="3" name="文本框 2">
            <a:extLst>
              <a:ext uri="{FF2B5EF4-FFF2-40B4-BE49-F238E27FC236}">
                <a16:creationId xmlns:a16="http://schemas.microsoft.com/office/drawing/2014/main" id="{2595B85A-D31C-4224-B861-85C4226ED3B6}"/>
              </a:ext>
            </a:extLst>
          </p:cNvPr>
          <p:cNvSpPr txBox="1"/>
          <p:nvPr/>
        </p:nvSpPr>
        <p:spPr>
          <a:xfrm>
            <a:off x="914162" y="1959987"/>
            <a:ext cx="4896544" cy="1255728"/>
          </a:xfrm>
          <a:prstGeom prst="rect">
            <a:avLst/>
          </a:prstGeom>
          <a:noFill/>
        </p:spPr>
        <p:txBody>
          <a:bodyPr wrap="square" rtlCol="0">
            <a:spAutoFit/>
          </a:bodyPr>
          <a:lstStyle/>
          <a:p>
            <a:pPr>
              <a:lnSpc>
                <a:spcPct val="90000"/>
              </a:lnSpc>
            </a:pPr>
            <a:r>
              <a:rPr lang="zh-CN" altLang="en-US" sz="2800" dirty="0"/>
              <a:t>根据后台发布文章时候自己选择或者自己创建的分类，从这个页面调取对应的数据显示</a:t>
            </a:r>
          </a:p>
        </p:txBody>
      </p:sp>
    </p:spTree>
    <p:extLst>
      <p:ext uri="{BB962C8B-B14F-4D97-AF65-F5344CB8AC3E}">
        <p14:creationId xmlns:p14="http://schemas.microsoft.com/office/powerpoint/2010/main" val="9813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162" y="482600"/>
            <a:ext cx="10360501" cy="714152"/>
          </a:xfrm>
        </p:spPr>
        <p:txBody>
          <a:bodyPr rtlCol="0"/>
          <a:lstStyle/>
          <a:p>
            <a:pPr rtl="0"/>
            <a:r>
              <a:rPr lang="zh-CN" altLang="en-US" dirty="0">
                <a:latin typeface="Salesforce Sans"/>
                <a:sym typeface="Salesforce Sans"/>
              </a:rPr>
              <a:t>对应代码</a:t>
            </a:r>
            <a:endParaRPr lang="zh-CN" altLang="en-US" dirty="0">
              <a:latin typeface="Salesforce Sans"/>
              <a:ea typeface="宋体" panose="02010600030101010101" pitchFamily="2" charset="-122"/>
              <a:sym typeface="Salesforce Sans"/>
            </a:endParaRPr>
          </a:p>
        </p:txBody>
      </p:sp>
      <p:pic>
        <p:nvPicPr>
          <p:cNvPr id="6" name="内容占位符 5">
            <a:extLst>
              <a:ext uri="{FF2B5EF4-FFF2-40B4-BE49-F238E27FC236}">
                <a16:creationId xmlns:a16="http://schemas.microsoft.com/office/drawing/2014/main" id="{5D96BC25-B8AC-4AA2-80DF-3510551E1E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4161" y="1484784"/>
            <a:ext cx="10360501" cy="4680520"/>
          </a:xfrm>
        </p:spPr>
      </p:pic>
    </p:spTree>
    <p:extLst>
      <p:ext uri="{BB962C8B-B14F-4D97-AF65-F5344CB8AC3E}">
        <p14:creationId xmlns:p14="http://schemas.microsoft.com/office/powerpoint/2010/main" val="235344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Salesforce Sans"/>
                <a:ea typeface="宋体" panose="02010600030101010101" pitchFamily="2" charset="-122"/>
                <a:sym typeface="Salesforce Sans"/>
              </a:rPr>
              <a:t>博主</a:t>
            </a:r>
            <a:r>
              <a:rPr lang="en-US" altLang="zh-CN" dirty="0">
                <a:latin typeface="Salesforce Sans"/>
                <a:ea typeface="宋体" panose="02010600030101010101" pitchFamily="2" charset="-122"/>
                <a:sym typeface="Salesforce Sans"/>
              </a:rPr>
              <a:t>-</a:t>
            </a:r>
            <a:r>
              <a:rPr lang="zh-CN" altLang="en-US" dirty="0">
                <a:latin typeface="Salesforce Sans"/>
                <a:ea typeface="宋体" panose="02010600030101010101" pitchFamily="2" charset="-122"/>
                <a:sym typeface="Salesforce Sans"/>
              </a:rPr>
              <a:t>分类</a:t>
            </a:r>
            <a:r>
              <a:rPr lang="en-US" altLang="zh-CN" dirty="0">
                <a:latin typeface="Salesforce Sans"/>
                <a:ea typeface="宋体" panose="02010600030101010101" pitchFamily="2" charset="-122"/>
                <a:sym typeface="Salesforce Sans"/>
              </a:rPr>
              <a:t>2</a:t>
            </a:r>
            <a:endParaRPr lang="zh-CN" altLang="en-US" dirty="0">
              <a:latin typeface="Salesforce Sans"/>
              <a:ea typeface="宋体" panose="02010600030101010101" pitchFamily="2" charset="-122"/>
              <a:sym typeface="Salesforce Sans"/>
            </a:endParaRPr>
          </a:p>
        </p:txBody>
      </p:sp>
      <p:pic>
        <p:nvPicPr>
          <p:cNvPr id="7" name="内容占位符 6">
            <a:extLst>
              <a:ext uri="{FF2B5EF4-FFF2-40B4-BE49-F238E27FC236}">
                <a16:creationId xmlns:a16="http://schemas.microsoft.com/office/drawing/2014/main" id="{0BC3AA11-3FC4-4E1A-B53A-F48E2DD8AD0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45940" y="1772816"/>
            <a:ext cx="8250354" cy="4680520"/>
          </a:xfrm>
        </p:spPr>
      </p:pic>
    </p:spTree>
    <p:extLst>
      <p:ext uri="{BB962C8B-B14F-4D97-AF65-F5344CB8AC3E}">
        <p14:creationId xmlns:p14="http://schemas.microsoft.com/office/powerpoint/2010/main" val="218882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红色射线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72_TF02804895" id="{CC2FA675-459D-4E42-8B65-C0AB0DD13FE9}" vid="{793E7C53-8AFF-4BBC-843A-B64AB25A087D}"/>
    </a:ext>
  </a:extLst>
</a:theme>
</file>

<file path=ppt/theme/theme2.xml><?xml version="1.0" encoding="utf-8"?>
<a:theme xmlns:a="http://schemas.openxmlformats.org/drawingml/2006/main" name="办公室主题">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办公室主题">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红色射线演示文稿（宽屏）</Template>
  <TotalTime>310</TotalTime>
  <Words>300</Words>
  <Application>Microsoft Office PowerPoint</Application>
  <PresentationFormat>自定义</PresentationFormat>
  <Paragraphs>68</Paragraphs>
  <Slides>26</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Salesforce Sans</vt:lpstr>
      <vt:lpstr>宋体</vt:lpstr>
      <vt:lpstr>Arial</vt:lpstr>
      <vt:lpstr>Cambria</vt:lpstr>
      <vt:lpstr>红色射线 16x9</vt:lpstr>
      <vt:lpstr>博客网站</vt:lpstr>
      <vt:lpstr>项目分工</vt:lpstr>
      <vt:lpstr>后台首页</vt:lpstr>
      <vt:lpstr>对应代码</vt:lpstr>
      <vt:lpstr>博主-归档</vt:lpstr>
      <vt:lpstr>对应代码</vt:lpstr>
      <vt:lpstr>博主-分类1</vt:lpstr>
      <vt:lpstr>对应代码</vt:lpstr>
      <vt:lpstr>博主-分类2</vt:lpstr>
      <vt:lpstr>博主-标签</vt:lpstr>
      <vt:lpstr>博主界面</vt:lpstr>
      <vt:lpstr>对应代码</vt:lpstr>
      <vt:lpstr>博主-关于</vt:lpstr>
      <vt:lpstr>登录页面</vt:lpstr>
      <vt:lpstr>分类标签页面</vt:lpstr>
      <vt:lpstr>分类标签页面以及保存分类</vt:lpstr>
      <vt:lpstr>发布文章界面</vt:lpstr>
      <vt:lpstr>Conent的model</vt:lpstr>
      <vt:lpstr>文章发布</vt:lpstr>
      <vt:lpstr>文章管理</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博客网站</dc:title>
  <dc:creator>W ni</dc:creator>
  <cp:lastModifiedBy>W ni</cp:lastModifiedBy>
  <cp:revision>42</cp:revision>
  <dcterms:created xsi:type="dcterms:W3CDTF">2020-11-27T08:44:56Z</dcterms:created>
  <dcterms:modified xsi:type="dcterms:W3CDTF">2020-11-29T15:27:53Z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