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5E4271-61B4-49AC-B272-B14F77DD1D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16000" y="639720"/>
            <a:ext cx="9686520" cy="440028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792000" y="5328000"/>
            <a:ext cx="5040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137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Huawei AP-436d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58:2a:f7:6a:2e:27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39760" y="639720"/>
            <a:ext cx="9696240" cy="440028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794160" y="5256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 20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301wifi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70:f9:6d:bb:36:80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92000" y="504000"/>
            <a:ext cx="5181120" cy="23331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792000" y="2994840"/>
            <a:ext cx="5181120" cy="233316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6768000" y="1152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 24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301wifi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70:f9:6d:ba:a0:f0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936000" y="576000"/>
            <a:ext cx="5181120" cy="23331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936000" y="3096000"/>
            <a:ext cx="5181120" cy="233316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7200000" y="136116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 29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301wifi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70:f9:6d:bb:36:90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6880" y="402840"/>
            <a:ext cx="5181120" cy="23331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76000" y="2952000"/>
            <a:ext cx="5181120" cy="233316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5904000" y="1512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 81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301wifi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70:f9:6d:c0:b2:50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6000" y="648000"/>
            <a:ext cx="9686520" cy="440028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794160" y="546516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138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 LGQPDA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aa:69:6c:73:5f:cb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32000" y="720000"/>
            <a:ext cx="9696240" cy="440028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794160" y="5400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151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XMZYL-link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70:f9:6d:c0:aa:10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66160" y="582516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152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XMZYL-link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70:f9:6d:c1:3e:d0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8000" y="711720"/>
            <a:ext cx="968652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711720"/>
            <a:ext cx="9696240" cy="44002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794160" y="568116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153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XMZYL-link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70:f9:6d:c1:3d:70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6000" y="639720"/>
            <a:ext cx="9686520" cy="44002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866160" y="553716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156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    ysy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00:1a:95:a7:ce:34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39760" y="216000"/>
            <a:ext cx="9696240" cy="440028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648000" y="5328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157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ZMI wrs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74:a3:4a:a1:b2:f4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7760" y="288000"/>
            <a:ext cx="9696240" cy="440028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434160" y="5040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166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    NaN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00:01:7a:76:e4:44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36520" y="207720"/>
            <a:ext cx="9686520" cy="440028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794160" y="4968000"/>
            <a:ext cx="208584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                   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             301wifi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     70:f9:6d:c3:13:e0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2017-10-12T14:33:59Z</dcterms:created>
  <dc:creator/>
  <dc:description/>
  <dc:language>zh-CN</dc:language>
  <cp:lastModifiedBy/>
  <dcterms:modified xsi:type="dcterms:W3CDTF">2017-10-12T18:15:55Z</dcterms:modified>
  <cp:revision>2</cp:revision>
  <dc:subject/>
  <dc:title/>
</cp:coreProperties>
</file>