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  <p:embeddedFont>
      <p:font typeface="Plus Jakarta Sans Medium" panose="020B0604020202020204" charset="0"/>
      <p:regular r:id="rId30"/>
      <p:bold r:id="rId31"/>
      <p:italic r:id="rId32"/>
      <p:boldItalic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  <p:embeddedFont>
      <p:font typeface="Raleway" panose="020B000303010106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e24318b03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e24318b03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e5841926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e5841926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e53afa6c85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2e53afa6c85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e53afa6c85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e53afa6c85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2e24318b03b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2e24318b03b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e24318b03b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e24318b03b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e1fa9b2b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2e1fa9b2b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e1fa9b2b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e1fa9b2b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e24318b03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e24318b03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e24318b03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e24318b03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e24318b03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e24318b03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e58419260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e58419260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e58419260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e58419260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e5841926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e5841926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36188"/>
            <a:ext cx="3724500" cy="21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31513"/>
            <a:ext cx="3724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7639" y="318506"/>
            <a:ext cx="8225224" cy="4594735"/>
            <a:chOff x="447639" y="318506"/>
            <a:chExt cx="8225224" cy="459473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447639" y="318506"/>
              <a:ext cx="838324" cy="185756"/>
              <a:chOff x="4389925" y="459275"/>
              <a:chExt cx="999075" cy="2213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834539" y="4727485"/>
              <a:ext cx="838324" cy="185756"/>
              <a:chOff x="4389925" y="459275"/>
              <a:chExt cx="999075" cy="2213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9;p2"/>
          <p:cNvGrpSpPr/>
          <p:nvPr/>
        </p:nvGrpSpPr>
        <p:grpSpPr>
          <a:xfrm>
            <a:off x="385825" y="4222088"/>
            <a:ext cx="654775" cy="657750"/>
            <a:chOff x="7663400" y="2447013"/>
            <a:chExt cx="654775" cy="657750"/>
          </a:xfrm>
        </p:grpSpPr>
        <p:sp>
          <p:nvSpPr>
            <p:cNvPr id="40" name="Google Shape;40;p2"/>
            <p:cNvSpPr/>
            <p:nvPr/>
          </p:nvSpPr>
          <p:spPr>
            <a:xfrm>
              <a:off x="7663400" y="2447013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663400" y="2791638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56600" y="2619313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3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 flipH="1">
            <a:off x="8580833" y="167825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>
            <a:spLocks noGrp="1"/>
          </p:cNvSpPr>
          <p:nvPr>
            <p:ph type="pic" idx="2"/>
          </p:nvPr>
        </p:nvSpPr>
        <p:spPr>
          <a:xfrm>
            <a:off x="5067475" y="1075225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"/>
          <p:cNvSpPr txBox="1">
            <a:spLocks noGrp="1"/>
          </p:cNvSpPr>
          <p:nvPr>
            <p:ph type="title" hasCustomPrompt="1"/>
          </p:nvPr>
        </p:nvSpPr>
        <p:spPr>
          <a:xfrm>
            <a:off x="4434175" y="1881250"/>
            <a:ext cx="39966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7" name="Google Shape;367;p11"/>
          <p:cNvSpPr txBox="1">
            <a:spLocks noGrp="1"/>
          </p:cNvSpPr>
          <p:nvPr>
            <p:ph type="subTitle" idx="1"/>
          </p:nvPr>
        </p:nvSpPr>
        <p:spPr>
          <a:xfrm>
            <a:off x="4434175" y="2741400"/>
            <a:ext cx="39966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8" name="Google Shape;368;p11"/>
          <p:cNvGrpSpPr/>
          <p:nvPr/>
        </p:nvGrpSpPr>
        <p:grpSpPr>
          <a:xfrm>
            <a:off x="560570" y="199048"/>
            <a:ext cx="8225224" cy="4714193"/>
            <a:chOff x="560570" y="199048"/>
            <a:chExt cx="8225224" cy="4714193"/>
          </a:xfrm>
        </p:grpSpPr>
        <p:grpSp>
          <p:nvGrpSpPr>
            <p:cNvPr id="369" name="Google Shape;369;p11"/>
            <p:cNvGrpSpPr/>
            <p:nvPr/>
          </p:nvGrpSpPr>
          <p:grpSpPr>
            <a:xfrm flipH="1">
              <a:off x="7947470" y="199048"/>
              <a:ext cx="838324" cy="185756"/>
              <a:chOff x="4389925" y="459275"/>
              <a:chExt cx="999075" cy="221375"/>
            </a:xfrm>
          </p:grpSpPr>
          <p:sp>
            <p:nvSpPr>
              <p:cNvPr id="370" name="Google Shape;370;p1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1"/>
            <p:cNvGrpSpPr/>
            <p:nvPr/>
          </p:nvGrpSpPr>
          <p:grpSpPr>
            <a:xfrm flipH="1">
              <a:off x="560570" y="4727485"/>
              <a:ext cx="838324" cy="185756"/>
              <a:chOff x="4389925" y="459275"/>
              <a:chExt cx="999075" cy="221375"/>
            </a:xfrm>
          </p:grpSpPr>
          <p:sp>
            <p:nvSpPr>
              <p:cNvPr id="383" name="Google Shape;383;p1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5" name="Google Shape;395;p11"/>
          <p:cNvSpPr/>
          <p:nvPr/>
        </p:nvSpPr>
        <p:spPr>
          <a:xfrm flipH="1">
            <a:off x="385825" y="168452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11"/>
          <p:cNvGrpSpPr/>
          <p:nvPr/>
        </p:nvGrpSpPr>
        <p:grpSpPr>
          <a:xfrm flipH="1">
            <a:off x="8241758" y="4326913"/>
            <a:ext cx="654775" cy="657750"/>
            <a:chOff x="7663400" y="2447013"/>
            <a:chExt cx="654775" cy="657750"/>
          </a:xfrm>
        </p:grpSpPr>
        <p:sp>
          <p:nvSpPr>
            <p:cNvPr id="397" name="Google Shape;397;p11"/>
            <p:cNvSpPr/>
            <p:nvPr/>
          </p:nvSpPr>
          <p:spPr>
            <a:xfrm>
              <a:off x="7663400" y="2447013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7663400" y="2791638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7956600" y="2619313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3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1"/>
          <p:cNvSpPr>
            <a:spLocks noGrp="1"/>
          </p:cNvSpPr>
          <p:nvPr>
            <p:ph type="pic" idx="2"/>
          </p:nvPr>
        </p:nvSpPr>
        <p:spPr>
          <a:xfrm>
            <a:off x="762013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2" hasCustomPrompt="1"/>
          </p:nvPr>
        </p:nvSpPr>
        <p:spPr>
          <a:xfrm>
            <a:off x="1086275" y="1504570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3" hasCustomPrompt="1"/>
          </p:nvPr>
        </p:nvSpPr>
        <p:spPr>
          <a:xfrm>
            <a:off x="1086275" y="3101241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4" hasCustomPrompt="1"/>
          </p:nvPr>
        </p:nvSpPr>
        <p:spPr>
          <a:xfrm>
            <a:off x="3556946" y="1504570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5" hasCustomPrompt="1"/>
          </p:nvPr>
        </p:nvSpPr>
        <p:spPr>
          <a:xfrm>
            <a:off x="3556946" y="3101241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6" hasCustomPrompt="1"/>
          </p:nvPr>
        </p:nvSpPr>
        <p:spPr>
          <a:xfrm>
            <a:off x="6027624" y="1504570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7" hasCustomPrompt="1"/>
          </p:nvPr>
        </p:nvSpPr>
        <p:spPr>
          <a:xfrm>
            <a:off x="6027624" y="3101241"/>
            <a:ext cx="7347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1086275" y="2049850"/>
            <a:ext cx="20301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8"/>
          </p:nvPr>
        </p:nvSpPr>
        <p:spPr>
          <a:xfrm>
            <a:off x="3556946" y="2049850"/>
            <a:ext cx="20301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9"/>
          </p:nvPr>
        </p:nvSpPr>
        <p:spPr>
          <a:xfrm>
            <a:off x="6027625" y="2049850"/>
            <a:ext cx="20301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3"/>
          </p:nvPr>
        </p:nvSpPr>
        <p:spPr>
          <a:xfrm>
            <a:off x="1086275" y="3637825"/>
            <a:ext cx="20301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14"/>
          </p:nvPr>
        </p:nvSpPr>
        <p:spPr>
          <a:xfrm>
            <a:off x="3556946" y="3637825"/>
            <a:ext cx="20301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15"/>
          </p:nvPr>
        </p:nvSpPr>
        <p:spPr>
          <a:xfrm>
            <a:off x="6027624" y="3637825"/>
            <a:ext cx="20301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16" name="Google Shape;416;p13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417" name="Google Shape;417;p13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418" name="Google Shape;418;p1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3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13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444" name="Google Shape;444;p13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445" name="Google Shape;445;p13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3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3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13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461" name="Google Shape;461;p13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14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467" name="Google Shape;467;p14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468" name="Google Shape;468;p1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14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481" name="Google Shape;481;p1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4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494" name="Google Shape;494;p14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4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497" name="Google Shape;497;p14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4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502" name="Google Shape;502;p14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5" name="Google Shape;515;p15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516" name="Google Shape;516;p15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5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519" name="Google Shape;519;p15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520" name="Google Shape;520;p1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15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533" name="Google Shape;533;p1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" name="Google Shape;545;p15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546" name="Google Shape;546;p15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15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554" name="Google Shape;554;p15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15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558" name="Google Shape;558;p15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4" name="Google Shape;564;p16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565" name="Google Shape;565;p16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566" name="Google Shape;566;p1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16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579" name="Google Shape;579;p1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16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592" name="Google Shape;592;p16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595" name="Google Shape;595;p16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596" name="Google Shape;596;p16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16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600" name="Google Shape;600;p16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16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605" name="Google Shape;605;p16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7"/>
          <p:cNvSpPr txBox="1">
            <a:spLocks noGrp="1"/>
          </p:cNvSpPr>
          <p:nvPr>
            <p:ph type="title"/>
          </p:nvPr>
        </p:nvSpPr>
        <p:spPr>
          <a:xfrm>
            <a:off x="4743925" y="3126488"/>
            <a:ext cx="36375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subTitle" idx="1"/>
          </p:nvPr>
        </p:nvSpPr>
        <p:spPr>
          <a:xfrm>
            <a:off x="4743950" y="1582013"/>
            <a:ext cx="3637500" cy="15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14" name="Google Shape;614;p17"/>
          <p:cNvGrpSpPr/>
          <p:nvPr/>
        </p:nvGrpSpPr>
        <p:grpSpPr>
          <a:xfrm>
            <a:off x="560570" y="199048"/>
            <a:ext cx="8225224" cy="4714193"/>
            <a:chOff x="560570" y="199048"/>
            <a:chExt cx="8225224" cy="4714193"/>
          </a:xfrm>
        </p:grpSpPr>
        <p:grpSp>
          <p:nvGrpSpPr>
            <p:cNvPr id="615" name="Google Shape;615;p17"/>
            <p:cNvGrpSpPr/>
            <p:nvPr/>
          </p:nvGrpSpPr>
          <p:grpSpPr>
            <a:xfrm flipH="1">
              <a:off x="7947470" y="199048"/>
              <a:ext cx="838324" cy="185756"/>
              <a:chOff x="4389925" y="459275"/>
              <a:chExt cx="999075" cy="221375"/>
            </a:xfrm>
          </p:grpSpPr>
          <p:sp>
            <p:nvSpPr>
              <p:cNvPr id="616" name="Google Shape;616;p1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17"/>
            <p:cNvGrpSpPr/>
            <p:nvPr/>
          </p:nvGrpSpPr>
          <p:grpSpPr>
            <a:xfrm flipH="1">
              <a:off x="560570" y="4727485"/>
              <a:ext cx="838324" cy="185756"/>
              <a:chOff x="4389925" y="459275"/>
              <a:chExt cx="999075" cy="221375"/>
            </a:xfrm>
          </p:grpSpPr>
          <p:sp>
            <p:nvSpPr>
              <p:cNvPr id="629" name="Google Shape;629;p1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1" name="Google Shape;641;p17"/>
          <p:cNvSpPr/>
          <p:nvPr/>
        </p:nvSpPr>
        <p:spPr>
          <a:xfrm flipH="1">
            <a:off x="385825" y="168452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17"/>
          <p:cNvGrpSpPr/>
          <p:nvPr/>
        </p:nvGrpSpPr>
        <p:grpSpPr>
          <a:xfrm flipH="1">
            <a:off x="8241758" y="4326913"/>
            <a:ext cx="654775" cy="657750"/>
            <a:chOff x="7663400" y="2447013"/>
            <a:chExt cx="654775" cy="657750"/>
          </a:xfrm>
        </p:grpSpPr>
        <p:sp>
          <p:nvSpPr>
            <p:cNvPr id="643" name="Google Shape;643;p17"/>
            <p:cNvSpPr/>
            <p:nvPr/>
          </p:nvSpPr>
          <p:spPr>
            <a:xfrm>
              <a:off x="7663400" y="2447013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7663400" y="2791638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7956600" y="2619313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3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7"/>
          <p:cNvSpPr>
            <a:spLocks noGrp="1"/>
          </p:cNvSpPr>
          <p:nvPr>
            <p:ph type="pic" idx="2"/>
          </p:nvPr>
        </p:nvSpPr>
        <p:spPr>
          <a:xfrm>
            <a:off x="874750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8"/>
          <p:cNvSpPr txBox="1">
            <a:spLocks noGrp="1"/>
          </p:cNvSpPr>
          <p:nvPr>
            <p:ph type="title"/>
          </p:nvPr>
        </p:nvSpPr>
        <p:spPr>
          <a:xfrm>
            <a:off x="781400" y="1356800"/>
            <a:ext cx="36153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8"/>
          <p:cNvSpPr txBox="1">
            <a:spLocks noGrp="1"/>
          </p:cNvSpPr>
          <p:nvPr>
            <p:ph type="subTitle" idx="1"/>
          </p:nvPr>
        </p:nvSpPr>
        <p:spPr>
          <a:xfrm>
            <a:off x="781400" y="2969499"/>
            <a:ext cx="36153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50" name="Google Shape;650;p18"/>
          <p:cNvGrpSpPr/>
          <p:nvPr/>
        </p:nvGrpSpPr>
        <p:grpSpPr>
          <a:xfrm>
            <a:off x="385814" y="353735"/>
            <a:ext cx="8419724" cy="4559506"/>
            <a:chOff x="385814" y="353735"/>
            <a:chExt cx="8419724" cy="4559506"/>
          </a:xfrm>
        </p:grpSpPr>
        <p:grpSp>
          <p:nvGrpSpPr>
            <p:cNvPr id="651" name="Google Shape;651;p18"/>
            <p:cNvGrpSpPr/>
            <p:nvPr/>
          </p:nvGrpSpPr>
          <p:grpSpPr>
            <a:xfrm>
              <a:off x="7967214" y="353735"/>
              <a:ext cx="838324" cy="185756"/>
              <a:chOff x="4389925" y="459275"/>
              <a:chExt cx="999075" cy="221375"/>
            </a:xfrm>
          </p:grpSpPr>
          <p:sp>
            <p:nvSpPr>
              <p:cNvPr id="652" name="Google Shape;652;p1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18"/>
            <p:cNvGrpSpPr/>
            <p:nvPr/>
          </p:nvGrpSpPr>
          <p:grpSpPr>
            <a:xfrm>
              <a:off x="385814" y="4727485"/>
              <a:ext cx="838324" cy="185756"/>
              <a:chOff x="4389925" y="459275"/>
              <a:chExt cx="999075" cy="221375"/>
            </a:xfrm>
          </p:grpSpPr>
          <p:sp>
            <p:nvSpPr>
              <p:cNvPr id="665" name="Google Shape;665;p1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7" name="Google Shape;677;p18"/>
          <p:cNvGrpSpPr/>
          <p:nvPr/>
        </p:nvGrpSpPr>
        <p:grpSpPr>
          <a:xfrm>
            <a:off x="274313" y="117738"/>
            <a:ext cx="8593088" cy="4866925"/>
            <a:chOff x="274313" y="117738"/>
            <a:chExt cx="8593088" cy="4866925"/>
          </a:xfrm>
        </p:grpSpPr>
        <p:grpSp>
          <p:nvGrpSpPr>
            <p:cNvPr id="678" name="Google Shape;678;p18"/>
            <p:cNvGrpSpPr/>
            <p:nvPr/>
          </p:nvGrpSpPr>
          <p:grpSpPr>
            <a:xfrm>
              <a:off x="8212625" y="4326913"/>
              <a:ext cx="654775" cy="657750"/>
              <a:chOff x="7663400" y="2447013"/>
              <a:chExt cx="654775" cy="657750"/>
            </a:xfrm>
          </p:grpSpPr>
          <p:sp>
            <p:nvSpPr>
              <p:cNvPr id="679" name="Google Shape;679;p18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>
              <a:off x="274313" y="117738"/>
              <a:ext cx="949825" cy="657750"/>
              <a:chOff x="7368350" y="1061350"/>
              <a:chExt cx="949825" cy="6577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7" name="Google Shape;687;p18"/>
          <p:cNvSpPr/>
          <p:nvPr/>
        </p:nvSpPr>
        <p:spPr>
          <a:xfrm flipH="1">
            <a:off x="2186683" y="210625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8"/>
          <p:cNvSpPr>
            <a:spLocks noGrp="1"/>
          </p:cNvSpPr>
          <p:nvPr>
            <p:ph type="pic" idx="2"/>
          </p:nvPr>
        </p:nvSpPr>
        <p:spPr>
          <a:xfrm>
            <a:off x="4999313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9"/>
          <p:cNvSpPr txBox="1">
            <a:spLocks noGrp="1"/>
          </p:cNvSpPr>
          <p:nvPr>
            <p:ph type="title"/>
          </p:nvPr>
        </p:nvSpPr>
        <p:spPr>
          <a:xfrm>
            <a:off x="1156550" y="1493825"/>
            <a:ext cx="2585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9"/>
          <p:cNvSpPr txBox="1">
            <a:spLocks noGrp="1"/>
          </p:cNvSpPr>
          <p:nvPr>
            <p:ph type="subTitle" idx="1"/>
          </p:nvPr>
        </p:nvSpPr>
        <p:spPr>
          <a:xfrm>
            <a:off x="1156550" y="2557025"/>
            <a:ext cx="25851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92" name="Google Shape;692;p19"/>
          <p:cNvGrpSpPr/>
          <p:nvPr/>
        </p:nvGrpSpPr>
        <p:grpSpPr>
          <a:xfrm>
            <a:off x="349807" y="179360"/>
            <a:ext cx="7750324" cy="4805518"/>
            <a:chOff x="349807" y="179360"/>
            <a:chExt cx="7750324" cy="4805518"/>
          </a:xfrm>
        </p:grpSpPr>
        <p:grpSp>
          <p:nvGrpSpPr>
            <p:cNvPr id="693" name="Google Shape;693;p19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694" name="Google Shape;694;p1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19"/>
            <p:cNvGrpSpPr/>
            <p:nvPr/>
          </p:nvGrpSpPr>
          <p:grpSpPr>
            <a:xfrm flipH="1">
              <a:off x="7261807" y="179360"/>
              <a:ext cx="838324" cy="185756"/>
              <a:chOff x="4389925" y="459275"/>
              <a:chExt cx="999075" cy="221375"/>
            </a:xfrm>
          </p:grpSpPr>
          <p:sp>
            <p:nvSpPr>
              <p:cNvPr id="707" name="Google Shape;707;p1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9" name="Google Shape;719;p19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720" name="Google Shape;720;p19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9"/>
          <p:cNvGrpSpPr/>
          <p:nvPr/>
        </p:nvGrpSpPr>
        <p:grpSpPr>
          <a:xfrm>
            <a:off x="1115608" y="210625"/>
            <a:ext cx="8769667" cy="4284738"/>
            <a:chOff x="1115608" y="210625"/>
            <a:chExt cx="8769667" cy="4284738"/>
          </a:xfrm>
        </p:grpSpPr>
        <p:grpSp>
          <p:nvGrpSpPr>
            <p:cNvPr id="723" name="Google Shape;723;p19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724" name="Google Shape;724;p19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19"/>
            <p:cNvGrpSpPr/>
            <p:nvPr/>
          </p:nvGrpSpPr>
          <p:grpSpPr>
            <a:xfrm flipH="1">
              <a:off x="1115608" y="210625"/>
              <a:ext cx="949825" cy="657750"/>
              <a:chOff x="5911025" y="1061350"/>
              <a:chExt cx="949825" cy="657750"/>
            </a:xfrm>
          </p:grpSpPr>
          <p:sp>
            <p:nvSpPr>
              <p:cNvPr id="728" name="Google Shape;728;p19"/>
              <p:cNvSpPr/>
              <p:nvPr/>
            </p:nvSpPr>
            <p:spPr>
              <a:xfrm>
                <a:off x="5911025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6206075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6206075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6499250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19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733" name="Google Shape;733;p19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0"/>
          <p:cNvSpPr txBox="1">
            <a:spLocks noGrp="1"/>
          </p:cNvSpPr>
          <p:nvPr>
            <p:ph type="title"/>
          </p:nvPr>
        </p:nvSpPr>
        <p:spPr>
          <a:xfrm>
            <a:off x="4661999" y="1837800"/>
            <a:ext cx="31347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1"/>
          </p:nvPr>
        </p:nvSpPr>
        <p:spPr>
          <a:xfrm>
            <a:off x="4662150" y="2505300"/>
            <a:ext cx="31347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20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743" name="Google Shape;743;p20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0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746" name="Google Shape;746;p20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747" name="Google Shape;747;p20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20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760" name="Google Shape;760;p20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2" name="Google Shape;772;p20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773" name="Google Shape;773;p20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774" name="Google Shape;774;p20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20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781" name="Google Shape;781;p20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20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785" name="Google Shape;785;p20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0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0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13225" y="2256325"/>
            <a:ext cx="37917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8500"/>
            <a:ext cx="13794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"/>
          <p:cNvSpPr>
            <a:spLocks noGrp="1"/>
          </p:cNvSpPr>
          <p:nvPr>
            <p:ph type="pic" idx="3"/>
          </p:nvPr>
        </p:nvSpPr>
        <p:spPr>
          <a:xfrm flipH="1">
            <a:off x="4999325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grpSp>
        <p:nvGrpSpPr>
          <p:cNvPr id="49" name="Google Shape;49;p3"/>
          <p:cNvGrpSpPr/>
          <p:nvPr/>
        </p:nvGrpSpPr>
        <p:grpSpPr>
          <a:xfrm>
            <a:off x="385814" y="311460"/>
            <a:ext cx="8419724" cy="4601781"/>
            <a:chOff x="385814" y="311460"/>
            <a:chExt cx="8419724" cy="4601781"/>
          </a:xfrm>
        </p:grpSpPr>
        <p:grpSp>
          <p:nvGrpSpPr>
            <p:cNvPr id="50" name="Google Shape;50;p3"/>
            <p:cNvGrpSpPr/>
            <p:nvPr/>
          </p:nvGrpSpPr>
          <p:grpSpPr>
            <a:xfrm>
              <a:off x="7967214" y="311460"/>
              <a:ext cx="838324" cy="185756"/>
              <a:chOff x="4389925" y="459275"/>
              <a:chExt cx="999075" cy="22137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385814" y="4727485"/>
              <a:ext cx="838324" cy="185756"/>
              <a:chOff x="4389925" y="459275"/>
              <a:chExt cx="999075" cy="221375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" name="Google Shape;76;p3"/>
          <p:cNvSpPr/>
          <p:nvPr/>
        </p:nvSpPr>
        <p:spPr>
          <a:xfrm flipH="1">
            <a:off x="3199833" y="210625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>
            <a:off x="274325" y="210625"/>
            <a:ext cx="8593075" cy="4774038"/>
            <a:chOff x="274325" y="210625"/>
            <a:chExt cx="8593075" cy="4774038"/>
          </a:xfrm>
        </p:grpSpPr>
        <p:grpSp>
          <p:nvGrpSpPr>
            <p:cNvPr id="78" name="Google Shape;78;p3"/>
            <p:cNvGrpSpPr/>
            <p:nvPr/>
          </p:nvGrpSpPr>
          <p:grpSpPr>
            <a:xfrm>
              <a:off x="8212625" y="4326913"/>
              <a:ext cx="654775" cy="657750"/>
              <a:chOff x="7663400" y="2447013"/>
              <a:chExt cx="654775" cy="6577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274325" y="210625"/>
              <a:ext cx="949825" cy="657750"/>
              <a:chOff x="7368350" y="1061350"/>
              <a:chExt cx="949825" cy="65775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title"/>
          </p:nvPr>
        </p:nvSpPr>
        <p:spPr>
          <a:xfrm>
            <a:off x="1645150" y="1833188"/>
            <a:ext cx="31185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subTitle" idx="1"/>
          </p:nvPr>
        </p:nvSpPr>
        <p:spPr>
          <a:xfrm>
            <a:off x="1645150" y="2505113"/>
            <a:ext cx="31185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>
            <a:off x="349807" y="179360"/>
            <a:ext cx="7702699" cy="4805518"/>
            <a:chOff x="349807" y="179360"/>
            <a:chExt cx="7702699" cy="4805518"/>
          </a:xfrm>
        </p:grpSpPr>
        <p:grpSp>
          <p:nvGrpSpPr>
            <p:cNvPr id="793" name="Google Shape;793;p21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794" name="Google Shape;794;p2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21"/>
            <p:cNvGrpSpPr/>
            <p:nvPr/>
          </p:nvGrpSpPr>
          <p:grpSpPr>
            <a:xfrm flipH="1">
              <a:off x="7214182" y="179360"/>
              <a:ext cx="838324" cy="185756"/>
              <a:chOff x="4389925" y="459275"/>
              <a:chExt cx="999075" cy="221375"/>
            </a:xfrm>
          </p:grpSpPr>
          <p:sp>
            <p:nvSpPr>
              <p:cNvPr id="807" name="Google Shape;807;p2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" name="Google Shape;819;p21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820" name="Google Shape;820;p21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1"/>
          <p:cNvGrpSpPr/>
          <p:nvPr/>
        </p:nvGrpSpPr>
        <p:grpSpPr>
          <a:xfrm>
            <a:off x="943158" y="210625"/>
            <a:ext cx="8942117" cy="4284738"/>
            <a:chOff x="943158" y="210625"/>
            <a:chExt cx="8942117" cy="4284738"/>
          </a:xfrm>
        </p:grpSpPr>
        <p:grpSp>
          <p:nvGrpSpPr>
            <p:cNvPr id="823" name="Google Shape;823;p21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824" name="Google Shape;824;p21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21"/>
            <p:cNvGrpSpPr/>
            <p:nvPr/>
          </p:nvGrpSpPr>
          <p:grpSpPr>
            <a:xfrm flipH="1">
              <a:off x="943158" y="210625"/>
              <a:ext cx="949825" cy="657750"/>
              <a:chOff x="7368350" y="1175650"/>
              <a:chExt cx="949825" cy="657750"/>
            </a:xfrm>
          </p:grpSpPr>
          <p:sp>
            <p:nvSpPr>
              <p:cNvPr id="828" name="Google Shape;828;p21"/>
              <p:cNvSpPr/>
              <p:nvPr/>
            </p:nvSpPr>
            <p:spPr>
              <a:xfrm>
                <a:off x="7368350" y="13479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7663400" y="11756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7663400" y="15202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7956575" y="13479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21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833" name="Google Shape;833;p21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subTitle" idx="1"/>
          </p:nvPr>
        </p:nvSpPr>
        <p:spPr>
          <a:xfrm>
            <a:off x="720000" y="1767675"/>
            <a:ext cx="3746100" cy="17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41" name="Google Shape;841;p22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842" name="Google Shape;842;p22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843" name="Google Shape;843;p2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2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856" name="Google Shape;856;p2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8" name="Google Shape;868;p22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869" name="Google Shape;869;p22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2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872" name="Google Shape;872;p22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873" name="Google Shape;873;p22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2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877" name="Google Shape;877;p22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22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882" name="Google Shape;882;p22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8" name="Google Shape;8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22"/>
          <p:cNvSpPr txBox="1">
            <a:spLocks noGrp="1"/>
          </p:cNvSpPr>
          <p:nvPr>
            <p:ph type="subTitle" idx="2"/>
          </p:nvPr>
        </p:nvSpPr>
        <p:spPr>
          <a:xfrm>
            <a:off x="4677900" y="1767675"/>
            <a:ext cx="3746100" cy="17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u="sng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2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3"/>
          <p:cNvSpPr txBox="1">
            <a:spLocks noGrp="1"/>
          </p:cNvSpPr>
          <p:nvPr>
            <p:ph type="subTitle" idx="1"/>
          </p:nvPr>
        </p:nvSpPr>
        <p:spPr>
          <a:xfrm>
            <a:off x="720000" y="1365475"/>
            <a:ext cx="3746100" cy="27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2" name="Google Shape;89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23"/>
          <p:cNvSpPr txBox="1">
            <a:spLocks noGrp="1"/>
          </p:cNvSpPr>
          <p:nvPr>
            <p:ph type="subTitle" idx="2"/>
          </p:nvPr>
        </p:nvSpPr>
        <p:spPr>
          <a:xfrm>
            <a:off x="4677828" y="1365475"/>
            <a:ext cx="3746100" cy="27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u="sng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94" name="Google Shape;894;p23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895" name="Google Shape;895;p23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23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898" name="Google Shape;898;p23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899" name="Google Shape;899;p2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23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912" name="Google Shape;912;p23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3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4" name="Google Shape;924;p23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925" name="Google Shape;925;p23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926" name="Google Shape;926;p23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23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933" name="Google Shape;933;p23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3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6" name="Google Shape;936;p23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937" name="Google Shape;937;p23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3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3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3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4"/>
          <p:cNvSpPr txBox="1">
            <a:spLocks noGrp="1"/>
          </p:cNvSpPr>
          <p:nvPr>
            <p:ph type="subTitle" idx="1"/>
          </p:nvPr>
        </p:nvSpPr>
        <p:spPr>
          <a:xfrm>
            <a:off x="4923075" y="2596125"/>
            <a:ext cx="2460900" cy="1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4"/>
          <p:cNvSpPr txBox="1">
            <a:spLocks noGrp="1"/>
          </p:cNvSpPr>
          <p:nvPr>
            <p:ph type="subTitle" idx="2"/>
          </p:nvPr>
        </p:nvSpPr>
        <p:spPr>
          <a:xfrm>
            <a:off x="1580900" y="2596125"/>
            <a:ext cx="2460900" cy="1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4"/>
          <p:cNvSpPr txBox="1">
            <a:spLocks noGrp="1"/>
          </p:cNvSpPr>
          <p:nvPr>
            <p:ph type="subTitle" idx="3"/>
          </p:nvPr>
        </p:nvSpPr>
        <p:spPr>
          <a:xfrm>
            <a:off x="1580900" y="2218200"/>
            <a:ext cx="24609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6" name="Google Shape;946;p24"/>
          <p:cNvSpPr txBox="1">
            <a:spLocks noGrp="1"/>
          </p:cNvSpPr>
          <p:nvPr>
            <p:ph type="subTitle" idx="4"/>
          </p:nvPr>
        </p:nvSpPr>
        <p:spPr>
          <a:xfrm>
            <a:off x="4923099" y="2218200"/>
            <a:ext cx="24609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47" name="Google Shape;947;p24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948" name="Google Shape;948;p24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949" name="Google Shape;949;p2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24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962" name="Google Shape;962;p2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4" name="Google Shape;974;p24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975" name="Google Shape;975;p24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4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978" name="Google Shape;978;p24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979" name="Google Shape;979;p24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2" name="Google Shape;982;p24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983" name="Google Shape;983;p24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4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7" name="Google Shape;987;p24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988" name="Google Shape;988;p24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5"/>
          <p:cNvSpPr txBox="1">
            <a:spLocks noGrp="1"/>
          </p:cNvSpPr>
          <p:nvPr>
            <p:ph type="subTitle" idx="1"/>
          </p:nvPr>
        </p:nvSpPr>
        <p:spPr>
          <a:xfrm>
            <a:off x="4741095" y="1780350"/>
            <a:ext cx="2991300" cy="2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5"/>
          <p:cNvSpPr txBox="1">
            <a:spLocks noGrp="1"/>
          </p:cNvSpPr>
          <p:nvPr>
            <p:ph type="subTitle" idx="2"/>
          </p:nvPr>
        </p:nvSpPr>
        <p:spPr>
          <a:xfrm>
            <a:off x="1411575" y="1780350"/>
            <a:ext cx="2991300" cy="2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98" name="Google Shape;998;p25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999" name="Google Shape;999;p25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000" name="Google Shape;1000;p2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5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1013" name="Google Shape;1013;p2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5" name="Google Shape;1025;p25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1026" name="Google Shape;1026;p25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1027" name="Google Shape;1027;p25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25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1034" name="Google Shape;1034;p25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5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1039" name="Google Shape;1039;p25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25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043" name="Google Shape;1043;p25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6"/>
          <p:cNvSpPr txBox="1">
            <a:spLocks noGrp="1"/>
          </p:cNvSpPr>
          <p:nvPr>
            <p:ph type="subTitle" idx="1"/>
          </p:nvPr>
        </p:nvSpPr>
        <p:spPr>
          <a:xfrm>
            <a:off x="937625" y="26649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6"/>
          <p:cNvSpPr txBox="1">
            <a:spLocks noGrp="1"/>
          </p:cNvSpPr>
          <p:nvPr>
            <p:ph type="subTitle" idx="2"/>
          </p:nvPr>
        </p:nvSpPr>
        <p:spPr>
          <a:xfrm>
            <a:off x="3484347" y="26649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6"/>
          <p:cNvSpPr txBox="1">
            <a:spLocks noGrp="1"/>
          </p:cNvSpPr>
          <p:nvPr>
            <p:ph type="subTitle" idx="3"/>
          </p:nvPr>
        </p:nvSpPr>
        <p:spPr>
          <a:xfrm>
            <a:off x="6031075" y="26649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6"/>
          <p:cNvSpPr txBox="1">
            <a:spLocks noGrp="1"/>
          </p:cNvSpPr>
          <p:nvPr>
            <p:ph type="subTitle" idx="4"/>
          </p:nvPr>
        </p:nvSpPr>
        <p:spPr>
          <a:xfrm>
            <a:off x="937625" y="2324396"/>
            <a:ext cx="21753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6"/>
          <p:cNvSpPr txBox="1">
            <a:spLocks noGrp="1"/>
          </p:cNvSpPr>
          <p:nvPr>
            <p:ph type="subTitle" idx="5"/>
          </p:nvPr>
        </p:nvSpPr>
        <p:spPr>
          <a:xfrm>
            <a:off x="3484350" y="2324396"/>
            <a:ext cx="21753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2" name="Google Shape;1052;p26"/>
          <p:cNvSpPr txBox="1">
            <a:spLocks noGrp="1"/>
          </p:cNvSpPr>
          <p:nvPr>
            <p:ph type="subTitle" idx="6"/>
          </p:nvPr>
        </p:nvSpPr>
        <p:spPr>
          <a:xfrm>
            <a:off x="6031075" y="2324396"/>
            <a:ext cx="21753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53" name="Google Shape;1053;p26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054" name="Google Shape;1054;p26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26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1057" name="Google Shape;1057;p26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058" name="Google Shape;1058;p2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26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1071" name="Google Shape;1071;p2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3" name="Google Shape;1083;p26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1084" name="Google Shape;1084;p26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1085" name="Google Shape;1085;p26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6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26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1092" name="Google Shape;1092;p26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26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1096" name="Google Shape;1096;p26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6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6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7"/>
          <p:cNvSpPr txBox="1">
            <a:spLocks noGrp="1"/>
          </p:cNvSpPr>
          <p:nvPr>
            <p:ph type="subTitle" idx="1"/>
          </p:nvPr>
        </p:nvSpPr>
        <p:spPr>
          <a:xfrm>
            <a:off x="1498974" y="17489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7"/>
          <p:cNvSpPr txBox="1">
            <a:spLocks noGrp="1"/>
          </p:cNvSpPr>
          <p:nvPr>
            <p:ph type="subTitle" idx="2"/>
          </p:nvPr>
        </p:nvSpPr>
        <p:spPr>
          <a:xfrm>
            <a:off x="5325526" y="17489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7"/>
          <p:cNvSpPr txBox="1">
            <a:spLocks noGrp="1"/>
          </p:cNvSpPr>
          <p:nvPr>
            <p:ph type="subTitle" idx="3"/>
          </p:nvPr>
        </p:nvSpPr>
        <p:spPr>
          <a:xfrm>
            <a:off x="1498974" y="34094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27"/>
          <p:cNvSpPr txBox="1">
            <a:spLocks noGrp="1"/>
          </p:cNvSpPr>
          <p:nvPr>
            <p:ph type="subTitle" idx="4"/>
          </p:nvPr>
        </p:nvSpPr>
        <p:spPr>
          <a:xfrm>
            <a:off x="5325526" y="34094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7"/>
          <p:cNvSpPr txBox="1">
            <a:spLocks noGrp="1"/>
          </p:cNvSpPr>
          <p:nvPr>
            <p:ph type="subTitle" idx="5"/>
          </p:nvPr>
        </p:nvSpPr>
        <p:spPr>
          <a:xfrm>
            <a:off x="149897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7" name="Google Shape;1107;p27"/>
          <p:cNvSpPr txBox="1">
            <a:spLocks noGrp="1"/>
          </p:cNvSpPr>
          <p:nvPr>
            <p:ph type="subTitle" idx="6"/>
          </p:nvPr>
        </p:nvSpPr>
        <p:spPr>
          <a:xfrm>
            <a:off x="149897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8" name="Google Shape;1108;p27"/>
          <p:cNvSpPr txBox="1">
            <a:spLocks noGrp="1"/>
          </p:cNvSpPr>
          <p:nvPr>
            <p:ph type="subTitle" idx="7"/>
          </p:nvPr>
        </p:nvSpPr>
        <p:spPr>
          <a:xfrm>
            <a:off x="532549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9" name="Google Shape;1109;p27"/>
          <p:cNvSpPr txBox="1">
            <a:spLocks noGrp="1"/>
          </p:cNvSpPr>
          <p:nvPr>
            <p:ph type="subTitle" idx="8"/>
          </p:nvPr>
        </p:nvSpPr>
        <p:spPr>
          <a:xfrm>
            <a:off x="532549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10" name="Google Shape;1110;p27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1111" name="Google Shape;1111;p27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1112" name="Google Shape;1112;p2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27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27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1138" name="Google Shape;1138;p27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7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1141" name="Google Shape;1141;p27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1142" name="Google Shape;1142;p27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5" name="Google Shape;1145;p27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1146" name="Google Shape;1146;p27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7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27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8"/>
          <p:cNvSpPr txBox="1">
            <a:spLocks noGrp="1"/>
          </p:cNvSpPr>
          <p:nvPr>
            <p:ph type="subTitle" idx="1"/>
          </p:nvPr>
        </p:nvSpPr>
        <p:spPr>
          <a:xfrm>
            <a:off x="1234925" y="1550727"/>
            <a:ext cx="17376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8"/>
          <p:cNvSpPr txBox="1">
            <a:spLocks noGrp="1"/>
          </p:cNvSpPr>
          <p:nvPr>
            <p:ph type="subTitle" idx="2"/>
          </p:nvPr>
        </p:nvSpPr>
        <p:spPr>
          <a:xfrm>
            <a:off x="3940264" y="1550727"/>
            <a:ext cx="17376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8"/>
          <p:cNvSpPr txBox="1">
            <a:spLocks noGrp="1"/>
          </p:cNvSpPr>
          <p:nvPr>
            <p:ph type="subTitle" idx="3"/>
          </p:nvPr>
        </p:nvSpPr>
        <p:spPr>
          <a:xfrm>
            <a:off x="1234925" y="3348437"/>
            <a:ext cx="1737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8"/>
          <p:cNvSpPr txBox="1">
            <a:spLocks noGrp="1"/>
          </p:cNvSpPr>
          <p:nvPr>
            <p:ph type="subTitle" idx="4"/>
          </p:nvPr>
        </p:nvSpPr>
        <p:spPr>
          <a:xfrm>
            <a:off x="3940264" y="3348437"/>
            <a:ext cx="1737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8"/>
          <p:cNvSpPr txBox="1">
            <a:spLocks noGrp="1"/>
          </p:cNvSpPr>
          <p:nvPr>
            <p:ph type="subTitle" idx="5"/>
          </p:nvPr>
        </p:nvSpPr>
        <p:spPr>
          <a:xfrm>
            <a:off x="6686500" y="1550727"/>
            <a:ext cx="17376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8"/>
          <p:cNvSpPr txBox="1">
            <a:spLocks noGrp="1"/>
          </p:cNvSpPr>
          <p:nvPr>
            <p:ph type="subTitle" idx="6"/>
          </p:nvPr>
        </p:nvSpPr>
        <p:spPr>
          <a:xfrm>
            <a:off x="6686500" y="3348437"/>
            <a:ext cx="1737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28"/>
          <p:cNvSpPr txBox="1">
            <a:spLocks noGrp="1"/>
          </p:cNvSpPr>
          <p:nvPr>
            <p:ph type="subTitle" idx="7"/>
          </p:nvPr>
        </p:nvSpPr>
        <p:spPr>
          <a:xfrm>
            <a:off x="1238342" y="1281213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6" name="Google Shape;1166;p28"/>
          <p:cNvSpPr txBox="1">
            <a:spLocks noGrp="1"/>
          </p:cNvSpPr>
          <p:nvPr>
            <p:ph type="subTitle" idx="8"/>
          </p:nvPr>
        </p:nvSpPr>
        <p:spPr>
          <a:xfrm>
            <a:off x="3943677" y="1281213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7" name="Google Shape;1167;p28"/>
          <p:cNvSpPr txBox="1">
            <a:spLocks noGrp="1"/>
          </p:cNvSpPr>
          <p:nvPr>
            <p:ph type="subTitle" idx="9"/>
          </p:nvPr>
        </p:nvSpPr>
        <p:spPr>
          <a:xfrm>
            <a:off x="6689910" y="1281213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8" name="Google Shape;1168;p28"/>
          <p:cNvSpPr txBox="1">
            <a:spLocks noGrp="1"/>
          </p:cNvSpPr>
          <p:nvPr>
            <p:ph type="subTitle" idx="13"/>
          </p:nvPr>
        </p:nvSpPr>
        <p:spPr>
          <a:xfrm>
            <a:off x="1238342" y="3084497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9" name="Google Shape;1169;p28"/>
          <p:cNvSpPr txBox="1">
            <a:spLocks noGrp="1"/>
          </p:cNvSpPr>
          <p:nvPr>
            <p:ph type="subTitle" idx="14"/>
          </p:nvPr>
        </p:nvSpPr>
        <p:spPr>
          <a:xfrm>
            <a:off x="3943677" y="3084497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0" name="Google Shape;1170;p28"/>
          <p:cNvSpPr txBox="1">
            <a:spLocks noGrp="1"/>
          </p:cNvSpPr>
          <p:nvPr>
            <p:ph type="subTitle" idx="15"/>
          </p:nvPr>
        </p:nvSpPr>
        <p:spPr>
          <a:xfrm>
            <a:off x="6689910" y="3084497"/>
            <a:ext cx="173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71" name="Google Shape;1171;p28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172" name="Google Shape;1172;p28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8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1175" name="Google Shape;1175;p28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176" name="Google Shape;1176;p2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28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1189" name="Google Shape;1189;p2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1" name="Google Shape;1201;p28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1202" name="Google Shape;1202;p28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1203" name="Google Shape;1203;p28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28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1210" name="Google Shape;1210;p28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28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1214" name="Google Shape;1214;p28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9"/>
          <p:cNvSpPr txBox="1">
            <a:spLocks noGrp="1"/>
          </p:cNvSpPr>
          <p:nvPr>
            <p:ph type="title" hasCustomPrompt="1"/>
          </p:nvPr>
        </p:nvSpPr>
        <p:spPr>
          <a:xfrm>
            <a:off x="713225" y="792100"/>
            <a:ext cx="3803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0" name="Google Shape;1220;p29"/>
          <p:cNvSpPr txBox="1">
            <a:spLocks noGrp="1"/>
          </p:cNvSpPr>
          <p:nvPr>
            <p:ph type="subTitle" idx="1"/>
          </p:nvPr>
        </p:nvSpPr>
        <p:spPr>
          <a:xfrm>
            <a:off x="713225" y="1430730"/>
            <a:ext cx="38031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21" name="Google Shape;1221;p2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68164"/>
            <a:ext cx="3803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2" name="Google Shape;1222;p29"/>
          <p:cNvSpPr txBox="1">
            <a:spLocks noGrp="1"/>
          </p:cNvSpPr>
          <p:nvPr>
            <p:ph type="subTitle" idx="3"/>
          </p:nvPr>
        </p:nvSpPr>
        <p:spPr>
          <a:xfrm>
            <a:off x="713225" y="2706796"/>
            <a:ext cx="3803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23" name="Google Shape;1223;p29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44229"/>
            <a:ext cx="3803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4" name="Google Shape;1224;p29"/>
          <p:cNvSpPr txBox="1">
            <a:spLocks noGrp="1"/>
          </p:cNvSpPr>
          <p:nvPr>
            <p:ph type="subTitle" idx="5"/>
          </p:nvPr>
        </p:nvSpPr>
        <p:spPr>
          <a:xfrm>
            <a:off x="713225" y="3982860"/>
            <a:ext cx="3803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225" name="Google Shape;1225;p29"/>
          <p:cNvGrpSpPr/>
          <p:nvPr/>
        </p:nvGrpSpPr>
        <p:grpSpPr>
          <a:xfrm>
            <a:off x="385814" y="353735"/>
            <a:ext cx="8419724" cy="4559506"/>
            <a:chOff x="385814" y="353735"/>
            <a:chExt cx="8419724" cy="4559506"/>
          </a:xfrm>
        </p:grpSpPr>
        <p:grpSp>
          <p:nvGrpSpPr>
            <p:cNvPr id="1226" name="Google Shape;1226;p29"/>
            <p:cNvGrpSpPr/>
            <p:nvPr/>
          </p:nvGrpSpPr>
          <p:grpSpPr>
            <a:xfrm>
              <a:off x="7967214" y="353735"/>
              <a:ext cx="838324" cy="185756"/>
              <a:chOff x="4389925" y="459275"/>
              <a:chExt cx="999075" cy="221375"/>
            </a:xfrm>
          </p:grpSpPr>
          <p:sp>
            <p:nvSpPr>
              <p:cNvPr id="1227" name="Google Shape;1227;p2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9" name="Google Shape;1239;p29"/>
            <p:cNvGrpSpPr/>
            <p:nvPr/>
          </p:nvGrpSpPr>
          <p:grpSpPr>
            <a:xfrm>
              <a:off x="385814" y="4727485"/>
              <a:ext cx="838324" cy="185756"/>
              <a:chOff x="4389925" y="459275"/>
              <a:chExt cx="999075" cy="221375"/>
            </a:xfrm>
          </p:grpSpPr>
          <p:sp>
            <p:nvSpPr>
              <p:cNvPr id="1240" name="Google Shape;1240;p2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2" name="Google Shape;1252;p29"/>
          <p:cNvGrpSpPr/>
          <p:nvPr/>
        </p:nvGrpSpPr>
        <p:grpSpPr>
          <a:xfrm>
            <a:off x="135288" y="117738"/>
            <a:ext cx="8732113" cy="4866925"/>
            <a:chOff x="135288" y="117738"/>
            <a:chExt cx="8732113" cy="4866925"/>
          </a:xfrm>
        </p:grpSpPr>
        <p:grpSp>
          <p:nvGrpSpPr>
            <p:cNvPr id="1253" name="Google Shape;1253;p29"/>
            <p:cNvGrpSpPr/>
            <p:nvPr/>
          </p:nvGrpSpPr>
          <p:grpSpPr>
            <a:xfrm>
              <a:off x="8212625" y="4326913"/>
              <a:ext cx="654775" cy="657750"/>
              <a:chOff x="7663400" y="2447013"/>
              <a:chExt cx="654775" cy="657750"/>
            </a:xfrm>
          </p:grpSpPr>
          <p:sp>
            <p:nvSpPr>
              <p:cNvPr id="1254" name="Google Shape;1254;p29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29"/>
            <p:cNvGrpSpPr/>
            <p:nvPr/>
          </p:nvGrpSpPr>
          <p:grpSpPr>
            <a:xfrm>
              <a:off x="135288" y="117738"/>
              <a:ext cx="949825" cy="657750"/>
              <a:chOff x="7229325" y="1061350"/>
              <a:chExt cx="949825" cy="657750"/>
            </a:xfrm>
          </p:grpSpPr>
          <p:sp>
            <p:nvSpPr>
              <p:cNvPr id="1258" name="Google Shape;1258;p29"/>
              <p:cNvSpPr/>
              <p:nvPr/>
            </p:nvSpPr>
            <p:spPr>
              <a:xfrm>
                <a:off x="7229325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524375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524375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817550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2" name="Google Shape;1262;p29"/>
          <p:cNvSpPr/>
          <p:nvPr/>
        </p:nvSpPr>
        <p:spPr>
          <a:xfrm flipH="1">
            <a:off x="4107033" y="156550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9"/>
          <p:cNvSpPr>
            <a:spLocks noGrp="1"/>
          </p:cNvSpPr>
          <p:nvPr>
            <p:ph type="pic" idx="6"/>
          </p:nvPr>
        </p:nvSpPr>
        <p:spPr>
          <a:xfrm>
            <a:off x="4999325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sp>
        <p:nvSpPr>
          <p:cNvPr id="1264" name="Google Shape;1264;p29"/>
          <p:cNvSpPr/>
          <p:nvPr/>
        </p:nvSpPr>
        <p:spPr>
          <a:xfrm>
            <a:off x="4752382" y="4663710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0"/>
          <p:cNvSpPr txBox="1">
            <a:spLocks noGrp="1"/>
          </p:cNvSpPr>
          <p:nvPr>
            <p:ph type="title" hasCustomPrompt="1"/>
          </p:nvPr>
        </p:nvSpPr>
        <p:spPr>
          <a:xfrm>
            <a:off x="1531400" y="2519775"/>
            <a:ext cx="9876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30"/>
          <p:cNvSpPr txBox="1">
            <a:spLocks noGrp="1"/>
          </p:cNvSpPr>
          <p:nvPr>
            <p:ph type="subTitle" idx="1"/>
          </p:nvPr>
        </p:nvSpPr>
        <p:spPr>
          <a:xfrm>
            <a:off x="938525" y="3572800"/>
            <a:ext cx="21732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30"/>
          <p:cNvSpPr txBox="1">
            <a:spLocks noGrp="1"/>
          </p:cNvSpPr>
          <p:nvPr>
            <p:ph type="subTitle" idx="2"/>
          </p:nvPr>
        </p:nvSpPr>
        <p:spPr>
          <a:xfrm>
            <a:off x="938475" y="1440750"/>
            <a:ext cx="21732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 idx="3" hasCustomPrompt="1"/>
          </p:nvPr>
        </p:nvSpPr>
        <p:spPr>
          <a:xfrm>
            <a:off x="4078175" y="2519775"/>
            <a:ext cx="9876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0" name="Google Shape;1270;p30"/>
          <p:cNvSpPr txBox="1">
            <a:spLocks noGrp="1"/>
          </p:cNvSpPr>
          <p:nvPr>
            <p:ph type="subTitle" idx="4"/>
          </p:nvPr>
        </p:nvSpPr>
        <p:spPr>
          <a:xfrm>
            <a:off x="3485425" y="3572800"/>
            <a:ext cx="21732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1" name="Google Shape;1271;p30"/>
          <p:cNvSpPr txBox="1">
            <a:spLocks noGrp="1"/>
          </p:cNvSpPr>
          <p:nvPr>
            <p:ph type="subTitle" idx="5"/>
          </p:nvPr>
        </p:nvSpPr>
        <p:spPr>
          <a:xfrm>
            <a:off x="3485375" y="1440750"/>
            <a:ext cx="21732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2" name="Google Shape;1272;p30"/>
          <p:cNvSpPr txBox="1">
            <a:spLocks noGrp="1"/>
          </p:cNvSpPr>
          <p:nvPr>
            <p:ph type="title" idx="6" hasCustomPrompt="1"/>
          </p:nvPr>
        </p:nvSpPr>
        <p:spPr>
          <a:xfrm>
            <a:off x="6622750" y="2519775"/>
            <a:ext cx="9876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3" name="Google Shape;1273;p30"/>
          <p:cNvSpPr txBox="1">
            <a:spLocks noGrp="1"/>
          </p:cNvSpPr>
          <p:nvPr>
            <p:ph type="subTitle" idx="7"/>
          </p:nvPr>
        </p:nvSpPr>
        <p:spPr>
          <a:xfrm>
            <a:off x="6032325" y="3572800"/>
            <a:ext cx="21732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4" name="Google Shape;1274;p30"/>
          <p:cNvSpPr txBox="1">
            <a:spLocks noGrp="1"/>
          </p:cNvSpPr>
          <p:nvPr>
            <p:ph type="subTitle" idx="8"/>
          </p:nvPr>
        </p:nvSpPr>
        <p:spPr>
          <a:xfrm>
            <a:off x="6032275" y="1440750"/>
            <a:ext cx="21732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5" name="Google Shape;1275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6" name="Google Shape;1276;p30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277" name="Google Shape;1277;p30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0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1280" name="Google Shape;1280;p30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281" name="Google Shape;1281;p30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30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1294" name="Google Shape;1294;p30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30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1307" name="Google Shape;1307;p30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30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1315" name="Google Shape;1315;p30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30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1319" name="Google Shape;1319;p30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91" name="Google Shape;91;p4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" name="Google Shape;117;p4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118" name="Google Shape;118;p4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121" name="Google Shape;121;p4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1"/>
          <p:cNvSpPr txBox="1"/>
          <p:nvPr/>
        </p:nvSpPr>
        <p:spPr>
          <a:xfrm>
            <a:off x="713225" y="3258287"/>
            <a:ext cx="3609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5" name="Google Shape;1325;p31"/>
          <p:cNvSpPr txBox="1">
            <a:spLocks noGrp="1"/>
          </p:cNvSpPr>
          <p:nvPr>
            <p:ph type="title"/>
          </p:nvPr>
        </p:nvSpPr>
        <p:spPr>
          <a:xfrm>
            <a:off x="713225" y="703062"/>
            <a:ext cx="36135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31"/>
          <p:cNvSpPr txBox="1">
            <a:spLocks noGrp="1"/>
          </p:cNvSpPr>
          <p:nvPr>
            <p:ph type="subTitle" idx="1"/>
          </p:nvPr>
        </p:nvSpPr>
        <p:spPr>
          <a:xfrm>
            <a:off x="713225" y="1628448"/>
            <a:ext cx="3613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243314" y="226906"/>
            <a:ext cx="8606611" cy="4741073"/>
            <a:chOff x="243314" y="226906"/>
            <a:chExt cx="8606611" cy="4741073"/>
          </a:xfrm>
        </p:grpSpPr>
        <p:grpSp>
          <p:nvGrpSpPr>
            <p:cNvPr id="1328" name="Google Shape;1328;p31"/>
            <p:cNvGrpSpPr/>
            <p:nvPr/>
          </p:nvGrpSpPr>
          <p:grpSpPr>
            <a:xfrm flipH="1">
              <a:off x="8011602" y="226906"/>
              <a:ext cx="838324" cy="185756"/>
              <a:chOff x="4389925" y="459275"/>
              <a:chExt cx="999075" cy="221375"/>
            </a:xfrm>
          </p:grpSpPr>
          <p:sp>
            <p:nvSpPr>
              <p:cNvPr id="1329" name="Google Shape;1329;p3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31"/>
            <p:cNvGrpSpPr/>
            <p:nvPr/>
          </p:nvGrpSpPr>
          <p:grpSpPr>
            <a:xfrm flipH="1">
              <a:off x="243314" y="4782223"/>
              <a:ext cx="838324" cy="185756"/>
              <a:chOff x="4389925" y="459275"/>
              <a:chExt cx="999075" cy="221375"/>
            </a:xfrm>
          </p:grpSpPr>
          <p:sp>
            <p:nvSpPr>
              <p:cNvPr id="1342" name="Google Shape;1342;p3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4" name="Google Shape;1354;p31"/>
          <p:cNvSpPr/>
          <p:nvPr/>
        </p:nvSpPr>
        <p:spPr>
          <a:xfrm flipH="1">
            <a:off x="41208" y="167825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31"/>
          <p:cNvGrpSpPr/>
          <p:nvPr/>
        </p:nvGrpSpPr>
        <p:grpSpPr>
          <a:xfrm>
            <a:off x="4097088" y="-70450"/>
            <a:ext cx="5159038" cy="5274413"/>
            <a:chOff x="4097088" y="-70450"/>
            <a:chExt cx="5159038" cy="5274413"/>
          </a:xfrm>
        </p:grpSpPr>
        <p:grpSp>
          <p:nvGrpSpPr>
            <p:cNvPr id="1356" name="Google Shape;1356;p31"/>
            <p:cNvGrpSpPr/>
            <p:nvPr/>
          </p:nvGrpSpPr>
          <p:grpSpPr>
            <a:xfrm>
              <a:off x="8601350" y="4546213"/>
              <a:ext cx="654775" cy="657750"/>
              <a:chOff x="7663400" y="2447013"/>
              <a:chExt cx="654775" cy="657750"/>
            </a:xfrm>
          </p:grpSpPr>
          <p:sp>
            <p:nvSpPr>
              <p:cNvPr id="1357" name="Google Shape;1357;p31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31"/>
            <p:cNvGrpSpPr/>
            <p:nvPr/>
          </p:nvGrpSpPr>
          <p:grpSpPr>
            <a:xfrm>
              <a:off x="4097088" y="-70450"/>
              <a:ext cx="949825" cy="657750"/>
              <a:chOff x="7368350" y="1061350"/>
              <a:chExt cx="949825" cy="657750"/>
            </a:xfrm>
          </p:grpSpPr>
          <p:sp>
            <p:nvSpPr>
              <p:cNvPr id="1361" name="Google Shape;1361;p31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32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367" name="Google Shape;1367;p32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2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1370" name="Google Shape;1370;p32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371" name="Google Shape;1371;p3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32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1384" name="Google Shape;1384;p32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2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2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2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2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2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2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2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2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2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6" name="Google Shape;1396;p32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1397" name="Google Shape;1397;p32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1398" name="Google Shape;1398;p32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2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2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2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32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1405" name="Google Shape;1405;p32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8" name="Google Shape;1408;p32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1409" name="Google Shape;1409;p32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33"/>
          <p:cNvGrpSpPr/>
          <p:nvPr/>
        </p:nvGrpSpPr>
        <p:grpSpPr>
          <a:xfrm>
            <a:off x="7488089" y="198735"/>
            <a:ext cx="838324" cy="185756"/>
            <a:chOff x="4389925" y="459275"/>
            <a:chExt cx="999075" cy="221375"/>
          </a:xfrm>
        </p:grpSpPr>
        <p:sp>
          <p:nvSpPr>
            <p:cNvPr id="1415" name="Google Shape;1415;p33"/>
            <p:cNvSpPr/>
            <p:nvPr/>
          </p:nvSpPr>
          <p:spPr>
            <a:xfrm>
              <a:off x="43899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1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5756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2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47613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2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9469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3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4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51326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3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3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53183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4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3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43899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1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45756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2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47613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2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49469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3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6" y="2825"/>
                    <a:pt x="2825" y="2193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51326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3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5" y="2825"/>
                    <a:pt x="2825" y="2193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53183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4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2193" y="2825"/>
                    <a:pt x="2825" y="2194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3"/>
          <p:cNvGrpSpPr/>
          <p:nvPr/>
        </p:nvGrpSpPr>
        <p:grpSpPr>
          <a:xfrm>
            <a:off x="385814" y="4727485"/>
            <a:ext cx="838324" cy="185756"/>
            <a:chOff x="4389925" y="459275"/>
            <a:chExt cx="999075" cy="221375"/>
          </a:xfrm>
        </p:grpSpPr>
        <p:sp>
          <p:nvSpPr>
            <p:cNvPr id="1428" name="Google Shape;1428;p33"/>
            <p:cNvSpPr/>
            <p:nvPr/>
          </p:nvSpPr>
          <p:spPr>
            <a:xfrm>
              <a:off x="43899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1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45756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2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476132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2" y="0"/>
                    <a:pt x="1" y="632"/>
                    <a:pt x="1" y="1412"/>
                  </a:cubicBezTo>
                  <a:cubicBezTo>
                    <a:pt x="1" y="2192"/>
                    <a:pt x="633" y="2824"/>
                    <a:pt x="1413" y="2824"/>
                  </a:cubicBezTo>
                  <a:cubicBezTo>
                    <a:pt x="2192" y="2824"/>
                    <a:pt x="2825" y="2192"/>
                    <a:pt x="2825" y="1412"/>
                  </a:cubicBezTo>
                  <a:cubicBezTo>
                    <a:pt x="2825" y="631"/>
                    <a:pt x="2192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49469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3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4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51326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3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3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5318375" y="459275"/>
              <a:ext cx="70625" cy="70625"/>
            </a:xfrm>
            <a:custGeom>
              <a:avLst/>
              <a:gdLst/>
              <a:ahLst/>
              <a:cxnLst/>
              <a:rect l="l" t="t" r="r" b="b"/>
              <a:pathLst>
                <a:path w="2825" h="2825" extrusionOk="0">
                  <a:moveTo>
                    <a:pt x="1413" y="0"/>
                  </a:moveTo>
                  <a:cubicBezTo>
                    <a:pt x="634" y="0"/>
                    <a:pt x="1" y="632"/>
                    <a:pt x="1" y="1412"/>
                  </a:cubicBezTo>
                  <a:cubicBezTo>
                    <a:pt x="1" y="2192"/>
                    <a:pt x="634" y="2824"/>
                    <a:pt x="1413" y="2824"/>
                  </a:cubicBezTo>
                  <a:cubicBezTo>
                    <a:pt x="2193" y="2824"/>
                    <a:pt x="2825" y="2192"/>
                    <a:pt x="2825" y="1412"/>
                  </a:cubicBezTo>
                  <a:cubicBezTo>
                    <a:pt x="2825" y="631"/>
                    <a:pt x="2193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43899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1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45756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2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476132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2" y="1"/>
                    <a:pt x="1" y="634"/>
                    <a:pt x="1" y="1413"/>
                  </a:cubicBezTo>
                  <a:cubicBezTo>
                    <a:pt x="1" y="2194"/>
                    <a:pt x="633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4" y="2825"/>
                    <a:pt x="2825" y="2193"/>
                    <a:pt x="2825" y="1413"/>
                  </a:cubicBezTo>
                  <a:cubicBezTo>
                    <a:pt x="2825" y="633"/>
                    <a:pt x="2192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49469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3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6" y="2825"/>
                    <a:pt x="2825" y="2193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51326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3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1414" y="2825"/>
                    <a:pt x="1415" y="2825"/>
                    <a:pt x="1417" y="2825"/>
                  </a:cubicBezTo>
                  <a:cubicBezTo>
                    <a:pt x="2195" y="2825"/>
                    <a:pt x="2825" y="2193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5318375" y="610000"/>
              <a:ext cx="70625" cy="70650"/>
            </a:xfrm>
            <a:custGeom>
              <a:avLst/>
              <a:gdLst/>
              <a:ahLst/>
              <a:cxnLst/>
              <a:rect l="l" t="t" r="r" b="b"/>
              <a:pathLst>
                <a:path w="2825" h="2826" extrusionOk="0">
                  <a:moveTo>
                    <a:pt x="1413" y="1"/>
                  </a:moveTo>
                  <a:cubicBezTo>
                    <a:pt x="634" y="1"/>
                    <a:pt x="1" y="634"/>
                    <a:pt x="1" y="1413"/>
                  </a:cubicBezTo>
                  <a:cubicBezTo>
                    <a:pt x="1" y="2194"/>
                    <a:pt x="634" y="2825"/>
                    <a:pt x="1413" y="2825"/>
                  </a:cubicBezTo>
                  <a:cubicBezTo>
                    <a:pt x="2193" y="2825"/>
                    <a:pt x="2825" y="2194"/>
                    <a:pt x="2825" y="1413"/>
                  </a:cubicBezTo>
                  <a:cubicBezTo>
                    <a:pt x="2825" y="633"/>
                    <a:pt x="2193" y="1"/>
                    <a:pt x="1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3"/>
          <p:cNvGrpSpPr/>
          <p:nvPr/>
        </p:nvGrpSpPr>
        <p:grpSpPr>
          <a:xfrm>
            <a:off x="209632" y="156550"/>
            <a:ext cx="1477226" cy="4193861"/>
            <a:chOff x="209632" y="156550"/>
            <a:chExt cx="1477226" cy="4193861"/>
          </a:xfrm>
        </p:grpSpPr>
        <p:sp>
          <p:nvSpPr>
            <p:cNvPr id="1441" name="Google Shape;1441;p33"/>
            <p:cNvSpPr/>
            <p:nvPr/>
          </p:nvSpPr>
          <p:spPr>
            <a:xfrm flipH="1">
              <a:off x="1400283" y="156550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209632" y="410346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33"/>
          <p:cNvGrpSpPr/>
          <p:nvPr/>
        </p:nvGrpSpPr>
        <p:grpSpPr>
          <a:xfrm>
            <a:off x="8628350" y="156538"/>
            <a:ext cx="654775" cy="657750"/>
            <a:chOff x="7663400" y="2447013"/>
            <a:chExt cx="654775" cy="657750"/>
          </a:xfrm>
        </p:grpSpPr>
        <p:sp>
          <p:nvSpPr>
            <p:cNvPr id="1444" name="Google Shape;1444;p33"/>
            <p:cNvSpPr/>
            <p:nvPr/>
          </p:nvSpPr>
          <p:spPr>
            <a:xfrm>
              <a:off x="7663400" y="2447013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7663400" y="2791638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7956600" y="2619313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3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3"/>
          <p:cNvGrpSpPr/>
          <p:nvPr/>
        </p:nvGrpSpPr>
        <p:grpSpPr>
          <a:xfrm>
            <a:off x="135288" y="117738"/>
            <a:ext cx="949825" cy="657750"/>
            <a:chOff x="7229325" y="1061350"/>
            <a:chExt cx="949825" cy="657750"/>
          </a:xfrm>
        </p:grpSpPr>
        <p:sp>
          <p:nvSpPr>
            <p:cNvPr id="1448" name="Google Shape;1448;p33"/>
            <p:cNvSpPr/>
            <p:nvPr/>
          </p:nvSpPr>
          <p:spPr>
            <a:xfrm>
              <a:off x="7229325" y="1233675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4"/>
                  </a:lnTo>
                  <a:lnTo>
                    <a:pt x="10848" y="12524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7524375" y="1061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3"/>
                  </a:lnTo>
                  <a:lnTo>
                    <a:pt x="3616" y="12525"/>
                  </a:lnTo>
                  <a:lnTo>
                    <a:pt x="10846" y="12525"/>
                  </a:lnTo>
                  <a:lnTo>
                    <a:pt x="14462" y="6263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7524375" y="14059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6"/>
                  </a:lnTo>
                  <a:lnTo>
                    <a:pt x="10846" y="12526"/>
                  </a:lnTo>
                  <a:lnTo>
                    <a:pt x="14462" y="6262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7817550" y="1233675"/>
              <a:ext cx="361600" cy="313125"/>
            </a:xfrm>
            <a:custGeom>
              <a:avLst/>
              <a:gdLst/>
              <a:ahLst/>
              <a:cxnLst/>
              <a:rect l="l" t="t" r="r" b="b"/>
              <a:pathLst>
                <a:path w="14464" h="12525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4"/>
                  </a:lnTo>
                  <a:lnTo>
                    <a:pt x="10848" y="12524"/>
                  </a:lnTo>
                  <a:lnTo>
                    <a:pt x="14464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 rot="10800000" flipH="1">
            <a:off x="8199913" y="4204209"/>
            <a:ext cx="1243875" cy="1001841"/>
            <a:chOff x="6198500" y="1668659"/>
            <a:chExt cx="1243875" cy="1001841"/>
          </a:xfrm>
        </p:grpSpPr>
        <p:sp>
          <p:nvSpPr>
            <p:cNvPr id="1453" name="Google Shape;1453;p33"/>
            <p:cNvSpPr/>
            <p:nvPr/>
          </p:nvSpPr>
          <p:spPr>
            <a:xfrm>
              <a:off x="6493125" y="2011125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6198500" y="18404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6493125" y="2357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6786275" y="1840450"/>
              <a:ext cx="361625" cy="313150"/>
            </a:xfrm>
            <a:custGeom>
              <a:avLst/>
              <a:gdLst/>
              <a:ahLst/>
              <a:cxnLst/>
              <a:rect l="l" t="t" r="r" b="b"/>
              <a:pathLst>
                <a:path w="14465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9" y="12526"/>
                  </a:lnTo>
                  <a:lnTo>
                    <a:pt x="14465" y="6262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786275" y="2185050"/>
              <a:ext cx="361625" cy="313125"/>
            </a:xfrm>
            <a:custGeom>
              <a:avLst/>
              <a:gdLst/>
              <a:ahLst/>
              <a:cxnLst/>
              <a:rect l="l" t="t" r="r" b="b"/>
              <a:pathLst>
                <a:path w="14465" h="12525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5"/>
                  </a:lnTo>
                  <a:lnTo>
                    <a:pt x="10849" y="12525"/>
                  </a:lnTo>
                  <a:lnTo>
                    <a:pt x="14465" y="6263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7080800" y="1668659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5089996" y="3798303"/>
            <a:ext cx="220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2"/>
          </p:nvPr>
        </p:nvSpPr>
        <p:spPr>
          <a:xfrm>
            <a:off x="1847310" y="3798303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5089988" y="3454204"/>
            <a:ext cx="2204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1847113" y="3454204"/>
            <a:ext cx="22035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>
            <a:off x="349807" y="179360"/>
            <a:ext cx="8017024" cy="4805518"/>
            <a:chOff x="349807" y="179360"/>
            <a:chExt cx="8017024" cy="4805518"/>
          </a:xfrm>
        </p:grpSpPr>
        <p:grpSp>
          <p:nvGrpSpPr>
            <p:cNvPr id="144" name="Google Shape;144;p5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 flipH="1">
              <a:off x="7528507" y="179360"/>
              <a:ext cx="838324" cy="185756"/>
              <a:chOff x="4389925" y="459275"/>
              <a:chExt cx="999075" cy="221375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" name="Google Shape;170;p5"/>
          <p:cNvGrpSpPr/>
          <p:nvPr/>
        </p:nvGrpSpPr>
        <p:grpSpPr>
          <a:xfrm>
            <a:off x="135158" y="1263775"/>
            <a:ext cx="8542543" cy="3751703"/>
            <a:chOff x="135158" y="1263775"/>
            <a:chExt cx="8542543" cy="3751703"/>
          </a:xfrm>
        </p:grpSpPr>
        <p:sp>
          <p:nvSpPr>
            <p:cNvPr id="171" name="Google Shape;171;p5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-341717" y="210625"/>
            <a:ext cx="10226992" cy="4284738"/>
            <a:chOff x="-341717" y="210625"/>
            <a:chExt cx="10226992" cy="4284738"/>
          </a:xfrm>
        </p:grpSpPr>
        <p:grpSp>
          <p:nvGrpSpPr>
            <p:cNvPr id="174" name="Google Shape;174;p5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 flipH="1">
              <a:off x="-341717" y="210625"/>
              <a:ext cx="949825" cy="657750"/>
              <a:chOff x="7368350" y="1061350"/>
              <a:chExt cx="949825" cy="657750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5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184" name="Google Shape;184;p5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279670" y="142140"/>
            <a:ext cx="8658931" cy="4806398"/>
            <a:chOff x="279670" y="142140"/>
            <a:chExt cx="8658931" cy="4806398"/>
          </a:xfrm>
        </p:grpSpPr>
        <p:sp>
          <p:nvSpPr>
            <p:cNvPr id="193" name="Google Shape;193;p6"/>
            <p:cNvSpPr/>
            <p:nvPr/>
          </p:nvSpPr>
          <p:spPr>
            <a:xfrm flipH="1">
              <a:off x="8691650" y="142140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flipH="1">
              <a:off x="279670" y="4700338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251957" y="142148"/>
            <a:ext cx="8372299" cy="4843356"/>
            <a:chOff x="251957" y="142148"/>
            <a:chExt cx="8372299" cy="4843356"/>
          </a:xfrm>
        </p:grpSpPr>
        <p:grpSp>
          <p:nvGrpSpPr>
            <p:cNvPr id="196" name="Google Shape;196;p6"/>
            <p:cNvGrpSpPr/>
            <p:nvPr/>
          </p:nvGrpSpPr>
          <p:grpSpPr>
            <a:xfrm flipH="1">
              <a:off x="251957" y="142148"/>
              <a:ext cx="838324" cy="185756"/>
              <a:chOff x="4389925" y="459275"/>
              <a:chExt cx="999075" cy="221375"/>
            </a:xfrm>
          </p:grpSpPr>
          <p:sp>
            <p:nvSpPr>
              <p:cNvPr id="197" name="Google Shape;197;p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6"/>
            <p:cNvGrpSpPr/>
            <p:nvPr/>
          </p:nvGrpSpPr>
          <p:grpSpPr>
            <a:xfrm flipH="1">
              <a:off x="7785932" y="4799748"/>
              <a:ext cx="838324" cy="185756"/>
              <a:chOff x="4389925" y="459275"/>
              <a:chExt cx="999075" cy="221375"/>
            </a:xfrm>
          </p:grpSpPr>
          <p:sp>
            <p:nvSpPr>
              <p:cNvPr id="210" name="Google Shape;210;p6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6"/>
          <p:cNvGrpSpPr/>
          <p:nvPr/>
        </p:nvGrpSpPr>
        <p:grpSpPr>
          <a:xfrm>
            <a:off x="-677625" y="-268650"/>
            <a:ext cx="9956658" cy="5037175"/>
            <a:chOff x="-677625" y="-268650"/>
            <a:chExt cx="9956658" cy="5037175"/>
          </a:xfrm>
        </p:grpSpPr>
        <p:grpSp>
          <p:nvGrpSpPr>
            <p:cNvPr id="223" name="Google Shape;223;p6"/>
            <p:cNvGrpSpPr/>
            <p:nvPr/>
          </p:nvGrpSpPr>
          <p:grpSpPr>
            <a:xfrm>
              <a:off x="-677625" y="1017734"/>
              <a:ext cx="1243875" cy="1001841"/>
              <a:chOff x="6198500" y="1668659"/>
              <a:chExt cx="1243875" cy="1001841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6"/>
            <p:cNvGrpSpPr/>
            <p:nvPr/>
          </p:nvGrpSpPr>
          <p:grpSpPr>
            <a:xfrm flipH="1">
              <a:off x="8624258" y="4110775"/>
              <a:ext cx="654775" cy="657750"/>
              <a:chOff x="7663400" y="2447013"/>
              <a:chExt cx="654775" cy="657750"/>
            </a:xfrm>
          </p:grpSpPr>
          <p:sp>
            <p:nvSpPr>
              <p:cNvPr id="231" name="Google Shape;231;p6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6"/>
            <p:cNvGrpSpPr/>
            <p:nvPr/>
          </p:nvGrpSpPr>
          <p:grpSpPr>
            <a:xfrm flipH="1">
              <a:off x="7351642" y="-268650"/>
              <a:ext cx="949825" cy="657750"/>
              <a:chOff x="7368350" y="1061350"/>
              <a:chExt cx="949825" cy="657750"/>
            </a:xfrm>
          </p:grpSpPr>
          <p:sp>
            <p:nvSpPr>
              <p:cNvPr id="235" name="Google Shape;235;p6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title"/>
          </p:nvPr>
        </p:nvSpPr>
        <p:spPr>
          <a:xfrm>
            <a:off x="4758025" y="1051500"/>
            <a:ext cx="35499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subTitle" idx="1"/>
          </p:nvPr>
        </p:nvSpPr>
        <p:spPr>
          <a:xfrm>
            <a:off x="4758025" y="2184900"/>
            <a:ext cx="35499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>
            <a:spLocks noGrp="1"/>
          </p:cNvSpPr>
          <p:nvPr>
            <p:ph type="pic" idx="2"/>
          </p:nvPr>
        </p:nvSpPr>
        <p:spPr>
          <a:xfrm>
            <a:off x="1040075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grpSp>
        <p:nvGrpSpPr>
          <p:cNvPr id="243" name="Google Shape;243;p7"/>
          <p:cNvGrpSpPr/>
          <p:nvPr/>
        </p:nvGrpSpPr>
        <p:grpSpPr>
          <a:xfrm>
            <a:off x="560570" y="199048"/>
            <a:ext cx="8225224" cy="4714193"/>
            <a:chOff x="560570" y="199048"/>
            <a:chExt cx="8225224" cy="4714193"/>
          </a:xfrm>
        </p:grpSpPr>
        <p:grpSp>
          <p:nvGrpSpPr>
            <p:cNvPr id="244" name="Google Shape;244;p7"/>
            <p:cNvGrpSpPr/>
            <p:nvPr/>
          </p:nvGrpSpPr>
          <p:grpSpPr>
            <a:xfrm flipH="1">
              <a:off x="7947470" y="199048"/>
              <a:ext cx="838324" cy="185756"/>
              <a:chOff x="4389925" y="459275"/>
              <a:chExt cx="999075" cy="2213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7"/>
            <p:cNvGrpSpPr/>
            <p:nvPr/>
          </p:nvGrpSpPr>
          <p:grpSpPr>
            <a:xfrm flipH="1">
              <a:off x="560570" y="4727485"/>
              <a:ext cx="838324" cy="185756"/>
              <a:chOff x="4389925" y="459275"/>
              <a:chExt cx="999075" cy="221375"/>
            </a:xfrm>
          </p:grpSpPr>
          <p:sp>
            <p:nvSpPr>
              <p:cNvPr id="258" name="Google Shape;258;p7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7"/>
          <p:cNvGrpSpPr/>
          <p:nvPr/>
        </p:nvGrpSpPr>
        <p:grpSpPr>
          <a:xfrm>
            <a:off x="3950063" y="-180525"/>
            <a:ext cx="4946470" cy="5165187"/>
            <a:chOff x="3950063" y="-180525"/>
            <a:chExt cx="4946470" cy="5165187"/>
          </a:xfrm>
        </p:grpSpPr>
        <p:grpSp>
          <p:nvGrpSpPr>
            <p:cNvPr id="271" name="Google Shape;271;p7"/>
            <p:cNvGrpSpPr/>
            <p:nvPr/>
          </p:nvGrpSpPr>
          <p:grpSpPr>
            <a:xfrm flipH="1">
              <a:off x="8241758" y="4326913"/>
              <a:ext cx="654775" cy="657750"/>
              <a:chOff x="7663400" y="2447013"/>
              <a:chExt cx="654775" cy="65775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7"/>
            <p:cNvGrpSpPr/>
            <p:nvPr/>
          </p:nvGrpSpPr>
          <p:grpSpPr>
            <a:xfrm>
              <a:off x="3950063" y="-180525"/>
              <a:ext cx="1243875" cy="1001841"/>
              <a:chOff x="6198500" y="1668659"/>
              <a:chExt cx="1243875" cy="1001841"/>
            </a:xfrm>
          </p:grpSpPr>
          <p:sp>
            <p:nvSpPr>
              <p:cNvPr id="276" name="Google Shape;276;p7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" name="Google Shape;282;p7"/>
          <p:cNvGrpSpPr/>
          <p:nvPr/>
        </p:nvGrpSpPr>
        <p:grpSpPr>
          <a:xfrm>
            <a:off x="385825" y="168452"/>
            <a:ext cx="4822958" cy="4683748"/>
            <a:chOff x="385825" y="168452"/>
            <a:chExt cx="4822958" cy="4683748"/>
          </a:xfrm>
        </p:grpSpPr>
        <p:sp>
          <p:nvSpPr>
            <p:cNvPr id="283" name="Google Shape;283;p7"/>
            <p:cNvSpPr/>
            <p:nvPr/>
          </p:nvSpPr>
          <p:spPr>
            <a:xfrm flipH="1">
              <a:off x="385825" y="168452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flipH="1">
              <a:off x="4922208" y="4604000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713225" y="1761600"/>
            <a:ext cx="3873600" cy="16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385814" y="311460"/>
            <a:ext cx="8419724" cy="4601781"/>
            <a:chOff x="385814" y="311460"/>
            <a:chExt cx="8419724" cy="4601781"/>
          </a:xfrm>
        </p:grpSpPr>
        <p:grpSp>
          <p:nvGrpSpPr>
            <p:cNvPr id="288" name="Google Shape;288;p8"/>
            <p:cNvGrpSpPr/>
            <p:nvPr/>
          </p:nvGrpSpPr>
          <p:grpSpPr>
            <a:xfrm>
              <a:off x="7967214" y="311460"/>
              <a:ext cx="838324" cy="185756"/>
              <a:chOff x="4389925" y="459275"/>
              <a:chExt cx="999075" cy="22137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8"/>
            <p:cNvGrpSpPr/>
            <p:nvPr/>
          </p:nvGrpSpPr>
          <p:grpSpPr>
            <a:xfrm>
              <a:off x="385814" y="4727485"/>
              <a:ext cx="838324" cy="185756"/>
              <a:chOff x="4389925" y="459275"/>
              <a:chExt cx="999075" cy="221375"/>
            </a:xfrm>
          </p:grpSpPr>
          <p:sp>
            <p:nvSpPr>
              <p:cNvPr id="302" name="Google Shape;302;p8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8"/>
          <p:cNvSpPr/>
          <p:nvPr/>
        </p:nvSpPr>
        <p:spPr>
          <a:xfrm flipH="1">
            <a:off x="3199833" y="210625"/>
            <a:ext cx="286575" cy="248200"/>
          </a:xfrm>
          <a:custGeom>
            <a:avLst/>
            <a:gdLst/>
            <a:ahLst/>
            <a:cxnLst/>
            <a:rect l="l" t="t" r="r" b="b"/>
            <a:pathLst>
              <a:path w="11463" h="9928" extrusionOk="0">
                <a:moveTo>
                  <a:pt x="2866" y="0"/>
                </a:moveTo>
                <a:lnTo>
                  <a:pt x="0" y="4964"/>
                </a:lnTo>
                <a:lnTo>
                  <a:pt x="2866" y="9928"/>
                </a:lnTo>
                <a:lnTo>
                  <a:pt x="8596" y="9928"/>
                </a:lnTo>
                <a:lnTo>
                  <a:pt x="11462" y="4964"/>
                </a:lnTo>
                <a:lnTo>
                  <a:pt x="8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274325" y="210625"/>
            <a:ext cx="8593075" cy="4774038"/>
            <a:chOff x="274325" y="210625"/>
            <a:chExt cx="8593075" cy="4774038"/>
          </a:xfrm>
        </p:grpSpPr>
        <p:grpSp>
          <p:nvGrpSpPr>
            <p:cNvPr id="316" name="Google Shape;316;p8"/>
            <p:cNvGrpSpPr/>
            <p:nvPr/>
          </p:nvGrpSpPr>
          <p:grpSpPr>
            <a:xfrm>
              <a:off x="8212625" y="4326913"/>
              <a:ext cx="654775" cy="657750"/>
              <a:chOff x="7663400" y="2447013"/>
              <a:chExt cx="654775" cy="657750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8"/>
            <p:cNvGrpSpPr/>
            <p:nvPr/>
          </p:nvGrpSpPr>
          <p:grpSpPr>
            <a:xfrm>
              <a:off x="274325" y="210625"/>
              <a:ext cx="949825" cy="657750"/>
              <a:chOff x="7368350" y="1061350"/>
              <a:chExt cx="949825" cy="657750"/>
            </a:xfrm>
          </p:grpSpPr>
          <p:sp>
            <p:nvSpPr>
              <p:cNvPr id="321" name="Google Shape;321;p8"/>
              <p:cNvSpPr/>
              <p:nvPr/>
            </p:nvSpPr>
            <p:spPr>
              <a:xfrm>
                <a:off x="7368350" y="12336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7663400" y="1061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7663400" y="14059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7956575" y="12336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8"/>
          <p:cNvSpPr>
            <a:spLocks noGrp="1"/>
          </p:cNvSpPr>
          <p:nvPr>
            <p:ph type="pic" idx="2"/>
          </p:nvPr>
        </p:nvSpPr>
        <p:spPr>
          <a:xfrm>
            <a:off x="4999313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4878450" y="1686275"/>
            <a:ext cx="33633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4878438" y="2700425"/>
            <a:ext cx="33633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9"/>
          <p:cNvSpPr>
            <a:spLocks noGrp="1"/>
          </p:cNvSpPr>
          <p:nvPr>
            <p:ph type="pic" idx="2"/>
          </p:nvPr>
        </p:nvSpPr>
        <p:spPr>
          <a:xfrm>
            <a:off x="968875" y="1075200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grpSp>
        <p:nvGrpSpPr>
          <p:cNvPr id="330" name="Google Shape;330;p9"/>
          <p:cNvGrpSpPr/>
          <p:nvPr/>
        </p:nvGrpSpPr>
        <p:grpSpPr>
          <a:xfrm>
            <a:off x="560570" y="199048"/>
            <a:ext cx="8225224" cy="4714193"/>
            <a:chOff x="560570" y="199048"/>
            <a:chExt cx="8225224" cy="4714193"/>
          </a:xfrm>
        </p:grpSpPr>
        <p:grpSp>
          <p:nvGrpSpPr>
            <p:cNvPr id="331" name="Google Shape;331;p9"/>
            <p:cNvGrpSpPr/>
            <p:nvPr/>
          </p:nvGrpSpPr>
          <p:grpSpPr>
            <a:xfrm flipH="1">
              <a:off x="7947470" y="199048"/>
              <a:ext cx="838324" cy="185756"/>
              <a:chOff x="4389925" y="459275"/>
              <a:chExt cx="999075" cy="221375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 flipH="1">
              <a:off x="560570" y="4727485"/>
              <a:ext cx="838324" cy="185756"/>
              <a:chOff x="4389925" y="459275"/>
              <a:chExt cx="999075" cy="221375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7" name="Google Shape;357;p9"/>
          <p:cNvSpPr/>
          <p:nvPr/>
        </p:nvSpPr>
        <p:spPr>
          <a:xfrm flipH="1">
            <a:off x="385825" y="168452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9"/>
          <p:cNvGrpSpPr/>
          <p:nvPr/>
        </p:nvGrpSpPr>
        <p:grpSpPr>
          <a:xfrm flipH="1">
            <a:off x="8241758" y="4326913"/>
            <a:ext cx="654775" cy="657750"/>
            <a:chOff x="7663400" y="2447013"/>
            <a:chExt cx="654775" cy="657750"/>
          </a:xfrm>
        </p:grpSpPr>
        <p:sp>
          <p:nvSpPr>
            <p:cNvPr id="359" name="Google Shape;359;p9"/>
            <p:cNvSpPr/>
            <p:nvPr/>
          </p:nvSpPr>
          <p:spPr>
            <a:xfrm>
              <a:off x="7663400" y="2447013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7663400" y="2791638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5"/>
                  </a:lnTo>
                  <a:lnTo>
                    <a:pt x="10847" y="12525"/>
                  </a:lnTo>
                  <a:lnTo>
                    <a:pt x="14462" y="6262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7956600" y="2619313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3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10"/>
          <p:cNvSpPr txBox="1">
            <a:spLocks noGrp="1"/>
          </p:cNvSpPr>
          <p:nvPr>
            <p:ph type="title"/>
          </p:nvPr>
        </p:nvSpPr>
        <p:spPr>
          <a:xfrm>
            <a:off x="4608000" y="539500"/>
            <a:ext cx="3822900" cy="978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34"/>
          <p:cNvSpPr/>
          <p:nvPr/>
        </p:nvSpPr>
        <p:spPr>
          <a:xfrm>
            <a:off x="301875" y="0"/>
            <a:ext cx="1057800" cy="6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4" name="Google Shape;1464;p34"/>
          <p:cNvGrpSpPr/>
          <p:nvPr/>
        </p:nvGrpSpPr>
        <p:grpSpPr>
          <a:xfrm rot="10800000">
            <a:off x="7600000" y="3043209"/>
            <a:ext cx="1243875" cy="1001841"/>
            <a:chOff x="6198500" y="1668659"/>
            <a:chExt cx="1243875" cy="1001841"/>
          </a:xfrm>
        </p:grpSpPr>
        <p:sp>
          <p:nvSpPr>
            <p:cNvPr id="1465" name="Google Shape;1465;p34"/>
            <p:cNvSpPr/>
            <p:nvPr/>
          </p:nvSpPr>
          <p:spPr>
            <a:xfrm>
              <a:off x="6493125" y="2011125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6198500" y="18404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6493125" y="2357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6786275" y="1840450"/>
              <a:ext cx="361625" cy="313150"/>
            </a:xfrm>
            <a:custGeom>
              <a:avLst/>
              <a:gdLst/>
              <a:ahLst/>
              <a:cxnLst/>
              <a:rect l="l" t="t" r="r" b="b"/>
              <a:pathLst>
                <a:path w="14465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9" y="12526"/>
                  </a:lnTo>
                  <a:lnTo>
                    <a:pt x="14465" y="6262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6786275" y="2185050"/>
              <a:ext cx="361625" cy="313125"/>
            </a:xfrm>
            <a:custGeom>
              <a:avLst/>
              <a:gdLst/>
              <a:ahLst/>
              <a:cxnLst/>
              <a:rect l="l" t="t" r="r" b="b"/>
              <a:pathLst>
                <a:path w="14465" h="12525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5"/>
                  </a:lnTo>
                  <a:lnTo>
                    <a:pt x="10849" y="12525"/>
                  </a:lnTo>
                  <a:lnTo>
                    <a:pt x="14465" y="6263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7080800" y="1668659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1" name="Google Shape;14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625" y="738675"/>
            <a:ext cx="1660152" cy="1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975" y="2454925"/>
            <a:ext cx="2369002" cy="20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r="25104"/>
          <a:stretch/>
        </p:blipFill>
        <p:spPr>
          <a:xfrm>
            <a:off x="5067475" y="1075225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</p:spPr>
      </p:pic>
      <p:sp>
        <p:nvSpPr>
          <p:cNvPr id="1474" name="Google Shape;1474;p34"/>
          <p:cNvSpPr txBox="1">
            <a:spLocks noGrp="1"/>
          </p:cNvSpPr>
          <p:nvPr>
            <p:ph type="ctrTitle"/>
          </p:nvPr>
        </p:nvSpPr>
        <p:spPr>
          <a:xfrm>
            <a:off x="713225" y="1236200"/>
            <a:ext cx="43542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3D</a:t>
            </a:r>
            <a:endParaRPr/>
          </a:p>
        </p:txBody>
      </p:sp>
      <p:sp>
        <p:nvSpPr>
          <p:cNvPr id="1475" name="Google Shape;1475;p34"/>
          <p:cNvSpPr txBox="1">
            <a:spLocks noGrp="1"/>
          </p:cNvSpPr>
          <p:nvPr>
            <p:ph type="subTitle" idx="1"/>
          </p:nvPr>
        </p:nvSpPr>
        <p:spPr>
          <a:xfrm>
            <a:off x="713225" y="2365950"/>
            <a:ext cx="1944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Étudiants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AIT-YOUCEF Wassim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BIADOS Aurore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HATINGUAIS Bastien</a:t>
            </a:r>
            <a:endParaRPr/>
          </a:p>
        </p:txBody>
      </p:sp>
      <p:grpSp>
        <p:nvGrpSpPr>
          <p:cNvPr id="1476" name="Google Shape;1476;p34"/>
          <p:cNvGrpSpPr/>
          <p:nvPr/>
        </p:nvGrpSpPr>
        <p:grpSpPr>
          <a:xfrm>
            <a:off x="5593263" y="913769"/>
            <a:ext cx="492502" cy="434991"/>
            <a:chOff x="5233025" y="493775"/>
            <a:chExt cx="836025" cy="738400"/>
          </a:xfrm>
        </p:grpSpPr>
        <p:sp>
          <p:nvSpPr>
            <p:cNvPr id="1477" name="Google Shape;1477;p34"/>
            <p:cNvSpPr/>
            <p:nvPr/>
          </p:nvSpPr>
          <p:spPr>
            <a:xfrm>
              <a:off x="5233025" y="493775"/>
              <a:ext cx="836025" cy="738400"/>
            </a:xfrm>
            <a:custGeom>
              <a:avLst/>
              <a:gdLst/>
              <a:ahLst/>
              <a:cxnLst/>
              <a:rect l="l" t="t" r="r" b="b"/>
              <a:pathLst>
                <a:path w="33441" h="29536" extrusionOk="0">
                  <a:moveTo>
                    <a:pt x="9933" y="1"/>
                  </a:moveTo>
                  <a:cubicBezTo>
                    <a:pt x="8859" y="1"/>
                    <a:pt x="7865" y="575"/>
                    <a:pt x="7326" y="1507"/>
                  </a:cubicBezTo>
                  <a:lnTo>
                    <a:pt x="539" y="13263"/>
                  </a:lnTo>
                  <a:cubicBezTo>
                    <a:pt x="1" y="14194"/>
                    <a:pt x="1" y="15342"/>
                    <a:pt x="539" y="16273"/>
                  </a:cubicBezTo>
                  <a:lnTo>
                    <a:pt x="7326" y="28029"/>
                  </a:lnTo>
                  <a:cubicBezTo>
                    <a:pt x="7865" y="28961"/>
                    <a:pt x="8859" y="29535"/>
                    <a:pt x="9933" y="29535"/>
                  </a:cubicBezTo>
                  <a:lnTo>
                    <a:pt x="23508" y="29535"/>
                  </a:lnTo>
                  <a:cubicBezTo>
                    <a:pt x="24584" y="29535"/>
                    <a:pt x="25577" y="28961"/>
                    <a:pt x="26115" y="28029"/>
                  </a:cubicBezTo>
                  <a:lnTo>
                    <a:pt x="32903" y="16273"/>
                  </a:lnTo>
                  <a:cubicBezTo>
                    <a:pt x="33441" y="15342"/>
                    <a:pt x="33441" y="14195"/>
                    <a:pt x="32903" y="13263"/>
                  </a:cubicBezTo>
                  <a:lnTo>
                    <a:pt x="26115" y="1507"/>
                  </a:lnTo>
                  <a:cubicBezTo>
                    <a:pt x="25577" y="575"/>
                    <a:pt x="24584" y="1"/>
                    <a:pt x="23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441425" y="653375"/>
              <a:ext cx="419200" cy="419200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34"/>
          <p:cNvSpPr/>
          <p:nvPr/>
        </p:nvSpPr>
        <p:spPr>
          <a:xfrm>
            <a:off x="4044457" y="4438239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0" name="Google Shape;1480;p34"/>
          <p:cNvGrpSpPr/>
          <p:nvPr/>
        </p:nvGrpSpPr>
        <p:grpSpPr>
          <a:xfrm>
            <a:off x="1856588" y="3491625"/>
            <a:ext cx="949825" cy="657750"/>
            <a:chOff x="7368350" y="1061350"/>
            <a:chExt cx="949825" cy="657750"/>
          </a:xfrm>
        </p:grpSpPr>
        <p:sp>
          <p:nvSpPr>
            <p:cNvPr id="1481" name="Google Shape;1481;p34"/>
            <p:cNvSpPr/>
            <p:nvPr/>
          </p:nvSpPr>
          <p:spPr>
            <a:xfrm>
              <a:off x="7368350" y="1233675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4"/>
                  </a:lnTo>
                  <a:lnTo>
                    <a:pt x="10848" y="12524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7663400" y="1061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3"/>
                  </a:lnTo>
                  <a:lnTo>
                    <a:pt x="3616" y="12525"/>
                  </a:lnTo>
                  <a:lnTo>
                    <a:pt x="10846" y="12525"/>
                  </a:lnTo>
                  <a:lnTo>
                    <a:pt x="14462" y="6263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7663400" y="14059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6"/>
                  </a:lnTo>
                  <a:lnTo>
                    <a:pt x="10846" y="12526"/>
                  </a:lnTo>
                  <a:lnTo>
                    <a:pt x="14462" y="6262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7956575" y="1233675"/>
              <a:ext cx="361600" cy="313125"/>
            </a:xfrm>
            <a:custGeom>
              <a:avLst/>
              <a:gdLst/>
              <a:ahLst/>
              <a:cxnLst/>
              <a:rect l="l" t="t" r="r" b="b"/>
              <a:pathLst>
                <a:path w="14464" h="12525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4"/>
                  </a:lnTo>
                  <a:lnTo>
                    <a:pt x="10848" y="12524"/>
                  </a:lnTo>
                  <a:lnTo>
                    <a:pt x="14464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34"/>
          <p:cNvSpPr txBox="1">
            <a:spLocks noGrp="1"/>
          </p:cNvSpPr>
          <p:nvPr>
            <p:ph type="subTitle" idx="1"/>
          </p:nvPr>
        </p:nvSpPr>
        <p:spPr>
          <a:xfrm>
            <a:off x="2657825" y="2365950"/>
            <a:ext cx="2249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Tuteur pédagogique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FAUX</a:t>
            </a:r>
            <a:endParaRPr/>
          </a:p>
        </p:txBody>
      </p:sp>
      <p:sp>
        <p:nvSpPr>
          <p:cNvPr id="1486" name="Google Shape;1486;p34"/>
          <p:cNvSpPr txBox="1">
            <a:spLocks noGrp="1"/>
          </p:cNvSpPr>
          <p:nvPr>
            <p:ph type="subTitle" idx="1"/>
          </p:nvPr>
        </p:nvSpPr>
        <p:spPr>
          <a:xfrm>
            <a:off x="2657825" y="2981550"/>
            <a:ext cx="2249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Responsable SI du CHL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Éric CARAYOL</a:t>
            </a:r>
            <a:endParaRPr/>
          </a:p>
        </p:txBody>
      </p:sp>
      <p:sp>
        <p:nvSpPr>
          <p:cNvPr id="1487" name="Google Shape;1487;p34"/>
          <p:cNvSpPr txBox="1">
            <a:spLocks noGrp="1"/>
          </p:cNvSpPr>
          <p:nvPr>
            <p:ph type="subTitle" idx="1"/>
          </p:nvPr>
        </p:nvSpPr>
        <p:spPr>
          <a:xfrm>
            <a:off x="713225" y="3917125"/>
            <a:ext cx="3081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FIA5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Année universitaire : 2023 - 2024</a:t>
            </a:r>
            <a:endParaRPr b="1"/>
          </a:p>
        </p:txBody>
      </p:sp>
      <p:pic>
        <p:nvPicPr>
          <p:cNvPr id="1488" name="Google Shape;148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37" y="160825"/>
            <a:ext cx="1057702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34"/>
          <p:cNvPicPr preferRelativeResize="0"/>
          <p:nvPr/>
        </p:nvPicPr>
        <p:blipFill rotWithShape="1">
          <a:blip r:embed="rId7">
            <a:alphaModFix/>
          </a:blip>
          <a:srcRect b="18066"/>
          <a:stretch/>
        </p:blipFill>
        <p:spPr>
          <a:xfrm>
            <a:off x="5847225" y="73375"/>
            <a:ext cx="1221174" cy="100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" name="Google Shape;15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937"/>
            <a:ext cx="7704000" cy="513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10</a:t>
            </a:fld>
            <a:endParaRPr sz="2000"/>
          </a:p>
        </p:txBody>
      </p:sp>
      <p:sp>
        <p:nvSpPr>
          <p:cNvPr id="1563" name="Google Shape;1563;p43"/>
          <p:cNvSpPr txBox="1"/>
          <p:nvPr/>
        </p:nvSpPr>
        <p:spPr>
          <a:xfrm>
            <a:off x="1151875" y="4055900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réel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64" name="Google Shape;1564;p43"/>
          <p:cNvSpPr txBox="1"/>
          <p:nvPr/>
        </p:nvSpPr>
        <p:spPr>
          <a:xfrm>
            <a:off x="4151875" y="445025"/>
            <a:ext cx="4272000" cy="6465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5. Gestion de projet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70" name="Google Shape;1570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11</a:t>
            </a:fld>
            <a:endParaRPr sz="2000"/>
          </a:p>
        </p:txBody>
      </p:sp>
      <p:pic>
        <p:nvPicPr>
          <p:cNvPr id="1571" name="Google Shape;15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52513"/>
            <a:ext cx="80010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77" name="Google Shape;1577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12</a:t>
            </a:fld>
            <a:endParaRPr sz="2000"/>
          </a:p>
        </p:txBody>
      </p:sp>
      <p:pic>
        <p:nvPicPr>
          <p:cNvPr id="1578" name="Google Shape;15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616113"/>
            <a:ext cx="78486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84" name="Google Shape;1584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13</a:t>
            </a:fld>
            <a:endParaRPr sz="2000"/>
          </a:p>
        </p:txBody>
      </p:sp>
      <p:pic>
        <p:nvPicPr>
          <p:cNvPr id="1585" name="Google Shape;15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62000"/>
            <a:ext cx="83820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Conclusion</a:t>
            </a:r>
            <a:endParaRPr/>
          </a:p>
        </p:txBody>
      </p:sp>
      <p:sp>
        <p:nvSpPr>
          <p:cNvPr id="1591" name="Google Shape;1591;p47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Projet finalisé à 95%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191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Besoins répondus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191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Résultats attendus et obtenus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191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Ouverture :</a:t>
            </a:r>
            <a:endParaRPr lang="en" sz="2400"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8763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2300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Reprise de notre projet pour l’agrandissement virtuel du CHL</a:t>
            </a:r>
          </a:p>
          <a:p>
            <a:pPr marL="8763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2300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Reprise de notre projet pour les futurs projets</a:t>
            </a:r>
            <a:endParaRPr sz="2300"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92" name="Google Shape;159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14</a:t>
            </a:fld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" name="Google Shape;1597;p48"/>
          <p:cNvGrpSpPr/>
          <p:nvPr/>
        </p:nvGrpSpPr>
        <p:grpSpPr>
          <a:xfrm rot="10800000">
            <a:off x="7600000" y="3043209"/>
            <a:ext cx="1243875" cy="1001841"/>
            <a:chOff x="6198500" y="1668659"/>
            <a:chExt cx="1243875" cy="1001841"/>
          </a:xfrm>
        </p:grpSpPr>
        <p:sp>
          <p:nvSpPr>
            <p:cNvPr id="1598" name="Google Shape;1598;p48"/>
            <p:cNvSpPr/>
            <p:nvPr/>
          </p:nvSpPr>
          <p:spPr>
            <a:xfrm>
              <a:off x="6493125" y="2011125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6198500" y="18404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6493125" y="2357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4"/>
                  </a:lnTo>
                  <a:lnTo>
                    <a:pt x="3616" y="12526"/>
                  </a:lnTo>
                  <a:lnTo>
                    <a:pt x="10847" y="12526"/>
                  </a:lnTo>
                  <a:lnTo>
                    <a:pt x="14463" y="6264"/>
                  </a:lnTo>
                  <a:lnTo>
                    <a:pt x="10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6786275" y="1840450"/>
              <a:ext cx="361625" cy="313150"/>
            </a:xfrm>
            <a:custGeom>
              <a:avLst/>
              <a:gdLst/>
              <a:ahLst/>
              <a:cxnLst/>
              <a:rect l="l" t="t" r="r" b="b"/>
              <a:pathLst>
                <a:path w="14465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9" y="12526"/>
                  </a:lnTo>
                  <a:lnTo>
                    <a:pt x="14465" y="6262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6786275" y="2185050"/>
              <a:ext cx="361625" cy="313125"/>
            </a:xfrm>
            <a:custGeom>
              <a:avLst/>
              <a:gdLst/>
              <a:ahLst/>
              <a:cxnLst/>
              <a:rect l="l" t="t" r="r" b="b"/>
              <a:pathLst>
                <a:path w="14465" h="12525" extrusionOk="0">
                  <a:moveTo>
                    <a:pt x="3617" y="0"/>
                  </a:moveTo>
                  <a:lnTo>
                    <a:pt x="1" y="6263"/>
                  </a:lnTo>
                  <a:lnTo>
                    <a:pt x="3617" y="12525"/>
                  </a:lnTo>
                  <a:lnTo>
                    <a:pt x="10849" y="12525"/>
                  </a:lnTo>
                  <a:lnTo>
                    <a:pt x="14465" y="6263"/>
                  </a:lnTo>
                  <a:lnTo>
                    <a:pt x="10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7080800" y="1668659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6"/>
                  </a:lnTo>
                  <a:lnTo>
                    <a:pt x="10848" y="12526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4" name="Google Shape;1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625" y="738675"/>
            <a:ext cx="1660152" cy="1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975" y="2454925"/>
            <a:ext cx="2369002" cy="20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r="25104"/>
          <a:stretch/>
        </p:blipFill>
        <p:spPr>
          <a:xfrm>
            <a:off x="5067475" y="1075225"/>
            <a:ext cx="3363300" cy="2993100"/>
          </a:xfrm>
          <a:prstGeom prst="hexagon">
            <a:avLst>
              <a:gd name="adj" fmla="val 25000"/>
              <a:gd name="vf" fmla="val 115470"/>
            </a:avLst>
          </a:prstGeom>
        </p:spPr>
      </p:pic>
      <p:sp>
        <p:nvSpPr>
          <p:cNvPr id="1607" name="Google Shape;1607;p48"/>
          <p:cNvSpPr txBox="1">
            <a:spLocks noGrp="1"/>
          </p:cNvSpPr>
          <p:nvPr>
            <p:ph type="ctrTitle"/>
          </p:nvPr>
        </p:nvSpPr>
        <p:spPr>
          <a:xfrm>
            <a:off x="713225" y="1236200"/>
            <a:ext cx="43542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</a:t>
            </a:r>
            <a:endParaRPr/>
          </a:p>
        </p:txBody>
      </p:sp>
      <p:sp>
        <p:nvSpPr>
          <p:cNvPr id="1608" name="Google Shape;1608;p48"/>
          <p:cNvSpPr txBox="1">
            <a:spLocks noGrp="1"/>
          </p:cNvSpPr>
          <p:nvPr>
            <p:ph type="subTitle" idx="1"/>
          </p:nvPr>
        </p:nvSpPr>
        <p:spPr>
          <a:xfrm>
            <a:off x="713225" y="3280350"/>
            <a:ext cx="1944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Étudiants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AIT-YOUCEF Wassim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BIADOS Aurore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HATINGUAIS Bastien</a:t>
            </a:r>
            <a:endParaRPr/>
          </a:p>
        </p:txBody>
      </p:sp>
      <p:grpSp>
        <p:nvGrpSpPr>
          <p:cNvPr id="1609" name="Google Shape;1609;p48"/>
          <p:cNvGrpSpPr/>
          <p:nvPr/>
        </p:nvGrpSpPr>
        <p:grpSpPr>
          <a:xfrm>
            <a:off x="5593263" y="913769"/>
            <a:ext cx="492502" cy="434991"/>
            <a:chOff x="5233025" y="493775"/>
            <a:chExt cx="836025" cy="738400"/>
          </a:xfrm>
        </p:grpSpPr>
        <p:sp>
          <p:nvSpPr>
            <p:cNvPr id="1610" name="Google Shape;1610;p48"/>
            <p:cNvSpPr/>
            <p:nvPr/>
          </p:nvSpPr>
          <p:spPr>
            <a:xfrm>
              <a:off x="5233025" y="493775"/>
              <a:ext cx="836025" cy="738400"/>
            </a:xfrm>
            <a:custGeom>
              <a:avLst/>
              <a:gdLst/>
              <a:ahLst/>
              <a:cxnLst/>
              <a:rect l="l" t="t" r="r" b="b"/>
              <a:pathLst>
                <a:path w="33441" h="29536" extrusionOk="0">
                  <a:moveTo>
                    <a:pt x="9933" y="1"/>
                  </a:moveTo>
                  <a:cubicBezTo>
                    <a:pt x="8859" y="1"/>
                    <a:pt x="7865" y="575"/>
                    <a:pt x="7326" y="1507"/>
                  </a:cubicBezTo>
                  <a:lnTo>
                    <a:pt x="539" y="13263"/>
                  </a:lnTo>
                  <a:cubicBezTo>
                    <a:pt x="1" y="14194"/>
                    <a:pt x="1" y="15342"/>
                    <a:pt x="539" y="16273"/>
                  </a:cubicBezTo>
                  <a:lnTo>
                    <a:pt x="7326" y="28029"/>
                  </a:lnTo>
                  <a:cubicBezTo>
                    <a:pt x="7865" y="28961"/>
                    <a:pt x="8859" y="29535"/>
                    <a:pt x="9933" y="29535"/>
                  </a:cubicBezTo>
                  <a:lnTo>
                    <a:pt x="23508" y="29535"/>
                  </a:lnTo>
                  <a:cubicBezTo>
                    <a:pt x="24584" y="29535"/>
                    <a:pt x="25577" y="28961"/>
                    <a:pt x="26115" y="28029"/>
                  </a:cubicBezTo>
                  <a:lnTo>
                    <a:pt x="32903" y="16273"/>
                  </a:lnTo>
                  <a:cubicBezTo>
                    <a:pt x="33441" y="15342"/>
                    <a:pt x="33441" y="14195"/>
                    <a:pt x="32903" y="13263"/>
                  </a:cubicBezTo>
                  <a:lnTo>
                    <a:pt x="26115" y="1507"/>
                  </a:lnTo>
                  <a:cubicBezTo>
                    <a:pt x="25577" y="575"/>
                    <a:pt x="24584" y="1"/>
                    <a:pt x="23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5441425" y="653375"/>
              <a:ext cx="419200" cy="419200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4044457" y="4438239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16768" h="16768" extrusionOk="0">
                <a:moveTo>
                  <a:pt x="6510" y="0"/>
                </a:moveTo>
                <a:cubicBezTo>
                  <a:pt x="5794" y="0"/>
                  <a:pt x="5212" y="581"/>
                  <a:pt x="5212" y="1299"/>
                </a:cubicBezTo>
                <a:lnTo>
                  <a:pt x="5212" y="3914"/>
                </a:lnTo>
                <a:cubicBezTo>
                  <a:pt x="5212" y="4630"/>
                  <a:pt x="4631" y="5212"/>
                  <a:pt x="3913" y="5212"/>
                </a:cubicBezTo>
                <a:lnTo>
                  <a:pt x="1299" y="5212"/>
                </a:lnTo>
                <a:cubicBezTo>
                  <a:pt x="583" y="5212"/>
                  <a:pt x="1" y="5793"/>
                  <a:pt x="1" y="6511"/>
                </a:cubicBezTo>
                <a:lnTo>
                  <a:pt x="1" y="10258"/>
                </a:lnTo>
                <a:cubicBezTo>
                  <a:pt x="1" y="10975"/>
                  <a:pt x="582" y="11557"/>
                  <a:pt x="1299" y="11557"/>
                </a:cubicBezTo>
                <a:lnTo>
                  <a:pt x="3913" y="11557"/>
                </a:lnTo>
                <a:cubicBezTo>
                  <a:pt x="4629" y="11557"/>
                  <a:pt x="5212" y="12138"/>
                  <a:pt x="5212" y="12856"/>
                </a:cubicBezTo>
                <a:lnTo>
                  <a:pt x="5212" y="15468"/>
                </a:lnTo>
                <a:cubicBezTo>
                  <a:pt x="5212" y="16186"/>
                  <a:pt x="5793" y="16767"/>
                  <a:pt x="6510" y="16767"/>
                </a:cubicBezTo>
                <a:lnTo>
                  <a:pt x="10258" y="16767"/>
                </a:lnTo>
                <a:cubicBezTo>
                  <a:pt x="10975" y="16767"/>
                  <a:pt x="11556" y="16187"/>
                  <a:pt x="11556" y="15468"/>
                </a:cubicBezTo>
                <a:lnTo>
                  <a:pt x="11556" y="12855"/>
                </a:lnTo>
                <a:cubicBezTo>
                  <a:pt x="11556" y="12138"/>
                  <a:pt x="12137" y="11556"/>
                  <a:pt x="12855" y="11556"/>
                </a:cubicBezTo>
                <a:lnTo>
                  <a:pt x="15470" y="11556"/>
                </a:lnTo>
                <a:cubicBezTo>
                  <a:pt x="16186" y="11556"/>
                  <a:pt x="16768" y="10975"/>
                  <a:pt x="16768" y="10257"/>
                </a:cubicBezTo>
                <a:lnTo>
                  <a:pt x="16768" y="6510"/>
                </a:lnTo>
                <a:cubicBezTo>
                  <a:pt x="16768" y="5795"/>
                  <a:pt x="16186" y="5212"/>
                  <a:pt x="15470" y="5212"/>
                </a:cubicBezTo>
                <a:lnTo>
                  <a:pt x="12855" y="5212"/>
                </a:lnTo>
                <a:cubicBezTo>
                  <a:pt x="12139" y="5212"/>
                  <a:pt x="11556" y="4631"/>
                  <a:pt x="11556" y="3914"/>
                </a:cubicBezTo>
                <a:lnTo>
                  <a:pt x="11556" y="1299"/>
                </a:lnTo>
                <a:cubicBezTo>
                  <a:pt x="11556" y="582"/>
                  <a:pt x="10976" y="0"/>
                  <a:pt x="10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2539950" y="298300"/>
            <a:ext cx="949825" cy="657750"/>
            <a:chOff x="7368350" y="1061350"/>
            <a:chExt cx="949825" cy="657750"/>
          </a:xfrm>
        </p:grpSpPr>
        <p:sp>
          <p:nvSpPr>
            <p:cNvPr id="1614" name="Google Shape;1614;p48"/>
            <p:cNvSpPr/>
            <p:nvPr/>
          </p:nvSpPr>
          <p:spPr>
            <a:xfrm>
              <a:off x="7368350" y="1233675"/>
              <a:ext cx="361575" cy="313125"/>
            </a:xfrm>
            <a:custGeom>
              <a:avLst/>
              <a:gdLst/>
              <a:ahLst/>
              <a:cxnLst/>
              <a:rect l="l" t="t" r="r" b="b"/>
              <a:pathLst>
                <a:path w="14463" h="12525" extrusionOk="0">
                  <a:moveTo>
                    <a:pt x="3617" y="0"/>
                  </a:moveTo>
                  <a:lnTo>
                    <a:pt x="1" y="6262"/>
                  </a:lnTo>
                  <a:lnTo>
                    <a:pt x="3617" y="12524"/>
                  </a:lnTo>
                  <a:lnTo>
                    <a:pt x="10848" y="12524"/>
                  </a:lnTo>
                  <a:lnTo>
                    <a:pt x="14463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7663400" y="10613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3"/>
                  </a:lnTo>
                  <a:lnTo>
                    <a:pt x="3616" y="12525"/>
                  </a:lnTo>
                  <a:lnTo>
                    <a:pt x="10846" y="12525"/>
                  </a:lnTo>
                  <a:lnTo>
                    <a:pt x="14462" y="6263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7663400" y="1405950"/>
              <a:ext cx="361575" cy="313150"/>
            </a:xfrm>
            <a:custGeom>
              <a:avLst/>
              <a:gdLst/>
              <a:ahLst/>
              <a:cxnLst/>
              <a:rect l="l" t="t" r="r" b="b"/>
              <a:pathLst>
                <a:path w="14463" h="12526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6"/>
                  </a:lnTo>
                  <a:lnTo>
                    <a:pt x="10846" y="12526"/>
                  </a:lnTo>
                  <a:lnTo>
                    <a:pt x="14462" y="6262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7956575" y="1233675"/>
              <a:ext cx="361600" cy="313125"/>
            </a:xfrm>
            <a:custGeom>
              <a:avLst/>
              <a:gdLst/>
              <a:ahLst/>
              <a:cxnLst/>
              <a:rect l="l" t="t" r="r" b="b"/>
              <a:pathLst>
                <a:path w="14464" h="12525" extrusionOk="0">
                  <a:moveTo>
                    <a:pt x="3616" y="0"/>
                  </a:moveTo>
                  <a:lnTo>
                    <a:pt x="1" y="6262"/>
                  </a:lnTo>
                  <a:lnTo>
                    <a:pt x="3616" y="12524"/>
                  </a:lnTo>
                  <a:lnTo>
                    <a:pt x="10848" y="12524"/>
                  </a:lnTo>
                  <a:lnTo>
                    <a:pt x="14464" y="6262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48"/>
          <p:cNvSpPr txBox="1">
            <a:spLocks noGrp="1"/>
          </p:cNvSpPr>
          <p:nvPr>
            <p:ph type="subTitle" idx="1"/>
          </p:nvPr>
        </p:nvSpPr>
        <p:spPr>
          <a:xfrm>
            <a:off x="2657825" y="3280350"/>
            <a:ext cx="2249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Tuteur pédagogique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FAUX</a:t>
            </a:r>
            <a:endParaRPr/>
          </a:p>
        </p:txBody>
      </p:sp>
      <p:sp>
        <p:nvSpPr>
          <p:cNvPr id="1619" name="Google Shape;1619;p48"/>
          <p:cNvSpPr txBox="1">
            <a:spLocks noGrp="1"/>
          </p:cNvSpPr>
          <p:nvPr>
            <p:ph type="subTitle" idx="1"/>
          </p:nvPr>
        </p:nvSpPr>
        <p:spPr>
          <a:xfrm>
            <a:off x="2657825" y="3895950"/>
            <a:ext cx="2249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Responsable SI du CHL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Éric CARAYOL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495" name="Google Shape;1495;p35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Introduction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Analyse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Développement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Démonstration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Gestion de projet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us Jakarta Sans Medium"/>
              <a:buAutoNum type="arabicPeriod"/>
            </a:pPr>
            <a:r>
              <a:rPr lang="en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Conclusion</a:t>
            </a: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496" name="Google Shape;149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2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</a:t>
            </a:r>
            <a:endParaRPr/>
          </a:p>
        </p:txBody>
      </p:sp>
      <p:sp>
        <p:nvSpPr>
          <p:cNvPr id="1502" name="Google Shape;1502;p36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100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Connected Health Lab (CHL)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03" name="Google Shape;150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3</a:t>
            </a:fld>
            <a:endParaRPr sz="2000"/>
          </a:p>
        </p:txBody>
      </p:sp>
      <p:pic>
        <p:nvPicPr>
          <p:cNvPr id="1504" name="Google Shape;1504;p36"/>
          <p:cNvPicPr preferRelativeResize="0"/>
          <p:nvPr/>
        </p:nvPicPr>
        <p:blipFill rotWithShape="1">
          <a:blip r:embed="rId3">
            <a:alphaModFix/>
          </a:blip>
          <a:srcRect b="18066"/>
          <a:stretch/>
        </p:blipFill>
        <p:spPr>
          <a:xfrm>
            <a:off x="5034307" y="1647225"/>
            <a:ext cx="1068983" cy="8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Analyse</a:t>
            </a:r>
            <a:endParaRPr/>
          </a:p>
        </p:txBody>
      </p:sp>
      <p:sp>
        <p:nvSpPr>
          <p:cNvPr id="1510" name="Google Shape;1510;p37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11" name="Google Shape;1511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4</a:t>
            </a:fld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Développement</a:t>
            </a:r>
            <a:endParaRPr/>
          </a:p>
        </p:txBody>
      </p:sp>
      <p:sp>
        <p:nvSpPr>
          <p:cNvPr id="1517" name="Google Shape;1517;p38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FlexSim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191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FlexSim Webserver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419100" lvl="0" indent="-342900" algn="l" rtl="0">
              <a:spcBef>
                <a:spcPts val="1000"/>
              </a:spcBef>
              <a:spcAft>
                <a:spcPts val="100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Meta Quest 3</a:t>
            </a:r>
            <a:endParaRPr b="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18" name="Google Shape;1518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5</a:t>
            </a:fld>
            <a:endParaRPr sz="2000"/>
          </a:p>
        </p:txBody>
      </p:sp>
      <p:pic>
        <p:nvPicPr>
          <p:cNvPr id="1519" name="Google Shape;15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421" y="2705338"/>
            <a:ext cx="591415" cy="5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14" y="1855844"/>
            <a:ext cx="1041812" cy="49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38" descr="Méta-Logo Nouveau Logo Facebook - Image gratuite sur Pixabay - Pixaba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0028" y="3763381"/>
            <a:ext cx="570840" cy="29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Démonstration</a:t>
            </a:r>
            <a:endParaRPr/>
          </a:p>
        </p:txBody>
      </p:sp>
      <p:sp>
        <p:nvSpPr>
          <p:cNvPr id="1527" name="Google Shape;1527;p39"/>
          <p:cNvSpPr txBox="1">
            <a:spLocks noGrp="1"/>
          </p:cNvSpPr>
          <p:nvPr>
            <p:ph type="subTitle" idx="9"/>
          </p:nvPr>
        </p:nvSpPr>
        <p:spPr>
          <a:xfrm>
            <a:off x="720000" y="1780350"/>
            <a:ext cx="77040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Êtes-vous prêts pour la simulation ?</a:t>
            </a:r>
            <a:endParaRPr sz="2900" b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28" name="Google Shape;152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6</a:t>
            </a:fld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34" name="Google Shape;1534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7</a:t>
            </a:fld>
            <a:endParaRPr sz="2000"/>
          </a:p>
        </p:txBody>
      </p:sp>
      <p:pic>
        <p:nvPicPr>
          <p:cNvPr id="1535" name="Google Shape;15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19" y="384377"/>
            <a:ext cx="4152151" cy="199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40"/>
          <p:cNvSpPr txBox="1"/>
          <p:nvPr/>
        </p:nvSpPr>
        <p:spPr>
          <a:xfrm>
            <a:off x="1633219" y="1729499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prévisionnel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37" name="Google Shape;15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25" y="2374506"/>
            <a:ext cx="4152151" cy="276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40"/>
          <p:cNvSpPr txBox="1"/>
          <p:nvPr/>
        </p:nvSpPr>
        <p:spPr>
          <a:xfrm>
            <a:off x="1633219" y="4498461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réel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44" name="Google Shape;154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8</a:t>
            </a:fld>
            <a:endParaRPr sz="2000"/>
          </a:p>
        </p:txBody>
      </p:sp>
      <p:sp>
        <p:nvSpPr>
          <p:cNvPr id="1545" name="Google Shape;1545;p41"/>
          <p:cNvSpPr txBox="1"/>
          <p:nvPr/>
        </p:nvSpPr>
        <p:spPr>
          <a:xfrm>
            <a:off x="1633219" y="1729499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prévisionnel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46" name="Google Shape;1546;p41"/>
          <p:cNvSpPr txBox="1"/>
          <p:nvPr/>
        </p:nvSpPr>
        <p:spPr>
          <a:xfrm>
            <a:off x="1633219" y="4498461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réel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47" name="Google Shape;15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613" y="2370923"/>
            <a:ext cx="4151375" cy="277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613" y="385181"/>
            <a:ext cx="4151375" cy="198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Gestion de projet</a:t>
            </a:r>
            <a:endParaRPr/>
          </a:p>
        </p:txBody>
      </p:sp>
      <p:sp>
        <p:nvSpPr>
          <p:cNvPr id="1554" name="Google Shape;1554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9</a:t>
            </a:fld>
            <a:endParaRPr sz="2000"/>
          </a:p>
        </p:txBody>
      </p:sp>
      <p:pic>
        <p:nvPicPr>
          <p:cNvPr id="1555" name="Google Shape;15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88" y="1322475"/>
            <a:ext cx="79720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42"/>
          <p:cNvSpPr txBox="1"/>
          <p:nvPr/>
        </p:nvSpPr>
        <p:spPr>
          <a:xfrm>
            <a:off x="1152144" y="4059936"/>
            <a:ext cx="3000000" cy="492600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chemeClr val="dk2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Planning prévisionnel</a:t>
            </a:r>
            <a:endParaRPr sz="2000">
              <a:solidFill>
                <a:schemeClr val="dk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spital Emergency Nurse by Slidesgo">
  <a:themeElements>
    <a:clrScheme name="Simple Light">
      <a:dk1>
        <a:srgbClr val="0D2B4F"/>
      </a:dk1>
      <a:lt1>
        <a:srgbClr val="FFFFFF"/>
      </a:lt1>
      <a:dk2>
        <a:srgbClr val="D6F3FF"/>
      </a:dk2>
      <a:lt2>
        <a:srgbClr val="00F1B9"/>
      </a:lt2>
      <a:accent1>
        <a:srgbClr val="00ACDC"/>
      </a:accent1>
      <a:accent2>
        <a:srgbClr val="0067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Affichage à l'écran (16:9)</PresentationFormat>
  <Paragraphs>71</Paragraphs>
  <Slides>15</Slides>
  <Notes>15</Notes>
  <HiddenSlides>6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Plus Jakarta Sans</vt:lpstr>
      <vt:lpstr>Raleway</vt:lpstr>
      <vt:lpstr>DM Sans</vt:lpstr>
      <vt:lpstr>Arial</vt:lpstr>
      <vt:lpstr>Nunito Light</vt:lpstr>
      <vt:lpstr>Plus Jakarta Sans Medium</vt:lpstr>
      <vt:lpstr>PT Sans</vt:lpstr>
      <vt:lpstr>Bebas Neue</vt:lpstr>
      <vt:lpstr>Anaheim</vt:lpstr>
      <vt:lpstr>Hospital Emergency Nurse by Slidesgo</vt:lpstr>
      <vt:lpstr>Simulation 3D</vt:lpstr>
      <vt:lpstr>Sommaire</vt:lpstr>
      <vt:lpstr>1. Introduction</vt:lpstr>
      <vt:lpstr>2. Analyse</vt:lpstr>
      <vt:lpstr>3. Développement</vt:lpstr>
      <vt:lpstr>4. Démonstration</vt:lpstr>
      <vt:lpstr>5. Gestion de projet</vt:lpstr>
      <vt:lpstr>5. Gestion de projet</vt:lpstr>
      <vt:lpstr>5. Gestion de projet</vt:lpstr>
      <vt:lpstr>Présentation PowerPoint</vt:lpstr>
      <vt:lpstr>5. Gestion de projet</vt:lpstr>
      <vt:lpstr>5. Gestion de projet</vt:lpstr>
      <vt:lpstr>5. Gestion de projet</vt:lpstr>
      <vt:lpstr>6. 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Aurore Biados</cp:lastModifiedBy>
  <cp:revision>2</cp:revision>
  <dcterms:modified xsi:type="dcterms:W3CDTF">2024-06-14T21:06:25Z</dcterms:modified>
</cp:coreProperties>
</file>