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7" r:id="rId2"/>
    <p:sldId id="369" r:id="rId3"/>
    <p:sldId id="405" r:id="rId4"/>
    <p:sldId id="408" r:id="rId5"/>
    <p:sldId id="386" r:id="rId6"/>
    <p:sldId id="403" r:id="rId7"/>
    <p:sldId id="387" r:id="rId8"/>
    <p:sldId id="385" r:id="rId9"/>
    <p:sldId id="3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C12"/>
    <a:srgbClr val="44546A"/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3617-1725-4EE9-8F3E-FEB9E534F1EF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E3228-03DA-404B-BE5E-FD32B95C22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5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3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6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7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>
            <a:spLocks noChangeArrowheads="1"/>
          </p:cNvSpPr>
          <p:nvPr/>
        </p:nvSpPr>
        <p:spPr bwMode="auto">
          <a:xfrm flipV="1">
            <a:off x="-574857" y="5665006"/>
            <a:ext cx="6935125" cy="777825"/>
          </a:xfrm>
          <a:prstGeom prst="ellipse">
            <a:avLst/>
          </a:prstGeom>
          <a:gradFill rotWithShape="1">
            <a:gsLst>
              <a:gs pos="0">
                <a:srgbClr val="000000">
                  <a:alpha val="16000"/>
                </a:srgbClr>
              </a:gs>
              <a:gs pos="100000">
                <a:srgbClr val="00000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1750" cap="rnd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微软雅黑" pitchFamily="34" charset="-122"/>
              <a:cs typeface="+mn-cs"/>
            </a:endParaRPr>
          </a:p>
        </p:txBody>
      </p:sp>
      <p:grpSp>
        <p:nvGrpSpPr>
          <p:cNvPr id="343" name="Group 342"/>
          <p:cNvGrpSpPr/>
          <p:nvPr/>
        </p:nvGrpSpPr>
        <p:grpSpPr>
          <a:xfrm>
            <a:off x="0" y="3076403"/>
            <a:ext cx="12192000" cy="3758919"/>
            <a:chOff x="0" y="2756214"/>
            <a:chExt cx="12192000" cy="4148811"/>
          </a:xfrm>
        </p:grpSpPr>
        <p:sp>
          <p:nvSpPr>
            <p:cNvPr id="344" name="Rectangle 343"/>
            <p:cNvSpPr/>
            <p:nvPr/>
          </p:nvSpPr>
          <p:spPr>
            <a:xfrm>
              <a:off x="0" y="3287766"/>
              <a:ext cx="12192000" cy="3617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5" name="Group 344"/>
            <p:cNvGrpSpPr/>
            <p:nvPr/>
          </p:nvGrpSpPr>
          <p:grpSpPr>
            <a:xfrm>
              <a:off x="78557" y="2756214"/>
              <a:ext cx="5282897" cy="863930"/>
              <a:chOff x="1833235" y="2438780"/>
              <a:chExt cx="5282897" cy="863930"/>
            </a:xfrm>
            <a:solidFill>
              <a:schemeClr val="bg1"/>
            </a:solidFill>
          </p:grpSpPr>
          <p:sp>
            <p:nvSpPr>
              <p:cNvPr id="350" name="Freeform 157"/>
              <p:cNvSpPr>
                <a:spLocks/>
              </p:cNvSpPr>
              <p:nvPr/>
            </p:nvSpPr>
            <p:spPr bwMode="auto">
              <a:xfrm>
                <a:off x="5135817" y="2438780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3 w 520"/>
                  <a:gd name="T7" fmla="*/ 50 h 226"/>
                  <a:gd name="T8" fmla="*/ 365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2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7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5" y="129"/>
                      <a:pt x="460" y="121"/>
                    </a:cubicBezTo>
                    <a:cubicBezTo>
                      <a:pt x="457" y="81"/>
                      <a:pt x="423" y="50"/>
                      <a:pt x="383" y="50"/>
                    </a:cubicBezTo>
                    <a:cubicBezTo>
                      <a:pt x="377" y="50"/>
                      <a:pt x="370" y="51"/>
                      <a:pt x="365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2" y="27"/>
                    </a:cubicBezTo>
                    <a:cubicBezTo>
                      <a:pt x="175" y="27"/>
                      <a:pt x="151" y="41"/>
                      <a:pt x="137" y="62"/>
                    </a:cubicBezTo>
                    <a:cubicBezTo>
                      <a:pt x="126" y="67"/>
                      <a:pt x="116" y="75"/>
                      <a:pt x="108" y="85"/>
                    </a:cubicBezTo>
                    <a:cubicBezTo>
                      <a:pt x="104" y="85"/>
                      <a:pt x="100" y="85"/>
                      <a:pt x="97" y="85"/>
                    </a:cubicBezTo>
                    <a:cubicBezTo>
                      <a:pt x="44" y="85"/>
                      <a:pt x="0" y="128"/>
                      <a:pt x="0" y="181"/>
                    </a:cubicBezTo>
                    <a:cubicBezTo>
                      <a:pt x="0" y="197"/>
                      <a:pt x="5" y="213"/>
                      <a:pt x="12" y="226"/>
                    </a:cubicBezTo>
                    <a:lnTo>
                      <a:pt x="51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1" name="Freeform 158"/>
              <p:cNvSpPr>
                <a:spLocks/>
              </p:cNvSpPr>
              <p:nvPr/>
            </p:nvSpPr>
            <p:spPr bwMode="auto">
              <a:xfrm>
                <a:off x="3397215" y="2438781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2 w 520"/>
                  <a:gd name="T7" fmla="*/ 50 h 226"/>
                  <a:gd name="T8" fmla="*/ 364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1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6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4" y="129"/>
                      <a:pt x="460" y="121"/>
                    </a:cubicBezTo>
                    <a:cubicBezTo>
                      <a:pt x="456" y="81"/>
                      <a:pt x="423" y="50"/>
                      <a:pt x="382" y="50"/>
                    </a:cubicBezTo>
                    <a:cubicBezTo>
                      <a:pt x="376" y="50"/>
                      <a:pt x="370" y="51"/>
                      <a:pt x="364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1" y="27"/>
                    </a:cubicBezTo>
                    <a:cubicBezTo>
                      <a:pt x="174" y="27"/>
                      <a:pt x="151" y="41"/>
                      <a:pt x="137" y="62"/>
                    </a:cubicBezTo>
                    <a:cubicBezTo>
                      <a:pt x="125" y="67"/>
                      <a:pt x="115" y="75"/>
                      <a:pt x="108" y="85"/>
                    </a:cubicBezTo>
                    <a:cubicBezTo>
                      <a:pt x="104" y="85"/>
                      <a:pt x="100" y="85"/>
                      <a:pt x="96" y="85"/>
                    </a:cubicBezTo>
                    <a:cubicBezTo>
                      <a:pt x="43" y="85"/>
                      <a:pt x="0" y="128"/>
                      <a:pt x="0" y="181"/>
                    </a:cubicBezTo>
                    <a:cubicBezTo>
                      <a:pt x="0" y="197"/>
                      <a:pt x="4" y="213"/>
                      <a:pt x="12" y="226"/>
                    </a:cubicBezTo>
                    <a:lnTo>
                      <a:pt x="51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Freeform 159"/>
              <p:cNvSpPr>
                <a:spLocks/>
              </p:cNvSpPr>
              <p:nvPr/>
            </p:nvSpPr>
            <p:spPr bwMode="auto">
              <a:xfrm>
                <a:off x="1833235" y="2438781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2 w 520"/>
                  <a:gd name="T7" fmla="*/ 50 h 226"/>
                  <a:gd name="T8" fmla="*/ 364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2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6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4" y="129"/>
                      <a:pt x="460" y="121"/>
                    </a:cubicBezTo>
                    <a:cubicBezTo>
                      <a:pt x="456" y="81"/>
                      <a:pt x="423" y="50"/>
                      <a:pt x="382" y="50"/>
                    </a:cubicBezTo>
                    <a:cubicBezTo>
                      <a:pt x="376" y="50"/>
                      <a:pt x="370" y="51"/>
                      <a:pt x="364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2" y="27"/>
                    </a:cubicBezTo>
                    <a:cubicBezTo>
                      <a:pt x="175" y="27"/>
                      <a:pt x="151" y="41"/>
                      <a:pt x="137" y="62"/>
                    </a:cubicBezTo>
                    <a:cubicBezTo>
                      <a:pt x="125" y="67"/>
                      <a:pt x="115" y="75"/>
                      <a:pt x="108" y="85"/>
                    </a:cubicBezTo>
                    <a:cubicBezTo>
                      <a:pt x="104" y="85"/>
                      <a:pt x="100" y="85"/>
                      <a:pt x="96" y="85"/>
                    </a:cubicBezTo>
                    <a:cubicBezTo>
                      <a:pt x="43" y="85"/>
                      <a:pt x="0" y="128"/>
                      <a:pt x="0" y="181"/>
                    </a:cubicBezTo>
                    <a:cubicBezTo>
                      <a:pt x="0" y="197"/>
                      <a:pt x="4" y="213"/>
                      <a:pt x="12" y="226"/>
                    </a:cubicBezTo>
                    <a:cubicBezTo>
                      <a:pt x="514" y="226"/>
                      <a:pt x="514" y="226"/>
                      <a:pt x="514" y="2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5122416" y="2763811"/>
              <a:ext cx="7069584" cy="863930"/>
              <a:chOff x="1833235" y="2438780"/>
              <a:chExt cx="5282897" cy="863930"/>
            </a:xfrm>
            <a:solidFill>
              <a:schemeClr val="bg1"/>
            </a:solidFill>
          </p:grpSpPr>
          <p:sp>
            <p:nvSpPr>
              <p:cNvPr id="347" name="Freeform 157"/>
              <p:cNvSpPr>
                <a:spLocks/>
              </p:cNvSpPr>
              <p:nvPr/>
            </p:nvSpPr>
            <p:spPr bwMode="auto">
              <a:xfrm>
                <a:off x="5135817" y="2438780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3 w 520"/>
                  <a:gd name="T7" fmla="*/ 50 h 226"/>
                  <a:gd name="T8" fmla="*/ 365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2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7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5" y="129"/>
                      <a:pt x="460" y="121"/>
                    </a:cubicBezTo>
                    <a:cubicBezTo>
                      <a:pt x="457" y="81"/>
                      <a:pt x="423" y="50"/>
                      <a:pt x="383" y="50"/>
                    </a:cubicBezTo>
                    <a:cubicBezTo>
                      <a:pt x="377" y="50"/>
                      <a:pt x="370" y="51"/>
                      <a:pt x="365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2" y="27"/>
                    </a:cubicBezTo>
                    <a:cubicBezTo>
                      <a:pt x="175" y="27"/>
                      <a:pt x="151" y="41"/>
                      <a:pt x="137" y="62"/>
                    </a:cubicBezTo>
                    <a:cubicBezTo>
                      <a:pt x="126" y="67"/>
                      <a:pt x="116" y="75"/>
                      <a:pt x="108" y="85"/>
                    </a:cubicBezTo>
                    <a:cubicBezTo>
                      <a:pt x="104" y="85"/>
                      <a:pt x="100" y="85"/>
                      <a:pt x="97" y="85"/>
                    </a:cubicBezTo>
                    <a:cubicBezTo>
                      <a:pt x="44" y="85"/>
                      <a:pt x="0" y="128"/>
                      <a:pt x="0" y="181"/>
                    </a:cubicBezTo>
                    <a:cubicBezTo>
                      <a:pt x="0" y="197"/>
                      <a:pt x="5" y="213"/>
                      <a:pt x="12" y="226"/>
                    </a:cubicBezTo>
                    <a:lnTo>
                      <a:pt x="51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8" name="Freeform 158"/>
              <p:cNvSpPr>
                <a:spLocks/>
              </p:cNvSpPr>
              <p:nvPr/>
            </p:nvSpPr>
            <p:spPr bwMode="auto">
              <a:xfrm>
                <a:off x="3397215" y="2438781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2 w 520"/>
                  <a:gd name="T7" fmla="*/ 50 h 226"/>
                  <a:gd name="T8" fmla="*/ 364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1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6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4" y="129"/>
                      <a:pt x="460" y="121"/>
                    </a:cubicBezTo>
                    <a:cubicBezTo>
                      <a:pt x="456" y="81"/>
                      <a:pt x="423" y="50"/>
                      <a:pt x="382" y="50"/>
                    </a:cubicBezTo>
                    <a:cubicBezTo>
                      <a:pt x="376" y="50"/>
                      <a:pt x="370" y="51"/>
                      <a:pt x="364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1" y="27"/>
                    </a:cubicBezTo>
                    <a:cubicBezTo>
                      <a:pt x="174" y="27"/>
                      <a:pt x="151" y="41"/>
                      <a:pt x="137" y="62"/>
                    </a:cubicBezTo>
                    <a:cubicBezTo>
                      <a:pt x="125" y="67"/>
                      <a:pt x="115" y="75"/>
                      <a:pt x="108" y="85"/>
                    </a:cubicBezTo>
                    <a:cubicBezTo>
                      <a:pt x="104" y="85"/>
                      <a:pt x="100" y="85"/>
                      <a:pt x="96" y="85"/>
                    </a:cubicBezTo>
                    <a:cubicBezTo>
                      <a:pt x="43" y="85"/>
                      <a:pt x="0" y="128"/>
                      <a:pt x="0" y="181"/>
                    </a:cubicBezTo>
                    <a:cubicBezTo>
                      <a:pt x="0" y="197"/>
                      <a:pt x="4" y="213"/>
                      <a:pt x="12" y="226"/>
                    </a:cubicBezTo>
                    <a:lnTo>
                      <a:pt x="514" y="2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9" name="Freeform 159"/>
              <p:cNvSpPr>
                <a:spLocks/>
              </p:cNvSpPr>
              <p:nvPr/>
            </p:nvSpPr>
            <p:spPr bwMode="auto">
              <a:xfrm>
                <a:off x="1833235" y="2438781"/>
                <a:ext cx="1980315" cy="863929"/>
              </a:xfrm>
              <a:custGeom>
                <a:avLst/>
                <a:gdLst>
                  <a:gd name="T0" fmla="*/ 514 w 520"/>
                  <a:gd name="T1" fmla="*/ 226 h 226"/>
                  <a:gd name="T2" fmla="*/ 520 w 520"/>
                  <a:gd name="T3" fmla="*/ 197 h 226"/>
                  <a:gd name="T4" fmla="*/ 460 w 520"/>
                  <a:gd name="T5" fmla="*/ 121 h 226"/>
                  <a:gd name="T6" fmla="*/ 382 w 520"/>
                  <a:gd name="T7" fmla="*/ 50 h 226"/>
                  <a:gd name="T8" fmla="*/ 364 w 520"/>
                  <a:gd name="T9" fmla="*/ 52 h 226"/>
                  <a:gd name="T10" fmla="*/ 291 w 520"/>
                  <a:gd name="T11" fmla="*/ 0 h 226"/>
                  <a:gd name="T12" fmla="*/ 228 w 520"/>
                  <a:gd name="T13" fmla="*/ 32 h 226"/>
                  <a:gd name="T14" fmla="*/ 202 w 520"/>
                  <a:gd name="T15" fmla="*/ 27 h 226"/>
                  <a:gd name="T16" fmla="*/ 137 w 520"/>
                  <a:gd name="T17" fmla="*/ 62 h 226"/>
                  <a:gd name="T18" fmla="*/ 108 w 520"/>
                  <a:gd name="T19" fmla="*/ 85 h 226"/>
                  <a:gd name="T20" fmla="*/ 96 w 520"/>
                  <a:gd name="T21" fmla="*/ 85 h 226"/>
                  <a:gd name="T22" fmla="*/ 0 w 520"/>
                  <a:gd name="T23" fmla="*/ 181 h 226"/>
                  <a:gd name="T24" fmla="*/ 12 w 520"/>
                  <a:gd name="T25" fmla="*/ 226 h 226"/>
                  <a:gd name="T26" fmla="*/ 514 w 520"/>
                  <a:gd name="T2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0" h="226">
                    <a:moveTo>
                      <a:pt x="514" y="226"/>
                    </a:moveTo>
                    <a:cubicBezTo>
                      <a:pt x="518" y="217"/>
                      <a:pt x="520" y="207"/>
                      <a:pt x="520" y="197"/>
                    </a:cubicBezTo>
                    <a:cubicBezTo>
                      <a:pt x="520" y="160"/>
                      <a:pt x="494" y="129"/>
                      <a:pt x="460" y="121"/>
                    </a:cubicBezTo>
                    <a:cubicBezTo>
                      <a:pt x="456" y="81"/>
                      <a:pt x="423" y="50"/>
                      <a:pt x="382" y="50"/>
                    </a:cubicBezTo>
                    <a:cubicBezTo>
                      <a:pt x="376" y="50"/>
                      <a:pt x="370" y="51"/>
                      <a:pt x="364" y="52"/>
                    </a:cubicBezTo>
                    <a:cubicBezTo>
                      <a:pt x="354" y="22"/>
                      <a:pt x="325" y="0"/>
                      <a:pt x="291" y="0"/>
                    </a:cubicBezTo>
                    <a:cubicBezTo>
                      <a:pt x="265" y="0"/>
                      <a:pt x="242" y="12"/>
                      <a:pt x="228" y="32"/>
                    </a:cubicBezTo>
                    <a:cubicBezTo>
                      <a:pt x="220" y="29"/>
                      <a:pt x="211" y="27"/>
                      <a:pt x="202" y="27"/>
                    </a:cubicBezTo>
                    <a:cubicBezTo>
                      <a:pt x="175" y="27"/>
                      <a:pt x="151" y="41"/>
                      <a:pt x="137" y="62"/>
                    </a:cubicBezTo>
                    <a:cubicBezTo>
                      <a:pt x="125" y="67"/>
                      <a:pt x="115" y="75"/>
                      <a:pt x="108" y="85"/>
                    </a:cubicBezTo>
                    <a:cubicBezTo>
                      <a:pt x="104" y="85"/>
                      <a:pt x="100" y="85"/>
                      <a:pt x="96" y="85"/>
                    </a:cubicBezTo>
                    <a:cubicBezTo>
                      <a:pt x="43" y="85"/>
                      <a:pt x="0" y="128"/>
                      <a:pt x="0" y="181"/>
                    </a:cubicBezTo>
                    <a:cubicBezTo>
                      <a:pt x="0" y="197"/>
                      <a:pt x="4" y="213"/>
                      <a:pt x="12" y="226"/>
                    </a:cubicBezTo>
                    <a:cubicBezTo>
                      <a:pt x="514" y="226"/>
                      <a:pt x="514" y="226"/>
                      <a:pt x="514" y="2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567035" y="3812896"/>
            <a:ext cx="6535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ource Sans Pro" panose="020B0503030403020204" pitchFamily="34" charset="0"/>
                <a:ea typeface="宋体" panose="02010600030101010101" pitchFamily="2" charset="-122"/>
                <a:cs typeface="+mn-cs"/>
              </a:rPr>
              <a:t>软件工程</a:t>
            </a:r>
            <a:endParaRPr kumimoji="0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Source Sans Pro" panose="020B0503030403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b="1" dirty="0" smtClean="0">
                <a:solidFill>
                  <a:srgbClr val="44546A"/>
                </a:solidFill>
                <a:latin typeface="Source Sans Pro" panose="020B0503030403020204" pitchFamily="34" charset="0"/>
                <a:ea typeface="宋体" panose="02010600030101010101" pitchFamily="2" charset="-122"/>
              </a:rPr>
              <a:t>项目介绍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201332" y="0"/>
            <a:ext cx="12812244" cy="697119"/>
            <a:chOff x="-116540" y="4468112"/>
            <a:chExt cx="12812244" cy="697119"/>
          </a:xfrm>
          <a:solidFill>
            <a:schemeClr val="bg2">
              <a:alpha val="60000"/>
            </a:schemeClr>
          </a:solidFill>
        </p:grpSpPr>
        <p:grpSp>
          <p:nvGrpSpPr>
            <p:cNvPr id="13" name="Group 1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2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5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7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8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9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0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5975" y="6683173"/>
            <a:ext cx="12201094" cy="195829"/>
            <a:chOff x="-3893" y="4840321"/>
            <a:chExt cx="12201094" cy="195829"/>
          </a:xfrm>
        </p:grpSpPr>
        <p:sp>
          <p:nvSpPr>
            <p:cNvPr id="373" name="Rectangle 372"/>
            <p:cNvSpPr/>
            <p:nvPr/>
          </p:nvSpPr>
          <p:spPr>
            <a:xfrm>
              <a:off x="-3893" y="4840918"/>
              <a:ext cx="2440219" cy="195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2436325" y="4840321"/>
              <a:ext cx="2440219" cy="1952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876544" y="4840941"/>
              <a:ext cx="2440219" cy="1952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316763" y="4840941"/>
              <a:ext cx="2440219" cy="1952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9734763" y="4840941"/>
              <a:ext cx="2462438" cy="1952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54" name="图片 35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10416131" y="-43475"/>
            <a:ext cx="1806178" cy="16192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97000"/>
              </a:schemeClr>
            </a:outerShdw>
          </a:effectLst>
        </p:spPr>
      </p:pic>
      <p:pic>
        <p:nvPicPr>
          <p:cNvPr id="355" name="Picture 9" descr="工业大学名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5" y="500001"/>
            <a:ext cx="431125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" name="文本框 6"/>
          <p:cNvSpPr txBox="1">
            <a:spLocks noChangeArrowheads="1"/>
          </p:cNvSpPr>
          <p:nvPr/>
        </p:nvSpPr>
        <p:spPr bwMode="auto">
          <a:xfrm>
            <a:off x="4061587" y="596441"/>
            <a:ext cx="249299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umnst777 Cn BT" panose="020B0506030504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（深圳）</a:t>
            </a:r>
            <a:endParaRPr kumimoji="0" lang="zh-CN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59" y="5290586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成员：林煜涛 赵文越 王浩阳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en-US" dirty="0" smtClean="0"/>
              <a:t>黄铨哲 郑婕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5730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01332" y="0"/>
            <a:ext cx="12812244" cy="697119"/>
            <a:chOff x="-116540" y="4468112"/>
            <a:chExt cx="12812244" cy="697119"/>
          </a:xfrm>
          <a:solidFill>
            <a:schemeClr val="bg2">
              <a:alpha val="30000"/>
            </a:schemeClr>
          </a:solidFill>
        </p:grpSpPr>
        <p:grpSp>
          <p:nvGrpSpPr>
            <p:cNvPr id="13" name="Group 12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221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8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6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0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1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4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53" name="Rectangle 352"/>
          <p:cNvSpPr/>
          <p:nvPr/>
        </p:nvSpPr>
        <p:spPr>
          <a:xfrm>
            <a:off x="-3893" y="3527176"/>
            <a:ext cx="2440219" cy="1508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4" name="Rectangle 353"/>
          <p:cNvSpPr/>
          <p:nvPr/>
        </p:nvSpPr>
        <p:spPr>
          <a:xfrm>
            <a:off x="2436325" y="3526573"/>
            <a:ext cx="2440219" cy="15095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5" name="Rectangle 354"/>
          <p:cNvSpPr/>
          <p:nvPr/>
        </p:nvSpPr>
        <p:spPr>
          <a:xfrm>
            <a:off x="4876544" y="3527193"/>
            <a:ext cx="2440219" cy="1508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6" name="Rectangle 355"/>
          <p:cNvSpPr/>
          <p:nvPr/>
        </p:nvSpPr>
        <p:spPr>
          <a:xfrm>
            <a:off x="7308228" y="3527169"/>
            <a:ext cx="2440219" cy="1508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7" name="Rectangle 356"/>
          <p:cNvSpPr/>
          <p:nvPr/>
        </p:nvSpPr>
        <p:spPr>
          <a:xfrm>
            <a:off x="9734763" y="3527193"/>
            <a:ext cx="2462438" cy="15089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3" name="Title 13"/>
          <p:cNvSpPr txBox="1">
            <a:spLocks/>
          </p:cNvSpPr>
          <p:nvPr/>
        </p:nvSpPr>
        <p:spPr>
          <a:xfrm>
            <a:off x="28856" y="1396702"/>
            <a:ext cx="3685709" cy="63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600" b="1" dirty="0" smtClean="0">
                <a:solidFill>
                  <a:schemeClr val="bg1"/>
                </a:solidFill>
                <a:ea typeface="+mj-ea"/>
                <a:cs typeface="+mj-cs"/>
              </a:rPr>
              <a:t>汇报内容</a:t>
            </a:r>
            <a:endParaRPr lang="en-US" sz="3600" b="1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75" name="Title 13"/>
          <p:cNvSpPr txBox="1">
            <a:spLocks/>
          </p:cNvSpPr>
          <p:nvPr/>
        </p:nvSpPr>
        <p:spPr>
          <a:xfrm>
            <a:off x="2615577" y="3889995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功能介绍</a:t>
            </a:r>
            <a:endParaRPr lang="en-US" sz="2800" b="1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6" name="Title 13"/>
          <p:cNvSpPr txBox="1">
            <a:spLocks/>
          </p:cNvSpPr>
          <p:nvPr/>
        </p:nvSpPr>
        <p:spPr>
          <a:xfrm>
            <a:off x="171731" y="3889997"/>
            <a:ext cx="2147378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目标</a:t>
            </a:r>
            <a:r>
              <a:rPr lang="zh-CN" altLang="en-US" sz="28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用户</a:t>
            </a:r>
            <a:endParaRPr lang="en-US" sz="2800" b="1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7" name="Title 13"/>
          <p:cNvSpPr txBox="1">
            <a:spLocks/>
          </p:cNvSpPr>
          <p:nvPr/>
        </p:nvSpPr>
        <p:spPr>
          <a:xfrm>
            <a:off x="5080197" y="3889995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应用场景</a:t>
            </a:r>
            <a:endParaRPr lang="en-US" sz="2800" b="1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8" name="Title 13"/>
          <p:cNvSpPr txBox="1">
            <a:spLocks/>
          </p:cNvSpPr>
          <p:nvPr/>
        </p:nvSpPr>
        <p:spPr>
          <a:xfrm>
            <a:off x="7470032" y="3889995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人员分工</a:t>
            </a:r>
            <a:endParaRPr lang="en-US" sz="2800" b="1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79" name="Title 13"/>
          <p:cNvSpPr txBox="1">
            <a:spLocks/>
          </p:cNvSpPr>
          <p:nvPr/>
        </p:nvSpPr>
        <p:spPr>
          <a:xfrm>
            <a:off x="9958200" y="3889995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进度</a:t>
            </a:r>
            <a:r>
              <a:rPr lang="zh-CN" altLang="en-US" sz="28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安排</a:t>
            </a:r>
            <a:endParaRPr lang="en-US" sz="2800" b="1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  <p:sp>
        <p:nvSpPr>
          <p:cNvPr id="326" name="Rectangle 354">
            <a:extLst>
              <a:ext uri="{FF2B5EF4-FFF2-40B4-BE49-F238E27FC236}">
                <a16:creationId xmlns:a16="http://schemas.microsoft.com/office/drawing/2014/main" id="{AF088B6E-3464-43B1-88CF-53A0E7BD3BCF}"/>
              </a:ext>
            </a:extLst>
          </p:cNvPr>
          <p:cNvSpPr/>
          <p:nvPr/>
        </p:nvSpPr>
        <p:spPr>
          <a:xfrm>
            <a:off x="4877484" y="2015970"/>
            <a:ext cx="2440219" cy="1508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7" name="Title 13">
            <a:extLst>
              <a:ext uri="{FF2B5EF4-FFF2-40B4-BE49-F238E27FC236}">
                <a16:creationId xmlns:a16="http://schemas.microsoft.com/office/drawing/2014/main" id="{01C795A7-C4F1-44F6-BFD1-747F5B6D569F}"/>
              </a:ext>
            </a:extLst>
          </p:cNvPr>
          <p:cNvSpPr txBox="1">
            <a:spLocks/>
          </p:cNvSpPr>
          <p:nvPr/>
        </p:nvSpPr>
        <p:spPr>
          <a:xfrm>
            <a:off x="5059409" y="2399178"/>
            <a:ext cx="2073181" cy="782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+mj-ea"/>
                <a:cs typeface="+mj-cs"/>
              </a:rPr>
              <a:t>项目简介</a:t>
            </a:r>
            <a:endParaRPr lang="en-US" sz="2800" b="1" dirty="0">
              <a:solidFill>
                <a:schemeClr val="bg1"/>
              </a:solidFill>
              <a:latin typeface="Source Sans Pro" panose="020B05030304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8411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/>
      <p:bldP spid="376" grpId="0"/>
      <p:bldP spid="377" grpId="0"/>
      <p:bldP spid="378" grpId="0"/>
      <p:bldP spid="379" grpId="0"/>
      <p:bldP spid="3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47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A6F0B-54B9-480A-B6A0-72B31EEB80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C0392B"/>
                </a:solidFill>
                <a:latin typeface="新宋体" pitchFamily="49" charset="-122"/>
                <a:ea typeface="新宋体" pitchFamily="49" charset="-122"/>
              </a:rPr>
              <a:t>项目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392B"/>
                </a:solidFill>
                <a:effectLst/>
                <a:uLnTx/>
                <a:uFillTx/>
                <a:latin typeface="新宋体" pitchFamily="49" charset="-122"/>
                <a:ea typeface="新宋体" pitchFamily="49" charset="-122"/>
                <a:cs typeface="+mn-cs"/>
              </a:rPr>
              <a:t>简介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392B"/>
              </a:solidFill>
              <a:effectLst/>
              <a:uLnTx/>
              <a:uFillTx/>
              <a:latin typeface="新宋体" pitchFamily="49" charset="-122"/>
              <a:ea typeface="新宋体" pitchFamily="49" charset="-122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1465016" y="1860909"/>
            <a:ext cx="8999303" cy="3657602"/>
          </a:xfrm>
          <a:prstGeom prst="rect">
            <a:avLst/>
          </a:prstGeom>
          <a:solidFill>
            <a:schemeClr val="accent5">
              <a:alpha val="6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1" name="TextBox 640"/>
          <p:cNvSpPr txBox="1"/>
          <p:nvPr/>
        </p:nvSpPr>
        <p:spPr>
          <a:xfrm>
            <a:off x="2160307" y="2369975"/>
            <a:ext cx="78878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项目名称：瓜皮电影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简介：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PC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  <a:cs typeface="+mn-cs"/>
              </a:rPr>
              <a:t>端软件形式的电影数据可视化分析系统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158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animBg="1"/>
      <p:bldP spid="6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A6F0B-54B9-480A-B6A0-72B31EEB80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80B9">
                    <a:lumMod val="50000"/>
                  </a:srgbClr>
                </a:solidFill>
                <a:effectLst/>
                <a:uLnTx/>
                <a:uFillTx/>
                <a:latin typeface="Source Sans Pro" panose="020B0503030403020204" pitchFamily="34" charset="0"/>
                <a:ea typeface="宋体" panose="02010600030101010101" pitchFamily="2" charset="-122"/>
                <a:cs typeface="+mn-cs"/>
              </a:rPr>
              <a:t>目标用户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2980B9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6236093" y="1957672"/>
            <a:ext cx="5771451" cy="4511421"/>
            <a:chOff x="4862513" y="2489200"/>
            <a:chExt cx="6827838" cy="5337176"/>
          </a:xfrm>
        </p:grpSpPr>
        <p:sp>
          <p:nvSpPr>
            <p:cNvPr id="321" name="Freeform 35"/>
            <p:cNvSpPr>
              <a:spLocks/>
            </p:cNvSpPr>
            <p:nvPr/>
          </p:nvSpPr>
          <p:spPr bwMode="auto">
            <a:xfrm>
              <a:off x="9093200" y="7537450"/>
              <a:ext cx="292100" cy="277813"/>
            </a:xfrm>
            <a:custGeom>
              <a:avLst/>
              <a:gdLst>
                <a:gd name="T0" fmla="*/ 78 w 78"/>
                <a:gd name="T1" fmla="*/ 68 h 74"/>
                <a:gd name="T2" fmla="*/ 47 w 78"/>
                <a:gd name="T3" fmla="*/ 0 h 74"/>
                <a:gd name="T4" fmla="*/ 0 w 78"/>
                <a:gd name="T5" fmla="*/ 47 h 74"/>
                <a:gd name="T6" fmla="*/ 58 w 78"/>
                <a:gd name="T7" fmla="*/ 74 h 74"/>
                <a:gd name="T8" fmla="*/ 78 w 78"/>
                <a:gd name="T9" fmla="*/ 6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4">
                  <a:moveTo>
                    <a:pt x="78" y="68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64" y="72"/>
                    <a:pt x="71" y="70"/>
                    <a:pt x="78" y="6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3" name="Freeform 66"/>
            <p:cNvSpPr>
              <a:spLocks/>
            </p:cNvSpPr>
            <p:nvPr/>
          </p:nvSpPr>
          <p:spPr bwMode="auto">
            <a:xfrm>
              <a:off x="9374188" y="2489200"/>
              <a:ext cx="357188" cy="242888"/>
            </a:xfrm>
            <a:custGeom>
              <a:avLst/>
              <a:gdLst>
                <a:gd name="T0" fmla="*/ 0 w 225"/>
                <a:gd name="T1" fmla="*/ 0 h 153"/>
                <a:gd name="T2" fmla="*/ 225 w 225"/>
                <a:gd name="T3" fmla="*/ 38 h 153"/>
                <a:gd name="T4" fmla="*/ 33 w 225"/>
                <a:gd name="T5" fmla="*/ 153 h 153"/>
                <a:gd name="T6" fmla="*/ 0 w 225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53">
                  <a:moveTo>
                    <a:pt x="0" y="0"/>
                  </a:moveTo>
                  <a:lnTo>
                    <a:pt x="225" y="38"/>
                  </a:lnTo>
                  <a:lnTo>
                    <a:pt x="33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4862513" y="2574925"/>
              <a:ext cx="6827838" cy="5251451"/>
              <a:chOff x="4862513" y="2574925"/>
              <a:chExt cx="6827838" cy="5251451"/>
            </a:xfrm>
          </p:grpSpPr>
          <p:sp>
            <p:nvSpPr>
              <p:cNvPr id="641" name="Freeform 18"/>
              <p:cNvSpPr>
                <a:spLocks/>
              </p:cNvSpPr>
              <p:nvPr/>
            </p:nvSpPr>
            <p:spPr bwMode="auto">
              <a:xfrm>
                <a:off x="10425113" y="5738813"/>
                <a:ext cx="615950" cy="1857375"/>
              </a:xfrm>
              <a:custGeom>
                <a:avLst/>
                <a:gdLst>
                  <a:gd name="T0" fmla="*/ 162 w 164"/>
                  <a:gd name="T1" fmla="*/ 470 h 495"/>
                  <a:gd name="T2" fmla="*/ 149 w 164"/>
                  <a:gd name="T3" fmla="*/ 492 h 495"/>
                  <a:gd name="T4" fmla="*/ 148 w 164"/>
                  <a:gd name="T5" fmla="*/ 493 h 495"/>
                  <a:gd name="T6" fmla="*/ 126 w 164"/>
                  <a:gd name="T7" fmla="*/ 480 h 495"/>
                  <a:gd name="T8" fmla="*/ 2 w 164"/>
                  <a:gd name="T9" fmla="*/ 25 h 495"/>
                  <a:gd name="T10" fmla="*/ 15 w 164"/>
                  <a:gd name="T11" fmla="*/ 3 h 495"/>
                  <a:gd name="T12" fmla="*/ 16 w 164"/>
                  <a:gd name="T13" fmla="*/ 3 h 495"/>
                  <a:gd name="T14" fmla="*/ 38 w 164"/>
                  <a:gd name="T15" fmla="*/ 16 h 495"/>
                  <a:gd name="T16" fmla="*/ 162 w 164"/>
                  <a:gd name="T17" fmla="*/ 47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" h="495">
                    <a:moveTo>
                      <a:pt x="162" y="470"/>
                    </a:moveTo>
                    <a:cubicBezTo>
                      <a:pt x="164" y="480"/>
                      <a:pt x="159" y="490"/>
                      <a:pt x="149" y="492"/>
                    </a:cubicBezTo>
                    <a:cubicBezTo>
                      <a:pt x="148" y="493"/>
                      <a:pt x="148" y="493"/>
                      <a:pt x="148" y="493"/>
                    </a:cubicBezTo>
                    <a:cubicBezTo>
                      <a:pt x="138" y="495"/>
                      <a:pt x="129" y="490"/>
                      <a:pt x="126" y="480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16"/>
                      <a:pt x="5" y="6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26" y="0"/>
                      <a:pt x="35" y="6"/>
                      <a:pt x="38" y="16"/>
                    </a:cubicBezTo>
                    <a:cubicBezTo>
                      <a:pt x="162" y="470"/>
                      <a:pt x="162" y="470"/>
                      <a:pt x="162" y="470"/>
                    </a:cubicBezTo>
                  </a:path>
                </a:pathLst>
              </a:custGeom>
              <a:solidFill>
                <a:srgbClr val="5E41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42" name="Group 641"/>
              <p:cNvGrpSpPr/>
              <p:nvPr/>
            </p:nvGrpSpPr>
            <p:grpSpPr>
              <a:xfrm>
                <a:off x="4862513" y="2574925"/>
                <a:ext cx="6827838" cy="5251451"/>
                <a:chOff x="4862513" y="2574925"/>
                <a:chExt cx="6827838" cy="5251451"/>
              </a:xfrm>
            </p:grpSpPr>
            <p:sp>
              <p:nvSpPr>
                <p:cNvPr id="643" name="Freeform 72"/>
                <p:cNvSpPr>
                  <a:spLocks noEditPoints="1"/>
                </p:cNvSpPr>
                <p:nvPr/>
              </p:nvSpPr>
              <p:spPr bwMode="auto">
                <a:xfrm>
                  <a:off x="4862513" y="5149850"/>
                  <a:ext cx="6657975" cy="1609725"/>
                </a:xfrm>
                <a:custGeom>
                  <a:avLst/>
                  <a:gdLst>
                    <a:gd name="T0" fmla="*/ 1143 w 1774"/>
                    <a:gd name="T1" fmla="*/ 411 h 429"/>
                    <a:gd name="T2" fmla="*/ 1057 w 1774"/>
                    <a:gd name="T3" fmla="*/ 414 h 429"/>
                    <a:gd name="T4" fmla="*/ 969 w 1774"/>
                    <a:gd name="T5" fmla="*/ 413 h 429"/>
                    <a:gd name="T6" fmla="*/ 912 w 1774"/>
                    <a:gd name="T7" fmla="*/ 410 h 429"/>
                    <a:gd name="T8" fmla="*/ 969 w 1774"/>
                    <a:gd name="T9" fmla="*/ 429 h 429"/>
                    <a:gd name="T10" fmla="*/ 1053 w 1774"/>
                    <a:gd name="T11" fmla="*/ 429 h 429"/>
                    <a:gd name="T12" fmla="*/ 1101 w 1774"/>
                    <a:gd name="T13" fmla="*/ 427 h 429"/>
                    <a:gd name="T14" fmla="*/ 1162 w 1774"/>
                    <a:gd name="T15" fmla="*/ 424 h 429"/>
                    <a:gd name="T16" fmla="*/ 1531 w 1774"/>
                    <a:gd name="T17" fmla="*/ 355 h 429"/>
                    <a:gd name="T18" fmla="*/ 1344 w 1774"/>
                    <a:gd name="T19" fmla="*/ 390 h 429"/>
                    <a:gd name="T20" fmla="*/ 1306 w 1774"/>
                    <a:gd name="T21" fmla="*/ 395 h 429"/>
                    <a:gd name="T22" fmla="*/ 1208 w 1774"/>
                    <a:gd name="T23" fmla="*/ 406 h 429"/>
                    <a:gd name="T24" fmla="*/ 1268 w 1774"/>
                    <a:gd name="T25" fmla="*/ 413 h 429"/>
                    <a:gd name="T26" fmla="*/ 1435 w 1774"/>
                    <a:gd name="T27" fmla="*/ 385 h 429"/>
                    <a:gd name="T28" fmla="*/ 1533 w 1774"/>
                    <a:gd name="T29" fmla="*/ 363 h 429"/>
                    <a:gd name="T30" fmla="*/ 1571 w 1774"/>
                    <a:gd name="T31" fmla="*/ 346 h 429"/>
                    <a:gd name="T32" fmla="*/ 1569 w 1774"/>
                    <a:gd name="T33" fmla="*/ 353 h 429"/>
                    <a:gd name="T34" fmla="*/ 1571 w 1774"/>
                    <a:gd name="T35" fmla="*/ 346 h 429"/>
                    <a:gd name="T36" fmla="*/ 1696 w 1774"/>
                    <a:gd name="T37" fmla="*/ 312 h 429"/>
                    <a:gd name="T38" fmla="*/ 1607 w 1774"/>
                    <a:gd name="T39" fmla="*/ 336 h 429"/>
                    <a:gd name="T40" fmla="*/ 1655 w 1774"/>
                    <a:gd name="T41" fmla="*/ 329 h 429"/>
                    <a:gd name="T42" fmla="*/ 1774 w 1774"/>
                    <a:gd name="T43" fmla="*/ 290 h 429"/>
                    <a:gd name="T44" fmla="*/ 13 w 1774"/>
                    <a:gd name="T45" fmla="*/ 17 h 429"/>
                    <a:gd name="T46" fmla="*/ 122 w 1774"/>
                    <a:gd name="T47" fmla="*/ 126 h 429"/>
                    <a:gd name="T48" fmla="*/ 345 w 1774"/>
                    <a:gd name="T49" fmla="*/ 273 h 429"/>
                    <a:gd name="T50" fmla="*/ 380 w 1774"/>
                    <a:gd name="T51" fmla="*/ 291 h 429"/>
                    <a:gd name="T52" fmla="*/ 454 w 1774"/>
                    <a:gd name="T53" fmla="*/ 324 h 429"/>
                    <a:gd name="T54" fmla="*/ 493 w 1774"/>
                    <a:gd name="T55" fmla="*/ 339 h 429"/>
                    <a:gd name="T56" fmla="*/ 574 w 1774"/>
                    <a:gd name="T57" fmla="*/ 366 h 429"/>
                    <a:gd name="T58" fmla="*/ 616 w 1774"/>
                    <a:gd name="T59" fmla="*/ 378 h 429"/>
                    <a:gd name="T60" fmla="*/ 702 w 1774"/>
                    <a:gd name="T61" fmla="*/ 398 h 429"/>
                    <a:gd name="T62" fmla="*/ 790 w 1774"/>
                    <a:gd name="T63" fmla="*/ 413 h 429"/>
                    <a:gd name="T64" fmla="*/ 807 w 1774"/>
                    <a:gd name="T65" fmla="*/ 416 h 429"/>
                    <a:gd name="T66" fmla="*/ 835 w 1774"/>
                    <a:gd name="T67" fmla="*/ 419 h 429"/>
                    <a:gd name="T68" fmla="*/ 902 w 1774"/>
                    <a:gd name="T69" fmla="*/ 425 h 429"/>
                    <a:gd name="T70" fmla="*/ 888 w 1774"/>
                    <a:gd name="T71" fmla="*/ 408 h 429"/>
                    <a:gd name="T72" fmla="*/ 837 w 1774"/>
                    <a:gd name="T73" fmla="*/ 403 h 429"/>
                    <a:gd name="T74" fmla="*/ 809 w 1774"/>
                    <a:gd name="T75" fmla="*/ 400 h 429"/>
                    <a:gd name="T76" fmla="*/ 792 w 1774"/>
                    <a:gd name="T77" fmla="*/ 397 h 429"/>
                    <a:gd name="T78" fmla="*/ 705 w 1774"/>
                    <a:gd name="T79" fmla="*/ 382 h 429"/>
                    <a:gd name="T80" fmla="*/ 620 w 1774"/>
                    <a:gd name="T81" fmla="*/ 363 h 429"/>
                    <a:gd name="T82" fmla="*/ 578 w 1774"/>
                    <a:gd name="T83" fmla="*/ 352 h 429"/>
                    <a:gd name="T84" fmla="*/ 498 w 1774"/>
                    <a:gd name="T85" fmla="*/ 326 h 429"/>
                    <a:gd name="T86" fmla="*/ 459 w 1774"/>
                    <a:gd name="T87" fmla="*/ 311 h 429"/>
                    <a:gd name="T88" fmla="*/ 385 w 1774"/>
                    <a:gd name="T89" fmla="*/ 280 h 429"/>
                    <a:gd name="T90" fmla="*/ 350 w 1774"/>
                    <a:gd name="T91" fmla="*/ 263 h 429"/>
                    <a:gd name="T92" fmla="*/ 198 w 1774"/>
                    <a:gd name="T93" fmla="*/ 174 h 429"/>
                    <a:gd name="T94" fmla="*/ 160 w 1774"/>
                    <a:gd name="T95" fmla="*/ 147 h 429"/>
                    <a:gd name="T96" fmla="*/ 126 w 1774"/>
                    <a:gd name="T97" fmla="*/ 121 h 429"/>
                    <a:gd name="T98" fmla="*/ 13 w 1774"/>
                    <a:gd name="T99" fmla="*/ 16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74" h="429">
                      <a:moveTo>
                        <a:pt x="1167" y="409"/>
                      </a:moveTo>
                      <a:cubicBezTo>
                        <a:pt x="1159" y="410"/>
                        <a:pt x="1151" y="411"/>
                        <a:pt x="1143" y="411"/>
                      </a:cubicBezTo>
                      <a:cubicBezTo>
                        <a:pt x="1129" y="411"/>
                        <a:pt x="1114" y="412"/>
                        <a:pt x="1100" y="412"/>
                      </a:cubicBezTo>
                      <a:cubicBezTo>
                        <a:pt x="1086" y="413"/>
                        <a:pt x="1071" y="413"/>
                        <a:pt x="1057" y="414"/>
                      </a:cubicBezTo>
                      <a:cubicBezTo>
                        <a:pt x="1042" y="414"/>
                        <a:pt x="1028" y="414"/>
                        <a:pt x="1013" y="413"/>
                      </a:cubicBezTo>
                      <a:cubicBezTo>
                        <a:pt x="999" y="413"/>
                        <a:pt x="984" y="413"/>
                        <a:pt x="969" y="413"/>
                      </a:cubicBezTo>
                      <a:cubicBezTo>
                        <a:pt x="955" y="412"/>
                        <a:pt x="940" y="411"/>
                        <a:pt x="925" y="410"/>
                      </a:cubicBezTo>
                      <a:cubicBezTo>
                        <a:pt x="912" y="410"/>
                        <a:pt x="912" y="410"/>
                        <a:pt x="912" y="410"/>
                      </a:cubicBezTo>
                      <a:cubicBezTo>
                        <a:pt x="929" y="426"/>
                        <a:pt x="929" y="426"/>
                        <a:pt x="929" y="426"/>
                      </a:cubicBezTo>
                      <a:cubicBezTo>
                        <a:pt x="942" y="427"/>
                        <a:pt x="956" y="428"/>
                        <a:pt x="969" y="429"/>
                      </a:cubicBezTo>
                      <a:cubicBezTo>
                        <a:pt x="984" y="429"/>
                        <a:pt x="998" y="429"/>
                        <a:pt x="1013" y="429"/>
                      </a:cubicBezTo>
                      <a:cubicBezTo>
                        <a:pt x="1027" y="429"/>
                        <a:pt x="1040" y="429"/>
                        <a:pt x="1053" y="429"/>
                      </a:cubicBezTo>
                      <a:cubicBezTo>
                        <a:pt x="1055" y="429"/>
                        <a:pt x="1056" y="429"/>
                        <a:pt x="1057" y="429"/>
                      </a:cubicBezTo>
                      <a:cubicBezTo>
                        <a:pt x="1072" y="429"/>
                        <a:pt x="1086" y="428"/>
                        <a:pt x="1101" y="427"/>
                      </a:cubicBezTo>
                      <a:cubicBezTo>
                        <a:pt x="1115" y="427"/>
                        <a:pt x="1129" y="426"/>
                        <a:pt x="1144" y="425"/>
                      </a:cubicBezTo>
                      <a:cubicBezTo>
                        <a:pt x="1150" y="425"/>
                        <a:pt x="1156" y="425"/>
                        <a:pt x="1162" y="424"/>
                      </a:cubicBezTo>
                      <a:cubicBezTo>
                        <a:pt x="1167" y="409"/>
                        <a:pt x="1167" y="409"/>
                        <a:pt x="1167" y="409"/>
                      </a:cubicBezTo>
                      <a:moveTo>
                        <a:pt x="1531" y="355"/>
                      </a:moveTo>
                      <a:cubicBezTo>
                        <a:pt x="1517" y="358"/>
                        <a:pt x="1502" y="361"/>
                        <a:pt x="1486" y="364"/>
                      </a:cubicBezTo>
                      <a:cubicBezTo>
                        <a:pt x="1443" y="375"/>
                        <a:pt x="1395" y="382"/>
                        <a:pt x="1344" y="390"/>
                      </a:cubicBezTo>
                      <a:cubicBezTo>
                        <a:pt x="1338" y="391"/>
                        <a:pt x="1332" y="392"/>
                        <a:pt x="1325" y="393"/>
                      </a:cubicBezTo>
                      <a:cubicBezTo>
                        <a:pt x="1319" y="394"/>
                        <a:pt x="1312" y="394"/>
                        <a:pt x="1306" y="395"/>
                      </a:cubicBezTo>
                      <a:cubicBezTo>
                        <a:pt x="1293" y="397"/>
                        <a:pt x="1280" y="398"/>
                        <a:pt x="1266" y="400"/>
                      </a:cubicBezTo>
                      <a:cubicBezTo>
                        <a:pt x="1247" y="403"/>
                        <a:pt x="1228" y="404"/>
                        <a:pt x="1208" y="406"/>
                      </a:cubicBezTo>
                      <a:cubicBezTo>
                        <a:pt x="1203" y="420"/>
                        <a:pt x="1203" y="420"/>
                        <a:pt x="1203" y="420"/>
                      </a:cubicBezTo>
                      <a:cubicBezTo>
                        <a:pt x="1225" y="418"/>
                        <a:pt x="1247" y="417"/>
                        <a:pt x="1268" y="413"/>
                      </a:cubicBezTo>
                      <a:cubicBezTo>
                        <a:pt x="1280" y="411"/>
                        <a:pt x="1292" y="410"/>
                        <a:pt x="1304" y="408"/>
                      </a:cubicBezTo>
                      <a:cubicBezTo>
                        <a:pt x="1348" y="398"/>
                        <a:pt x="1392" y="390"/>
                        <a:pt x="1435" y="385"/>
                      </a:cubicBezTo>
                      <a:cubicBezTo>
                        <a:pt x="1453" y="381"/>
                        <a:pt x="1471" y="378"/>
                        <a:pt x="1488" y="373"/>
                      </a:cubicBezTo>
                      <a:cubicBezTo>
                        <a:pt x="1504" y="370"/>
                        <a:pt x="1519" y="366"/>
                        <a:pt x="1533" y="363"/>
                      </a:cubicBezTo>
                      <a:cubicBezTo>
                        <a:pt x="1531" y="355"/>
                        <a:pt x="1531" y="355"/>
                        <a:pt x="1531" y="355"/>
                      </a:cubicBezTo>
                      <a:moveTo>
                        <a:pt x="1571" y="346"/>
                      </a:moveTo>
                      <a:cubicBezTo>
                        <a:pt x="1570" y="346"/>
                        <a:pt x="1568" y="346"/>
                        <a:pt x="1567" y="346"/>
                      </a:cubicBezTo>
                      <a:cubicBezTo>
                        <a:pt x="1569" y="353"/>
                        <a:pt x="1569" y="353"/>
                        <a:pt x="1569" y="353"/>
                      </a:cubicBezTo>
                      <a:cubicBezTo>
                        <a:pt x="1571" y="353"/>
                        <a:pt x="1572" y="352"/>
                        <a:pt x="1573" y="352"/>
                      </a:cubicBezTo>
                      <a:cubicBezTo>
                        <a:pt x="1571" y="346"/>
                        <a:pt x="1571" y="346"/>
                        <a:pt x="1571" y="346"/>
                      </a:cubicBezTo>
                      <a:moveTo>
                        <a:pt x="1774" y="290"/>
                      </a:moveTo>
                      <a:cubicBezTo>
                        <a:pt x="1774" y="290"/>
                        <a:pt x="1746" y="298"/>
                        <a:pt x="1696" y="312"/>
                      </a:cubicBezTo>
                      <a:cubicBezTo>
                        <a:pt x="1683" y="316"/>
                        <a:pt x="1669" y="320"/>
                        <a:pt x="1654" y="325"/>
                      </a:cubicBezTo>
                      <a:cubicBezTo>
                        <a:pt x="1640" y="328"/>
                        <a:pt x="1624" y="332"/>
                        <a:pt x="1607" y="336"/>
                      </a:cubicBezTo>
                      <a:cubicBezTo>
                        <a:pt x="1609" y="342"/>
                        <a:pt x="1609" y="342"/>
                        <a:pt x="1609" y="342"/>
                      </a:cubicBezTo>
                      <a:cubicBezTo>
                        <a:pt x="1626" y="337"/>
                        <a:pt x="1641" y="333"/>
                        <a:pt x="1655" y="329"/>
                      </a:cubicBezTo>
                      <a:cubicBezTo>
                        <a:pt x="1670" y="324"/>
                        <a:pt x="1684" y="319"/>
                        <a:pt x="1697" y="315"/>
                      </a:cubicBezTo>
                      <a:cubicBezTo>
                        <a:pt x="1746" y="299"/>
                        <a:pt x="1774" y="290"/>
                        <a:pt x="1774" y="290"/>
                      </a:cubicBezTo>
                      <a:moveTo>
                        <a:pt x="0" y="0"/>
                      </a:moveTo>
                      <a:cubicBezTo>
                        <a:pt x="0" y="0"/>
                        <a:pt x="4" y="6"/>
                        <a:pt x="13" y="17"/>
                      </a:cubicBezTo>
                      <a:cubicBezTo>
                        <a:pt x="22" y="27"/>
                        <a:pt x="35" y="43"/>
                        <a:pt x="53" y="62"/>
                      </a:cubicBezTo>
                      <a:cubicBezTo>
                        <a:pt x="72" y="80"/>
                        <a:pt x="95" y="102"/>
                        <a:pt x="122" y="126"/>
                      </a:cubicBezTo>
                      <a:cubicBezTo>
                        <a:pt x="150" y="149"/>
                        <a:pt x="183" y="175"/>
                        <a:pt x="220" y="200"/>
                      </a:cubicBezTo>
                      <a:cubicBezTo>
                        <a:pt x="257" y="225"/>
                        <a:pt x="299" y="250"/>
                        <a:pt x="345" y="273"/>
                      </a:cubicBezTo>
                      <a:cubicBezTo>
                        <a:pt x="350" y="276"/>
                        <a:pt x="356" y="279"/>
                        <a:pt x="362" y="283"/>
                      </a:cubicBezTo>
                      <a:cubicBezTo>
                        <a:pt x="368" y="285"/>
                        <a:pt x="374" y="288"/>
                        <a:pt x="380" y="291"/>
                      </a:cubicBezTo>
                      <a:cubicBezTo>
                        <a:pt x="392" y="297"/>
                        <a:pt x="404" y="302"/>
                        <a:pt x="416" y="308"/>
                      </a:cubicBezTo>
                      <a:cubicBezTo>
                        <a:pt x="429" y="313"/>
                        <a:pt x="441" y="318"/>
                        <a:pt x="454" y="324"/>
                      </a:cubicBezTo>
                      <a:cubicBezTo>
                        <a:pt x="460" y="326"/>
                        <a:pt x="467" y="329"/>
                        <a:pt x="473" y="332"/>
                      </a:cubicBezTo>
                      <a:cubicBezTo>
                        <a:pt x="480" y="334"/>
                        <a:pt x="486" y="336"/>
                        <a:pt x="493" y="339"/>
                      </a:cubicBezTo>
                      <a:cubicBezTo>
                        <a:pt x="506" y="343"/>
                        <a:pt x="519" y="348"/>
                        <a:pt x="533" y="353"/>
                      </a:cubicBezTo>
                      <a:cubicBezTo>
                        <a:pt x="546" y="357"/>
                        <a:pt x="560" y="362"/>
                        <a:pt x="574" y="366"/>
                      </a:cubicBezTo>
                      <a:cubicBezTo>
                        <a:pt x="581" y="368"/>
                        <a:pt x="588" y="370"/>
                        <a:pt x="595" y="372"/>
                      </a:cubicBezTo>
                      <a:cubicBezTo>
                        <a:pt x="602" y="374"/>
                        <a:pt x="609" y="376"/>
                        <a:pt x="616" y="378"/>
                      </a:cubicBezTo>
                      <a:cubicBezTo>
                        <a:pt x="630" y="381"/>
                        <a:pt x="644" y="385"/>
                        <a:pt x="659" y="389"/>
                      </a:cubicBezTo>
                      <a:cubicBezTo>
                        <a:pt x="673" y="392"/>
                        <a:pt x="688" y="395"/>
                        <a:pt x="702" y="398"/>
                      </a:cubicBezTo>
                      <a:cubicBezTo>
                        <a:pt x="717" y="401"/>
                        <a:pt x="731" y="404"/>
                        <a:pt x="746" y="406"/>
                      </a:cubicBezTo>
                      <a:cubicBezTo>
                        <a:pt x="761" y="408"/>
                        <a:pt x="775" y="411"/>
                        <a:pt x="790" y="413"/>
                      </a:cubicBezTo>
                      <a:cubicBezTo>
                        <a:pt x="801" y="415"/>
                        <a:pt x="801" y="415"/>
                        <a:pt x="801" y="415"/>
                      </a:cubicBezTo>
                      <a:cubicBezTo>
                        <a:pt x="807" y="416"/>
                        <a:pt x="807" y="416"/>
                        <a:pt x="807" y="416"/>
                      </a:cubicBezTo>
                      <a:cubicBezTo>
                        <a:pt x="812" y="416"/>
                        <a:pt x="812" y="416"/>
                        <a:pt x="812" y="416"/>
                      </a:cubicBezTo>
                      <a:cubicBezTo>
                        <a:pt x="835" y="419"/>
                        <a:pt x="835" y="419"/>
                        <a:pt x="835" y="419"/>
                      </a:cubicBezTo>
                      <a:cubicBezTo>
                        <a:pt x="850" y="420"/>
                        <a:pt x="865" y="422"/>
                        <a:pt x="879" y="423"/>
                      </a:cubicBezTo>
                      <a:cubicBezTo>
                        <a:pt x="887" y="424"/>
                        <a:pt x="894" y="424"/>
                        <a:pt x="902" y="425"/>
                      </a:cubicBezTo>
                      <a:cubicBezTo>
                        <a:pt x="903" y="425"/>
                        <a:pt x="904" y="425"/>
                        <a:pt x="905" y="425"/>
                      </a:cubicBezTo>
                      <a:cubicBezTo>
                        <a:pt x="888" y="408"/>
                        <a:pt x="888" y="408"/>
                        <a:pt x="888" y="408"/>
                      </a:cubicBezTo>
                      <a:cubicBezTo>
                        <a:pt x="886" y="408"/>
                        <a:pt x="883" y="408"/>
                        <a:pt x="881" y="407"/>
                      </a:cubicBezTo>
                      <a:cubicBezTo>
                        <a:pt x="866" y="406"/>
                        <a:pt x="851" y="404"/>
                        <a:pt x="837" y="403"/>
                      </a:cubicBezTo>
                      <a:cubicBezTo>
                        <a:pt x="814" y="400"/>
                        <a:pt x="814" y="400"/>
                        <a:pt x="814" y="400"/>
                      </a:cubicBezTo>
                      <a:cubicBezTo>
                        <a:pt x="809" y="400"/>
                        <a:pt x="809" y="400"/>
                        <a:pt x="809" y="400"/>
                      </a:cubicBezTo>
                      <a:cubicBezTo>
                        <a:pt x="803" y="399"/>
                        <a:pt x="803" y="399"/>
                        <a:pt x="803" y="399"/>
                      </a:cubicBezTo>
                      <a:cubicBezTo>
                        <a:pt x="792" y="397"/>
                        <a:pt x="792" y="397"/>
                        <a:pt x="792" y="397"/>
                      </a:cubicBezTo>
                      <a:cubicBezTo>
                        <a:pt x="778" y="395"/>
                        <a:pt x="763" y="393"/>
                        <a:pt x="749" y="391"/>
                      </a:cubicBezTo>
                      <a:cubicBezTo>
                        <a:pt x="734" y="389"/>
                        <a:pt x="720" y="385"/>
                        <a:pt x="705" y="382"/>
                      </a:cubicBezTo>
                      <a:cubicBezTo>
                        <a:pt x="691" y="379"/>
                        <a:pt x="676" y="377"/>
                        <a:pt x="662" y="374"/>
                      </a:cubicBezTo>
                      <a:cubicBezTo>
                        <a:pt x="648" y="370"/>
                        <a:pt x="634" y="366"/>
                        <a:pt x="620" y="363"/>
                      </a:cubicBezTo>
                      <a:cubicBezTo>
                        <a:pt x="613" y="361"/>
                        <a:pt x="606" y="359"/>
                        <a:pt x="599" y="358"/>
                      </a:cubicBezTo>
                      <a:cubicBezTo>
                        <a:pt x="592" y="356"/>
                        <a:pt x="585" y="354"/>
                        <a:pt x="578" y="352"/>
                      </a:cubicBezTo>
                      <a:cubicBezTo>
                        <a:pt x="564" y="347"/>
                        <a:pt x="551" y="343"/>
                        <a:pt x="537" y="339"/>
                      </a:cubicBezTo>
                      <a:cubicBezTo>
                        <a:pt x="524" y="335"/>
                        <a:pt x="511" y="330"/>
                        <a:pt x="498" y="326"/>
                      </a:cubicBezTo>
                      <a:cubicBezTo>
                        <a:pt x="491" y="323"/>
                        <a:pt x="485" y="321"/>
                        <a:pt x="478" y="319"/>
                      </a:cubicBezTo>
                      <a:cubicBezTo>
                        <a:pt x="472" y="316"/>
                        <a:pt x="465" y="314"/>
                        <a:pt x="459" y="311"/>
                      </a:cubicBezTo>
                      <a:cubicBezTo>
                        <a:pt x="446" y="306"/>
                        <a:pt x="434" y="301"/>
                        <a:pt x="421" y="296"/>
                      </a:cubicBezTo>
                      <a:cubicBezTo>
                        <a:pt x="409" y="291"/>
                        <a:pt x="397" y="285"/>
                        <a:pt x="385" y="280"/>
                      </a:cubicBezTo>
                      <a:cubicBezTo>
                        <a:pt x="379" y="277"/>
                        <a:pt x="373" y="274"/>
                        <a:pt x="367" y="272"/>
                      </a:cubicBezTo>
                      <a:cubicBezTo>
                        <a:pt x="361" y="269"/>
                        <a:pt x="356" y="266"/>
                        <a:pt x="350" y="263"/>
                      </a:cubicBezTo>
                      <a:cubicBezTo>
                        <a:pt x="304" y="241"/>
                        <a:pt x="263" y="216"/>
                        <a:pt x="225" y="192"/>
                      </a:cubicBezTo>
                      <a:cubicBezTo>
                        <a:pt x="216" y="186"/>
                        <a:pt x="207" y="180"/>
                        <a:pt x="198" y="174"/>
                      </a:cubicBezTo>
                      <a:cubicBezTo>
                        <a:pt x="189" y="168"/>
                        <a:pt x="181" y="162"/>
                        <a:pt x="172" y="156"/>
                      </a:cubicBezTo>
                      <a:cubicBezTo>
                        <a:pt x="168" y="153"/>
                        <a:pt x="164" y="150"/>
                        <a:pt x="160" y="147"/>
                      </a:cubicBezTo>
                      <a:cubicBezTo>
                        <a:pt x="156" y="144"/>
                        <a:pt x="152" y="141"/>
                        <a:pt x="148" y="139"/>
                      </a:cubicBezTo>
                      <a:cubicBezTo>
                        <a:pt x="141" y="133"/>
                        <a:pt x="133" y="127"/>
                        <a:pt x="126" y="121"/>
                      </a:cubicBezTo>
                      <a:cubicBezTo>
                        <a:pt x="98" y="99"/>
                        <a:pt x="74" y="78"/>
                        <a:pt x="56" y="60"/>
                      </a:cubicBezTo>
                      <a:cubicBezTo>
                        <a:pt x="37" y="41"/>
                        <a:pt x="23" y="27"/>
                        <a:pt x="13" y="16"/>
                      </a:cubicBezTo>
                      <a:cubicBezTo>
                        <a:pt x="4" y="6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D7F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44" name="Group 643"/>
                <p:cNvGrpSpPr/>
                <p:nvPr/>
              </p:nvGrpSpPr>
              <p:grpSpPr>
                <a:xfrm>
                  <a:off x="7392988" y="2574925"/>
                  <a:ext cx="4297363" cy="5251451"/>
                  <a:chOff x="7392988" y="2574925"/>
                  <a:chExt cx="4297363" cy="5251451"/>
                </a:xfrm>
              </p:grpSpPr>
              <p:sp>
                <p:nvSpPr>
                  <p:cNvPr id="645" name="Freeform 7"/>
                  <p:cNvSpPr>
                    <a:spLocks/>
                  </p:cNvSpPr>
                  <p:nvPr/>
                </p:nvSpPr>
                <p:spPr bwMode="auto">
                  <a:xfrm>
                    <a:off x="8920163" y="6572250"/>
                    <a:ext cx="2770188" cy="1114425"/>
                  </a:xfrm>
                  <a:custGeom>
                    <a:avLst/>
                    <a:gdLst>
                      <a:gd name="T0" fmla="*/ 457 w 738"/>
                      <a:gd name="T1" fmla="*/ 0 h 297"/>
                      <a:gd name="T2" fmla="*/ 354 w 738"/>
                      <a:gd name="T3" fmla="*/ 6 h 297"/>
                      <a:gd name="T4" fmla="*/ 265 w 738"/>
                      <a:gd name="T5" fmla="*/ 23 h 297"/>
                      <a:gd name="T6" fmla="*/ 246 w 738"/>
                      <a:gd name="T7" fmla="*/ 26 h 297"/>
                      <a:gd name="T8" fmla="*/ 227 w 738"/>
                      <a:gd name="T9" fmla="*/ 29 h 297"/>
                      <a:gd name="T10" fmla="*/ 223 w 738"/>
                      <a:gd name="T11" fmla="*/ 29 h 297"/>
                      <a:gd name="T12" fmla="*/ 115 w 738"/>
                      <a:gd name="T13" fmla="*/ 60 h 297"/>
                      <a:gd name="T14" fmla="*/ 91 w 738"/>
                      <a:gd name="T15" fmla="*/ 123 h 297"/>
                      <a:gd name="T16" fmla="*/ 74 w 738"/>
                      <a:gd name="T17" fmla="*/ 134 h 297"/>
                      <a:gd name="T18" fmla="*/ 68 w 738"/>
                      <a:gd name="T19" fmla="*/ 133 h 297"/>
                      <a:gd name="T20" fmla="*/ 66 w 738"/>
                      <a:gd name="T21" fmla="*/ 133 h 297"/>
                      <a:gd name="T22" fmla="*/ 56 w 738"/>
                      <a:gd name="T23" fmla="*/ 110 h 297"/>
                      <a:gd name="T24" fmla="*/ 69 w 738"/>
                      <a:gd name="T25" fmla="*/ 77 h 297"/>
                      <a:gd name="T26" fmla="*/ 51 w 738"/>
                      <a:gd name="T27" fmla="*/ 84 h 297"/>
                      <a:gd name="T28" fmla="*/ 136 w 738"/>
                      <a:gd name="T29" fmla="*/ 228 h 297"/>
                      <a:gd name="T30" fmla="*/ 457 w 738"/>
                      <a:gd name="T31" fmla="*/ 297 h 297"/>
                      <a:gd name="T32" fmla="*/ 733 w 738"/>
                      <a:gd name="T33" fmla="*/ 160 h 297"/>
                      <a:gd name="T34" fmla="*/ 652 w 738"/>
                      <a:gd name="T35" fmla="*/ 47 h 297"/>
                      <a:gd name="T36" fmla="*/ 548 w 738"/>
                      <a:gd name="T37" fmla="*/ 9 h 297"/>
                      <a:gd name="T38" fmla="*/ 597 w 738"/>
                      <a:gd name="T39" fmla="*/ 130 h 297"/>
                      <a:gd name="T40" fmla="*/ 588 w 738"/>
                      <a:gd name="T41" fmla="*/ 153 h 297"/>
                      <a:gd name="T42" fmla="*/ 586 w 738"/>
                      <a:gd name="T43" fmla="*/ 154 h 297"/>
                      <a:gd name="T44" fmla="*/ 579 w 738"/>
                      <a:gd name="T45" fmla="*/ 155 h 297"/>
                      <a:gd name="T46" fmla="*/ 563 w 738"/>
                      <a:gd name="T47" fmla="*/ 144 h 297"/>
                      <a:gd name="T48" fmla="*/ 504 w 738"/>
                      <a:gd name="T49" fmla="*/ 1 h 297"/>
                      <a:gd name="T50" fmla="*/ 495 w 738"/>
                      <a:gd name="T51" fmla="*/ 0 h 297"/>
                      <a:gd name="T52" fmla="*/ 563 w 738"/>
                      <a:gd name="T53" fmla="*/ 248 h 297"/>
                      <a:gd name="T54" fmla="*/ 550 w 738"/>
                      <a:gd name="T55" fmla="*/ 270 h 297"/>
                      <a:gd name="T56" fmla="*/ 549 w 738"/>
                      <a:gd name="T57" fmla="*/ 271 h 297"/>
                      <a:gd name="T58" fmla="*/ 544 w 738"/>
                      <a:gd name="T59" fmla="*/ 271 h 297"/>
                      <a:gd name="T60" fmla="*/ 527 w 738"/>
                      <a:gd name="T61" fmla="*/ 258 h 297"/>
                      <a:gd name="T62" fmla="*/ 457 w 738"/>
                      <a:gd name="T63" fmla="*/ 0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38" h="297">
                        <a:moveTo>
                          <a:pt x="457" y="0"/>
                        </a:moveTo>
                        <a:cubicBezTo>
                          <a:pt x="424" y="0"/>
                          <a:pt x="390" y="2"/>
                          <a:pt x="354" y="6"/>
                        </a:cubicBezTo>
                        <a:cubicBezTo>
                          <a:pt x="326" y="12"/>
                          <a:pt x="296" y="17"/>
                          <a:pt x="265" y="23"/>
                        </a:cubicBezTo>
                        <a:cubicBezTo>
                          <a:pt x="259" y="24"/>
                          <a:pt x="253" y="25"/>
                          <a:pt x="246" y="26"/>
                        </a:cubicBezTo>
                        <a:cubicBezTo>
                          <a:pt x="240" y="27"/>
                          <a:pt x="233" y="28"/>
                          <a:pt x="227" y="29"/>
                        </a:cubicBezTo>
                        <a:cubicBezTo>
                          <a:pt x="225" y="29"/>
                          <a:pt x="224" y="29"/>
                          <a:pt x="223" y="29"/>
                        </a:cubicBezTo>
                        <a:cubicBezTo>
                          <a:pt x="186" y="38"/>
                          <a:pt x="150" y="48"/>
                          <a:pt x="115" y="60"/>
                        </a:cubicBezTo>
                        <a:cubicBezTo>
                          <a:pt x="91" y="123"/>
                          <a:pt x="91" y="123"/>
                          <a:pt x="91" y="123"/>
                        </a:cubicBezTo>
                        <a:cubicBezTo>
                          <a:pt x="88" y="130"/>
                          <a:pt x="81" y="134"/>
                          <a:pt x="74" y="134"/>
                        </a:cubicBezTo>
                        <a:cubicBezTo>
                          <a:pt x="72" y="134"/>
                          <a:pt x="70" y="134"/>
                          <a:pt x="68" y="133"/>
                        </a:cubicBezTo>
                        <a:cubicBezTo>
                          <a:pt x="66" y="133"/>
                          <a:pt x="66" y="133"/>
                          <a:pt x="66" y="133"/>
                        </a:cubicBezTo>
                        <a:cubicBezTo>
                          <a:pt x="57" y="129"/>
                          <a:pt x="52" y="119"/>
                          <a:pt x="56" y="110"/>
                        </a:cubicBezTo>
                        <a:cubicBezTo>
                          <a:pt x="69" y="77"/>
                          <a:pt x="69" y="77"/>
                          <a:pt x="69" y="77"/>
                        </a:cubicBezTo>
                        <a:cubicBezTo>
                          <a:pt x="63" y="79"/>
                          <a:pt x="57" y="81"/>
                          <a:pt x="51" y="84"/>
                        </a:cubicBezTo>
                        <a:cubicBezTo>
                          <a:pt x="0" y="105"/>
                          <a:pt x="75" y="200"/>
                          <a:pt x="136" y="228"/>
                        </a:cubicBezTo>
                        <a:cubicBezTo>
                          <a:pt x="226" y="263"/>
                          <a:pt x="346" y="297"/>
                          <a:pt x="457" y="297"/>
                        </a:cubicBezTo>
                        <a:cubicBezTo>
                          <a:pt x="570" y="297"/>
                          <a:pt x="675" y="262"/>
                          <a:pt x="733" y="160"/>
                        </a:cubicBezTo>
                        <a:cubicBezTo>
                          <a:pt x="738" y="118"/>
                          <a:pt x="707" y="78"/>
                          <a:pt x="652" y="47"/>
                        </a:cubicBezTo>
                        <a:cubicBezTo>
                          <a:pt x="621" y="35"/>
                          <a:pt x="586" y="19"/>
                          <a:pt x="548" y="9"/>
                        </a:cubicBezTo>
                        <a:cubicBezTo>
                          <a:pt x="597" y="130"/>
                          <a:pt x="597" y="130"/>
                          <a:pt x="597" y="130"/>
                        </a:cubicBezTo>
                        <a:cubicBezTo>
                          <a:pt x="601" y="139"/>
                          <a:pt x="597" y="150"/>
                          <a:pt x="588" y="153"/>
                        </a:cubicBezTo>
                        <a:cubicBezTo>
                          <a:pt x="586" y="154"/>
                          <a:pt x="586" y="154"/>
                          <a:pt x="586" y="154"/>
                        </a:cubicBezTo>
                        <a:cubicBezTo>
                          <a:pt x="584" y="155"/>
                          <a:pt x="582" y="155"/>
                          <a:pt x="579" y="155"/>
                        </a:cubicBezTo>
                        <a:cubicBezTo>
                          <a:pt x="572" y="155"/>
                          <a:pt x="566" y="151"/>
                          <a:pt x="563" y="144"/>
                        </a:cubicBezTo>
                        <a:cubicBezTo>
                          <a:pt x="504" y="1"/>
                          <a:pt x="504" y="1"/>
                          <a:pt x="504" y="1"/>
                        </a:cubicBezTo>
                        <a:cubicBezTo>
                          <a:pt x="501" y="1"/>
                          <a:pt x="498" y="1"/>
                          <a:pt x="495" y="0"/>
                        </a:cubicBezTo>
                        <a:cubicBezTo>
                          <a:pt x="563" y="248"/>
                          <a:pt x="563" y="248"/>
                          <a:pt x="563" y="248"/>
                        </a:cubicBezTo>
                        <a:cubicBezTo>
                          <a:pt x="565" y="258"/>
                          <a:pt x="560" y="268"/>
                          <a:pt x="550" y="270"/>
                        </a:cubicBezTo>
                        <a:cubicBezTo>
                          <a:pt x="549" y="271"/>
                          <a:pt x="549" y="271"/>
                          <a:pt x="549" y="271"/>
                        </a:cubicBezTo>
                        <a:cubicBezTo>
                          <a:pt x="547" y="271"/>
                          <a:pt x="546" y="271"/>
                          <a:pt x="544" y="271"/>
                        </a:cubicBezTo>
                        <a:cubicBezTo>
                          <a:pt x="536" y="271"/>
                          <a:pt x="529" y="266"/>
                          <a:pt x="527" y="258"/>
                        </a:cubicBezTo>
                        <a:cubicBezTo>
                          <a:pt x="457" y="0"/>
                          <a:pt x="457" y="0"/>
                          <a:pt x="457" y="0"/>
                        </a:cubicBezTo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6" name="Freeform 8"/>
                  <p:cNvSpPr>
                    <a:spLocks/>
                  </p:cNvSpPr>
                  <p:nvPr/>
                </p:nvSpPr>
                <p:spPr bwMode="auto">
                  <a:xfrm>
                    <a:off x="10345738" y="5375275"/>
                    <a:ext cx="830263" cy="1790700"/>
                  </a:xfrm>
                  <a:custGeom>
                    <a:avLst/>
                    <a:gdLst>
                      <a:gd name="T0" fmla="*/ 183 w 221"/>
                      <a:gd name="T1" fmla="*/ 463 h 477"/>
                      <a:gd name="T2" fmla="*/ 206 w 221"/>
                      <a:gd name="T3" fmla="*/ 473 h 477"/>
                      <a:gd name="T4" fmla="*/ 208 w 221"/>
                      <a:gd name="T5" fmla="*/ 472 h 477"/>
                      <a:gd name="T6" fmla="*/ 217 w 221"/>
                      <a:gd name="T7" fmla="*/ 449 h 477"/>
                      <a:gd name="T8" fmla="*/ 38 w 221"/>
                      <a:gd name="T9" fmla="*/ 13 h 477"/>
                      <a:gd name="T10" fmla="*/ 14 w 221"/>
                      <a:gd name="T11" fmla="*/ 4 h 477"/>
                      <a:gd name="T12" fmla="*/ 13 w 221"/>
                      <a:gd name="T13" fmla="*/ 4 h 477"/>
                      <a:gd name="T14" fmla="*/ 3 w 221"/>
                      <a:gd name="T15" fmla="*/ 27 h 477"/>
                      <a:gd name="T16" fmla="*/ 183 w 221"/>
                      <a:gd name="T17" fmla="*/ 463 h 4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1" h="477">
                        <a:moveTo>
                          <a:pt x="183" y="463"/>
                        </a:moveTo>
                        <a:cubicBezTo>
                          <a:pt x="187" y="472"/>
                          <a:pt x="197" y="477"/>
                          <a:pt x="206" y="473"/>
                        </a:cubicBezTo>
                        <a:cubicBezTo>
                          <a:pt x="208" y="472"/>
                          <a:pt x="208" y="472"/>
                          <a:pt x="208" y="472"/>
                        </a:cubicBezTo>
                        <a:cubicBezTo>
                          <a:pt x="217" y="469"/>
                          <a:pt x="221" y="458"/>
                          <a:pt x="217" y="449"/>
                        </a:cubicBezTo>
                        <a:cubicBezTo>
                          <a:pt x="38" y="13"/>
                          <a:pt x="38" y="13"/>
                          <a:pt x="38" y="13"/>
                        </a:cubicBezTo>
                        <a:cubicBezTo>
                          <a:pt x="34" y="4"/>
                          <a:pt x="24" y="0"/>
                          <a:pt x="14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4" y="8"/>
                          <a:pt x="0" y="18"/>
                          <a:pt x="3" y="27"/>
                        </a:cubicBezTo>
                        <a:cubicBezTo>
                          <a:pt x="183" y="463"/>
                          <a:pt x="183" y="463"/>
                          <a:pt x="183" y="463"/>
                        </a:cubicBezTo>
                      </a:path>
                    </a:pathLst>
                  </a:custGeom>
                  <a:solidFill>
                    <a:srgbClr val="4731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7" name="Freeform 9"/>
                  <p:cNvSpPr>
                    <a:spLocks/>
                  </p:cNvSpPr>
                  <p:nvPr/>
                </p:nvSpPr>
                <p:spPr bwMode="auto">
                  <a:xfrm>
                    <a:off x="9115425" y="5281613"/>
                    <a:ext cx="792163" cy="1804988"/>
                  </a:xfrm>
                  <a:custGeom>
                    <a:avLst/>
                    <a:gdLst>
                      <a:gd name="T0" fmla="*/ 4 w 211"/>
                      <a:gd name="T1" fmla="*/ 454 h 481"/>
                      <a:gd name="T2" fmla="*/ 14 w 211"/>
                      <a:gd name="T3" fmla="*/ 477 h 481"/>
                      <a:gd name="T4" fmla="*/ 16 w 211"/>
                      <a:gd name="T5" fmla="*/ 477 h 481"/>
                      <a:gd name="T6" fmla="*/ 39 w 211"/>
                      <a:gd name="T7" fmla="*/ 467 h 481"/>
                      <a:gd name="T8" fmla="*/ 207 w 211"/>
                      <a:gd name="T9" fmla="*/ 27 h 481"/>
                      <a:gd name="T10" fmla="*/ 197 w 211"/>
                      <a:gd name="T11" fmla="*/ 4 h 481"/>
                      <a:gd name="T12" fmla="*/ 196 w 211"/>
                      <a:gd name="T13" fmla="*/ 3 h 481"/>
                      <a:gd name="T14" fmla="*/ 173 w 211"/>
                      <a:gd name="T15" fmla="*/ 13 h 481"/>
                      <a:gd name="T16" fmla="*/ 4 w 211"/>
                      <a:gd name="T17" fmla="*/ 454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11" h="481">
                        <a:moveTo>
                          <a:pt x="4" y="454"/>
                        </a:moveTo>
                        <a:cubicBezTo>
                          <a:pt x="0" y="463"/>
                          <a:pt x="5" y="473"/>
                          <a:pt x="14" y="477"/>
                        </a:cubicBezTo>
                        <a:cubicBezTo>
                          <a:pt x="16" y="477"/>
                          <a:pt x="16" y="477"/>
                          <a:pt x="16" y="477"/>
                        </a:cubicBezTo>
                        <a:cubicBezTo>
                          <a:pt x="25" y="481"/>
                          <a:pt x="35" y="476"/>
                          <a:pt x="39" y="467"/>
                        </a:cubicBezTo>
                        <a:cubicBezTo>
                          <a:pt x="207" y="27"/>
                          <a:pt x="207" y="27"/>
                          <a:pt x="207" y="27"/>
                        </a:cubicBezTo>
                        <a:cubicBezTo>
                          <a:pt x="211" y="17"/>
                          <a:pt x="206" y="7"/>
                          <a:pt x="197" y="4"/>
                        </a:cubicBezTo>
                        <a:cubicBezTo>
                          <a:pt x="196" y="3"/>
                          <a:pt x="196" y="3"/>
                          <a:pt x="196" y="3"/>
                        </a:cubicBezTo>
                        <a:cubicBezTo>
                          <a:pt x="187" y="0"/>
                          <a:pt x="176" y="4"/>
                          <a:pt x="173" y="13"/>
                        </a:cubicBezTo>
                        <a:cubicBezTo>
                          <a:pt x="4" y="454"/>
                          <a:pt x="4" y="454"/>
                          <a:pt x="4" y="454"/>
                        </a:cubicBezTo>
                      </a:path>
                    </a:pathLst>
                  </a:custGeom>
                  <a:solidFill>
                    <a:srgbClr val="5E412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8" name="Freeform 10"/>
                  <p:cNvSpPr>
                    <a:spLocks/>
                  </p:cNvSpPr>
                  <p:nvPr/>
                </p:nvSpPr>
                <p:spPr bwMode="auto">
                  <a:xfrm>
                    <a:off x="9478963" y="2968625"/>
                    <a:ext cx="1554163" cy="3074988"/>
                  </a:xfrm>
                  <a:custGeom>
                    <a:avLst/>
                    <a:gdLst>
                      <a:gd name="T0" fmla="*/ 414 w 414"/>
                      <a:gd name="T1" fmla="*/ 408 h 819"/>
                      <a:gd name="T2" fmla="*/ 221 w 414"/>
                      <a:gd name="T3" fmla="*/ 816 h 819"/>
                      <a:gd name="T4" fmla="*/ 116 w 414"/>
                      <a:gd name="T5" fmla="*/ 816 h 819"/>
                      <a:gd name="T6" fmla="*/ 0 w 414"/>
                      <a:gd name="T7" fmla="*/ 408 h 819"/>
                      <a:gd name="T8" fmla="*/ 115 w 414"/>
                      <a:gd name="T9" fmla="*/ 0 h 819"/>
                      <a:gd name="T10" fmla="*/ 207 w 414"/>
                      <a:gd name="T11" fmla="*/ 0 h 819"/>
                      <a:gd name="T12" fmla="*/ 414 w 414"/>
                      <a:gd name="T13" fmla="*/ 408 h 8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4" h="819">
                        <a:moveTo>
                          <a:pt x="414" y="408"/>
                        </a:moveTo>
                        <a:cubicBezTo>
                          <a:pt x="414" y="633"/>
                          <a:pt x="335" y="807"/>
                          <a:pt x="221" y="816"/>
                        </a:cubicBezTo>
                        <a:cubicBezTo>
                          <a:pt x="209" y="817"/>
                          <a:pt x="125" y="819"/>
                          <a:pt x="116" y="816"/>
                        </a:cubicBezTo>
                        <a:cubicBezTo>
                          <a:pt x="89" y="767"/>
                          <a:pt x="0" y="614"/>
                          <a:pt x="0" y="408"/>
                        </a:cubicBezTo>
                        <a:cubicBezTo>
                          <a:pt x="0" y="241"/>
                          <a:pt x="115" y="0"/>
                          <a:pt x="115" y="0"/>
                        </a:cubicBezTo>
                        <a:cubicBezTo>
                          <a:pt x="115" y="0"/>
                          <a:pt x="146" y="0"/>
                          <a:pt x="207" y="0"/>
                        </a:cubicBezTo>
                        <a:cubicBezTo>
                          <a:pt x="321" y="0"/>
                          <a:pt x="414" y="183"/>
                          <a:pt x="414" y="408"/>
                        </a:cubicBezTo>
                        <a:close/>
                      </a:path>
                    </a:pathLst>
                  </a:custGeom>
                  <a:solidFill>
                    <a:srgbClr val="B8CC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9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9167813" y="2968625"/>
                    <a:ext cx="1550988" cy="306387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0" name="Freeform 12"/>
                  <p:cNvSpPr>
                    <a:spLocks/>
                  </p:cNvSpPr>
                  <p:nvPr/>
                </p:nvSpPr>
                <p:spPr bwMode="auto">
                  <a:xfrm>
                    <a:off x="9910763" y="5394325"/>
                    <a:ext cx="990600" cy="649288"/>
                  </a:xfrm>
                  <a:custGeom>
                    <a:avLst/>
                    <a:gdLst>
                      <a:gd name="T0" fmla="*/ 174 w 264"/>
                      <a:gd name="T1" fmla="*/ 7 h 173"/>
                      <a:gd name="T2" fmla="*/ 9 w 264"/>
                      <a:gd name="T3" fmla="*/ 170 h 173"/>
                      <a:gd name="T4" fmla="*/ 0 w 264"/>
                      <a:gd name="T5" fmla="*/ 170 h 173"/>
                      <a:gd name="T6" fmla="*/ 1 w 264"/>
                      <a:gd name="T7" fmla="*/ 170 h 173"/>
                      <a:gd name="T8" fmla="*/ 106 w 264"/>
                      <a:gd name="T9" fmla="*/ 170 h 173"/>
                      <a:gd name="T10" fmla="*/ 264 w 264"/>
                      <a:gd name="T11" fmla="*/ 0 h 173"/>
                      <a:gd name="T12" fmla="*/ 174 w 264"/>
                      <a:gd name="T13" fmla="*/ 7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64" h="173">
                        <a:moveTo>
                          <a:pt x="174" y="7"/>
                        </a:moveTo>
                        <a:cubicBezTo>
                          <a:pt x="136" y="106"/>
                          <a:pt x="76" y="170"/>
                          <a:pt x="9" y="170"/>
                        </a:cubicBezTo>
                        <a:cubicBezTo>
                          <a:pt x="6" y="170"/>
                          <a:pt x="3" y="170"/>
                          <a:pt x="0" y="170"/>
                        </a:cubicBezTo>
                        <a:cubicBezTo>
                          <a:pt x="1" y="170"/>
                          <a:pt x="1" y="170"/>
                          <a:pt x="1" y="170"/>
                        </a:cubicBezTo>
                        <a:cubicBezTo>
                          <a:pt x="10" y="173"/>
                          <a:pt x="94" y="171"/>
                          <a:pt x="106" y="170"/>
                        </a:cubicBezTo>
                        <a:cubicBezTo>
                          <a:pt x="175" y="165"/>
                          <a:pt x="230" y="100"/>
                          <a:pt x="264" y="0"/>
                        </a:cubicBezTo>
                        <a:cubicBezTo>
                          <a:pt x="234" y="3"/>
                          <a:pt x="204" y="6"/>
                          <a:pt x="174" y="7"/>
                        </a:cubicBezTo>
                        <a:close/>
                      </a:path>
                    </a:pathLst>
                  </a:custGeom>
                  <a:solidFill>
                    <a:srgbClr val="8A99A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1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9239250" y="3268663"/>
                    <a:ext cx="1246188" cy="2462213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2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9321800" y="3570288"/>
                    <a:ext cx="941388" cy="1860550"/>
                  </a:xfrm>
                  <a:prstGeom prst="ellipse">
                    <a:avLst/>
                  </a:prstGeom>
                  <a:solidFill>
                    <a:srgbClr val="E8EE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9374188" y="3787775"/>
                    <a:ext cx="698500" cy="138112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9475788" y="4008438"/>
                    <a:ext cx="450850" cy="890588"/>
                  </a:xfrm>
                  <a:prstGeom prst="ellipse">
                    <a:avLst/>
                  </a:prstGeom>
                  <a:solidFill>
                    <a:srgbClr val="E8EEF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9572625" y="4252913"/>
                    <a:ext cx="206375" cy="40163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6" name="Freeform 19"/>
                  <p:cNvSpPr>
                    <a:spLocks noEditPoints="1"/>
                  </p:cNvSpPr>
                  <p:nvPr/>
                </p:nvSpPr>
                <p:spPr bwMode="auto">
                  <a:xfrm>
                    <a:off x="8108950" y="5859463"/>
                    <a:ext cx="912813" cy="134938"/>
                  </a:xfrm>
                  <a:custGeom>
                    <a:avLst/>
                    <a:gdLst>
                      <a:gd name="T0" fmla="*/ 240 w 243"/>
                      <a:gd name="T1" fmla="*/ 20 h 36"/>
                      <a:gd name="T2" fmla="*/ 241 w 243"/>
                      <a:gd name="T3" fmla="*/ 24 h 36"/>
                      <a:gd name="T4" fmla="*/ 240 w 243"/>
                      <a:gd name="T5" fmla="*/ 24 h 36"/>
                      <a:gd name="T6" fmla="*/ 240 w 243"/>
                      <a:gd name="T7" fmla="*/ 24 h 36"/>
                      <a:gd name="T8" fmla="*/ 240 w 243"/>
                      <a:gd name="T9" fmla="*/ 24 h 36"/>
                      <a:gd name="T10" fmla="*/ 240 w 243"/>
                      <a:gd name="T11" fmla="*/ 24 h 36"/>
                      <a:gd name="T12" fmla="*/ 235 w 243"/>
                      <a:gd name="T13" fmla="*/ 28 h 36"/>
                      <a:gd name="T14" fmla="*/ 235 w 243"/>
                      <a:gd name="T15" fmla="*/ 27 h 36"/>
                      <a:gd name="T16" fmla="*/ 224 w 243"/>
                      <a:gd name="T17" fmla="*/ 36 h 36"/>
                      <a:gd name="T18" fmla="*/ 242 w 243"/>
                      <a:gd name="T19" fmla="*/ 27 h 36"/>
                      <a:gd name="T20" fmla="*/ 240 w 243"/>
                      <a:gd name="T21" fmla="*/ 20 h 36"/>
                      <a:gd name="T22" fmla="*/ 0 w 243"/>
                      <a:gd name="T23" fmla="*/ 0 h 36"/>
                      <a:gd name="T24" fmla="*/ 189 w 243"/>
                      <a:gd name="T25" fmla="*/ 30 h 36"/>
                      <a:gd name="T26" fmla="*/ 213 w 243"/>
                      <a:gd name="T27" fmla="*/ 36 h 36"/>
                      <a:gd name="T28" fmla="*/ 196 w 243"/>
                      <a:gd name="T29" fmla="*/ 25 h 36"/>
                      <a:gd name="T30" fmla="*/ 204 w 243"/>
                      <a:gd name="T31" fmla="*/ 19 h 36"/>
                      <a:gd name="T32" fmla="*/ 192 w 243"/>
                      <a:gd name="T33" fmla="*/ 22 h 36"/>
                      <a:gd name="T34" fmla="*/ 0 w 243"/>
                      <a:gd name="T35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43" h="36">
                        <a:moveTo>
                          <a:pt x="240" y="20"/>
                        </a:moveTo>
                        <a:cubicBezTo>
                          <a:pt x="241" y="24"/>
                          <a:pt x="241" y="24"/>
                          <a:pt x="241" y="24"/>
                        </a:cubicBezTo>
                        <a:cubicBezTo>
                          <a:pt x="241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40" y="24"/>
                          <a:pt x="240" y="24"/>
                          <a:pt x="240" y="24"/>
                        </a:cubicBezTo>
                        <a:cubicBezTo>
                          <a:pt x="238" y="25"/>
                          <a:pt x="237" y="27"/>
                          <a:pt x="235" y="28"/>
                        </a:cubicBezTo>
                        <a:cubicBezTo>
                          <a:pt x="235" y="28"/>
                          <a:pt x="235" y="27"/>
                          <a:pt x="235" y="27"/>
                        </a:cubicBezTo>
                        <a:cubicBezTo>
                          <a:pt x="232" y="30"/>
                          <a:pt x="228" y="33"/>
                          <a:pt x="224" y="36"/>
                        </a:cubicBezTo>
                        <a:cubicBezTo>
                          <a:pt x="243" y="36"/>
                          <a:pt x="242" y="32"/>
                          <a:pt x="242" y="27"/>
                        </a:cubicBezTo>
                        <a:cubicBezTo>
                          <a:pt x="242" y="24"/>
                          <a:pt x="242" y="22"/>
                          <a:pt x="240" y="20"/>
                        </a:cubicBezTo>
                        <a:moveTo>
                          <a:pt x="0" y="0"/>
                        </a:moveTo>
                        <a:cubicBezTo>
                          <a:pt x="189" y="30"/>
                          <a:pt x="189" y="30"/>
                          <a:pt x="189" y="30"/>
                        </a:cubicBezTo>
                        <a:cubicBezTo>
                          <a:pt x="193" y="32"/>
                          <a:pt x="202" y="35"/>
                          <a:pt x="213" y="36"/>
                        </a:cubicBezTo>
                        <a:cubicBezTo>
                          <a:pt x="196" y="25"/>
                          <a:pt x="196" y="25"/>
                          <a:pt x="196" y="25"/>
                        </a:cubicBezTo>
                        <a:cubicBezTo>
                          <a:pt x="204" y="19"/>
                          <a:pt x="204" y="19"/>
                          <a:pt x="204" y="19"/>
                        </a:cubicBezTo>
                        <a:cubicBezTo>
                          <a:pt x="199" y="20"/>
                          <a:pt x="195" y="21"/>
                          <a:pt x="192" y="2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9CC9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7" name="Freeform 20"/>
                  <p:cNvSpPr>
                    <a:spLocks/>
                  </p:cNvSpPr>
                  <p:nvPr/>
                </p:nvSpPr>
                <p:spPr bwMode="auto">
                  <a:xfrm>
                    <a:off x="8124825" y="4946650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8 w 58"/>
                      <a:gd name="T3" fmla="*/ 6 h 66"/>
                      <a:gd name="T4" fmla="*/ 50 w 58"/>
                      <a:gd name="T5" fmla="*/ 13 h 66"/>
                      <a:gd name="T6" fmla="*/ 54 w 58"/>
                      <a:gd name="T7" fmla="*/ 26 h 66"/>
                      <a:gd name="T8" fmla="*/ 57 w 58"/>
                      <a:gd name="T9" fmla="*/ 53 h 66"/>
                      <a:gd name="T10" fmla="*/ 58 w 58"/>
                      <a:gd name="T11" fmla="*/ 66 h 66"/>
                      <a:gd name="T12" fmla="*/ 47 w 58"/>
                      <a:gd name="T13" fmla="*/ 61 h 66"/>
                      <a:gd name="T14" fmla="*/ 23 w 58"/>
                      <a:gd name="T15" fmla="*/ 51 h 66"/>
                      <a:gd name="T16" fmla="*/ 11 w 58"/>
                      <a:gd name="T17" fmla="*/ 44 h 66"/>
                      <a:gd name="T18" fmla="*/ 5 w 58"/>
                      <a:gd name="T19" fmla="*/ 40 h 66"/>
                      <a:gd name="T20" fmla="*/ 0 w 58"/>
                      <a:gd name="T21" fmla="*/ 36 h 66"/>
                      <a:gd name="T22" fmla="*/ 7 w 58"/>
                      <a:gd name="T23" fmla="*/ 36 h 66"/>
                      <a:gd name="T24" fmla="*/ 14 w 58"/>
                      <a:gd name="T25" fmla="*/ 37 h 66"/>
                      <a:gd name="T26" fmla="*/ 27 w 58"/>
                      <a:gd name="T27" fmla="*/ 39 h 66"/>
                      <a:gd name="T28" fmla="*/ 52 w 58"/>
                      <a:gd name="T29" fmla="*/ 46 h 66"/>
                      <a:gd name="T30" fmla="*/ 41 w 58"/>
                      <a:gd name="T31" fmla="*/ 54 h 66"/>
                      <a:gd name="T32" fmla="*/ 41 w 58"/>
                      <a:gd name="T33" fmla="*/ 27 h 66"/>
                      <a:gd name="T34" fmla="*/ 42 w 58"/>
                      <a:gd name="T35" fmla="*/ 13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4"/>
                          <a:pt x="48" y="6"/>
                        </a:cubicBezTo>
                        <a:cubicBezTo>
                          <a:pt x="49" y="8"/>
                          <a:pt x="49" y="11"/>
                          <a:pt x="50" y="13"/>
                        </a:cubicBezTo>
                        <a:cubicBezTo>
                          <a:pt x="52" y="17"/>
                          <a:pt x="53" y="22"/>
                          <a:pt x="54" y="26"/>
                        </a:cubicBezTo>
                        <a:cubicBezTo>
                          <a:pt x="55" y="35"/>
                          <a:pt x="57" y="44"/>
                          <a:pt x="57" y="53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7" y="61"/>
                          <a:pt x="47" y="61"/>
                          <a:pt x="47" y="61"/>
                        </a:cubicBezTo>
                        <a:cubicBezTo>
                          <a:pt x="38" y="58"/>
                          <a:pt x="30" y="55"/>
                          <a:pt x="23" y="51"/>
                        </a:cubicBezTo>
                        <a:cubicBezTo>
                          <a:pt x="19" y="49"/>
                          <a:pt x="15" y="46"/>
                          <a:pt x="11" y="44"/>
                        </a:cubicBezTo>
                        <a:cubicBezTo>
                          <a:pt x="9" y="43"/>
                          <a:pt x="7" y="42"/>
                          <a:pt x="5" y="40"/>
                        </a:cubicBezTo>
                        <a:cubicBezTo>
                          <a:pt x="4" y="39"/>
                          <a:pt x="2" y="37"/>
                          <a:pt x="0" y="36"/>
                        </a:cubicBezTo>
                        <a:cubicBezTo>
                          <a:pt x="2" y="36"/>
                          <a:pt x="5" y="36"/>
                          <a:pt x="7" y="36"/>
                        </a:cubicBezTo>
                        <a:cubicBezTo>
                          <a:pt x="9" y="36"/>
                          <a:pt x="11" y="37"/>
                          <a:pt x="14" y="37"/>
                        </a:cubicBezTo>
                        <a:cubicBezTo>
                          <a:pt x="18" y="37"/>
                          <a:pt x="23" y="38"/>
                          <a:pt x="27" y="39"/>
                        </a:cubicBezTo>
                        <a:cubicBezTo>
                          <a:pt x="35" y="41"/>
                          <a:pt x="44" y="43"/>
                          <a:pt x="52" y="46"/>
                        </a:cubicBezTo>
                        <a:cubicBezTo>
                          <a:pt x="41" y="54"/>
                          <a:pt x="41" y="54"/>
                          <a:pt x="41" y="54"/>
                        </a:cubicBezTo>
                        <a:cubicBezTo>
                          <a:pt x="41" y="45"/>
                          <a:pt x="40" y="36"/>
                          <a:pt x="41" y="27"/>
                        </a:cubicBezTo>
                        <a:cubicBezTo>
                          <a:pt x="41" y="23"/>
                          <a:pt x="42" y="18"/>
                          <a:pt x="42" y="13"/>
                        </a:cubicBezTo>
                        <a:cubicBezTo>
                          <a:pt x="43" y="11"/>
                          <a:pt x="43" y="9"/>
                          <a:pt x="43" y="7"/>
                        </a:cubicBezTo>
                        <a:cubicBezTo>
                          <a:pt x="44" y="4"/>
                          <a:pt x="44" y="2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8" name="Freeform 21"/>
                  <p:cNvSpPr>
                    <a:spLocks/>
                  </p:cNvSpPr>
                  <p:nvPr/>
                </p:nvSpPr>
                <p:spPr bwMode="auto">
                  <a:xfrm>
                    <a:off x="8056563" y="4857750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8 w 58"/>
                      <a:gd name="T3" fmla="*/ 7 h 66"/>
                      <a:gd name="T4" fmla="*/ 50 w 58"/>
                      <a:gd name="T5" fmla="*/ 14 h 66"/>
                      <a:gd name="T6" fmla="*/ 53 w 58"/>
                      <a:gd name="T7" fmla="*/ 27 h 66"/>
                      <a:gd name="T8" fmla="*/ 57 w 58"/>
                      <a:gd name="T9" fmla="*/ 54 h 66"/>
                      <a:gd name="T10" fmla="*/ 58 w 58"/>
                      <a:gd name="T11" fmla="*/ 66 h 66"/>
                      <a:gd name="T12" fmla="*/ 46 w 58"/>
                      <a:gd name="T13" fmla="*/ 62 h 66"/>
                      <a:gd name="T14" fmla="*/ 22 w 58"/>
                      <a:gd name="T15" fmla="*/ 51 h 66"/>
                      <a:gd name="T16" fmla="*/ 11 w 58"/>
                      <a:gd name="T17" fmla="*/ 45 h 66"/>
                      <a:gd name="T18" fmla="*/ 5 w 58"/>
                      <a:gd name="T19" fmla="*/ 41 h 66"/>
                      <a:gd name="T20" fmla="*/ 0 w 58"/>
                      <a:gd name="T21" fmla="*/ 37 h 66"/>
                      <a:gd name="T22" fmla="*/ 7 w 58"/>
                      <a:gd name="T23" fmla="*/ 37 h 66"/>
                      <a:gd name="T24" fmla="*/ 13 w 58"/>
                      <a:gd name="T25" fmla="*/ 37 h 66"/>
                      <a:gd name="T26" fmla="*/ 27 w 58"/>
                      <a:gd name="T27" fmla="*/ 40 h 66"/>
                      <a:gd name="T28" fmla="*/ 52 w 58"/>
                      <a:gd name="T29" fmla="*/ 47 h 66"/>
                      <a:gd name="T30" fmla="*/ 41 w 58"/>
                      <a:gd name="T31" fmla="*/ 55 h 66"/>
                      <a:gd name="T32" fmla="*/ 41 w 58"/>
                      <a:gd name="T33" fmla="*/ 28 h 66"/>
                      <a:gd name="T34" fmla="*/ 42 w 58"/>
                      <a:gd name="T35" fmla="*/ 14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5"/>
                          <a:pt x="48" y="7"/>
                        </a:cubicBezTo>
                        <a:cubicBezTo>
                          <a:pt x="48" y="9"/>
                          <a:pt x="49" y="11"/>
                          <a:pt x="50" y="14"/>
                        </a:cubicBezTo>
                        <a:cubicBezTo>
                          <a:pt x="51" y="18"/>
                          <a:pt x="52" y="22"/>
                          <a:pt x="53" y="27"/>
                        </a:cubicBezTo>
                        <a:cubicBezTo>
                          <a:pt x="55" y="36"/>
                          <a:pt x="56" y="45"/>
                          <a:pt x="57" y="54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6" y="62"/>
                          <a:pt x="46" y="62"/>
                          <a:pt x="46" y="62"/>
                        </a:cubicBezTo>
                        <a:cubicBezTo>
                          <a:pt x="38" y="59"/>
                          <a:pt x="30" y="55"/>
                          <a:pt x="22" y="51"/>
                        </a:cubicBezTo>
                        <a:cubicBezTo>
                          <a:pt x="18" y="49"/>
                          <a:pt x="15" y="47"/>
                          <a:pt x="11" y="45"/>
                        </a:cubicBezTo>
                        <a:cubicBezTo>
                          <a:pt x="9" y="43"/>
                          <a:pt x="7" y="42"/>
                          <a:pt x="5" y="41"/>
                        </a:cubicBezTo>
                        <a:cubicBezTo>
                          <a:pt x="3" y="39"/>
                          <a:pt x="2" y="38"/>
                          <a:pt x="0" y="37"/>
                        </a:cubicBezTo>
                        <a:cubicBezTo>
                          <a:pt x="2" y="36"/>
                          <a:pt x="4" y="37"/>
                          <a:pt x="7" y="37"/>
                        </a:cubicBezTo>
                        <a:cubicBezTo>
                          <a:pt x="9" y="37"/>
                          <a:pt x="11" y="37"/>
                          <a:pt x="13" y="37"/>
                        </a:cubicBezTo>
                        <a:cubicBezTo>
                          <a:pt x="18" y="38"/>
                          <a:pt x="22" y="39"/>
                          <a:pt x="27" y="40"/>
                        </a:cubicBezTo>
                        <a:cubicBezTo>
                          <a:pt x="35" y="42"/>
                          <a:pt x="44" y="44"/>
                          <a:pt x="52" y="47"/>
                        </a:cubicBezTo>
                        <a:cubicBezTo>
                          <a:pt x="41" y="55"/>
                          <a:pt x="41" y="55"/>
                          <a:pt x="41" y="55"/>
                        </a:cubicBezTo>
                        <a:cubicBezTo>
                          <a:pt x="40" y="46"/>
                          <a:pt x="40" y="37"/>
                          <a:pt x="41" y="28"/>
                        </a:cubicBezTo>
                        <a:cubicBezTo>
                          <a:pt x="41" y="23"/>
                          <a:pt x="41" y="19"/>
                          <a:pt x="42" y="14"/>
                        </a:cubicBezTo>
                        <a:cubicBezTo>
                          <a:pt x="42" y="12"/>
                          <a:pt x="43" y="10"/>
                          <a:pt x="43" y="7"/>
                        </a:cubicBezTo>
                        <a:cubicBezTo>
                          <a:pt x="44" y="5"/>
                          <a:pt x="44" y="3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9" name="Freeform 22"/>
                  <p:cNvSpPr>
                    <a:spLocks/>
                  </p:cNvSpPr>
                  <p:nvPr/>
                </p:nvSpPr>
                <p:spPr bwMode="auto">
                  <a:xfrm>
                    <a:off x="7989888" y="4770438"/>
                    <a:ext cx="217488" cy="247650"/>
                  </a:xfrm>
                  <a:custGeom>
                    <a:avLst/>
                    <a:gdLst>
                      <a:gd name="T0" fmla="*/ 45 w 58"/>
                      <a:gd name="T1" fmla="*/ 0 h 66"/>
                      <a:gd name="T2" fmla="*/ 47 w 58"/>
                      <a:gd name="T3" fmla="*/ 7 h 66"/>
                      <a:gd name="T4" fmla="*/ 50 w 58"/>
                      <a:gd name="T5" fmla="*/ 13 h 66"/>
                      <a:gd name="T6" fmla="*/ 53 w 58"/>
                      <a:gd name="T7" fmla="*/ 27 h 66"/>
                      <a:gd name="T8" fmla="*/ 57 w 58"/>
                      <a:gd name="T9" fmla="*/ 54 h 66"/>
                      <a:gd name="T10" fmla="*/ 58 w 58"/>
                      <a:gd name="T11" fmla="*/ 66 h 66"/>
                      <a:gd name="T12" fmla="*/ 46 w 58"/>
                      <a:gd name="T13" fmla="*/ 62 h 66"/>
                      <a:gd name="T14" fmla="*/ 22 w 58"/>
                      <a:gd name="T15" fmla="*/ 51 h 66"/>
                      <a:gd name="T16" fmla="*/ 10 w 58"/>
                      <a:gd name="T17" fmla="*/ 44 h 66"/>
                      <a:gd name="T18" fmla="*/ 5 w 58"/>
                      <a:gd name="T19" fmla="*/ 41 h 66"/>
                      <a:gd name="T20" fmla="*/ 0 w 58"/>
                      <a:gd name="T21" fmla="*/ 36 h 66"/>
                      <a:gd name="T22" fmla="*/ 6 w 58"/>
                      <a:gd name="T23" fmla="*/ 36 h 66"/>
                      <a:gd name="T24" fmla="*/ 13 w 58"/>
                      <a:gd name="T25" fmla="*/ 37 h 66"/>
                      <a:gd name="T26" fmla="*/ 26 w 58"/>
                      <a:gd name="T27" fmla="*/ 39 h 66"/>
                      <a:gd name="T28" fmla="*/ 52 w 58"/>
                      <a:gd name="T29" fmla="*/ 47 h 66"/>
                      <a:gd name="T30" fmla="*/ 41 w 58"/>
                      <a:gd name="T31" fmla="*/ 55 h 66"/>
                      <a:gd name="T32" fmla="*/ 40 w 58"/>
                      <a:gd name="T33" fmla="*/ 28 h 66"/>
                      <a:gd name="T34" fmla="*/ 42 w 58"/>
                      <a:gd name="T35" fmla="*/ 14 h 66"/>
                      <a:gd name="T36" fmla="*/ 43 w 58"/>
                      <a:gd name="T37" fmla="*/ 7 h 66"/>
                      <a:gd name="T38" fmla="*/ 45 w 58"/>
                      <a:gd name="T39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" h="66">
                        <a:moveTo>
                          <a:pt x="45" y="0"/>
                        </a:moveTo>
                        <a:cubicBezTo>
                          <a:pt x="46" y="2"/>
                          <a:pt x="47" y="4"/>
                          <a:pt x="47" y="7"/>
                        </a:cubicBezTo>
                        <a:cubicBezTo>
                          <a:pt x="48" y="9"/>
                          <a:pt x="49" y="11"/>
                          <a:pt x="50" y="13"/>
                        </a:cubicBezTo>
                        <a:cubicBezTo>
                          <a:pt x="51" y="18"/>
                          <a:pt x="52" y="22"/>
                          <a:pt x="53" y="27"/>
                        </a:cubicBezTo>
                        <a:cubicBezTo>
                          <a:pt x="55" y="36"/>
                          <a:pt x="56" y="45"/>
                          <a:pt x="57" y="54"/>
                        </a:cubicBez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46" y="62"/>
                          <a:pt x="46" y="62"/>
                          <a:pt x="46" y="62"/>
                        </a:cubicBezTo>
                        <a:cubicBezTo>
                          <a:pt x="38" y="59"/>
                          <a:pt x="30" y="55"/>
                          <a:pt x="22" y="51"/>
                        </a:cubicBezTo>
                        <a:cubicBezTo>
                          <a:pt x="18" y="49"/>
                          <a:pt x="14" y="47"/>
                          <a:pt x="10" y="44"/>
                        </a:cubicBezTo>
                        <a:cubicBezTo>
                          <a:pt x="9" y="43"/>
                          <a:pt x="7" y="42"/>
                          <a:pt x="5" y="41"/>
                        </a:cubicBezTo>
                        <a:cubicBezTo>
                          <a:pt x="3" y="39"/>
                          <a:pt x="1" y="38"/>
                          <a:pt x="0" y="36"/>
                        </a:cubicBezTo>
                        <a:cubicBezTo>
                          <a:pt x="2" y="36"/>
                          <a:pt x="4" y="36"/>
                          <a:pt x="6" y="36"/>
                        </a:cubicBezTo>
                        <a:cubicBezTo>
                          <a:pt x="9" y="37"/>
                          <a:pt x="11" y="37"/>
                          <a:pt x="13" y="37"/>
                        </a:cubicBezTo>
                        <a:cubicBezTo>
                          <a:pt x="18" y="38"/>
                          <a:pt x="22" y="38"/>
                          <a:pt x="26" y="39"/>
                        </a:cubicBezTo>
                        <a:cubicBezTo>
                          <a:pt x="35" y="41"/>
                          <a:pt x="43" y="44"/>
                          <a:pt x="52" y="47"/>
                        </a:cubicBezTo>
                        <a:cubicBezTo>
                          <a:pt x="41" y="55"/>
                          <a:pt x="41" y="55"/>
                          <a:pt x="41" y="55"/>
                        </a:cubicBezTo>
                        <a:cubicBezTo>
                          <a:pt x="40" y="46"/>
                          <a:pt x="40" y="37"/>
                          <a:pt x="40" y="28"/>
                        </a:cubicBezTo>
                        <a:cubicBezTo>
                          <a:pt x="41" y="23"/>
                          <a:pt x="41" y="18"/>
                          <a:pt x="42" y="14"/>
                        </a:cubicBezTo>
                        <a:cubicBezTo>
                          <a:pt x="42" y="12"/>
                          <a:pt x="42" y="9"/>
                          <a:pt x="43" y="7"/>
                        </a:cubicBezTo>
                        <a:cubicBezTo>
                          <a:pt x="43" y="5"/>
                          <a:pt x="44" y="2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0" name="Freeform 23"/>
                  <p:cNvSpPr>
                    <a:spLocks/>
                  </p:cNvSpPr>
                  <p:nvPr/>
                </p:nvSpPr>
                <p:spPr bwMode="auto">
                  <a:xfrm>
                    <a:off x="8135938" y="4921250"/>
                    <a:ext cx="803275" cy="1012825"/>
                  </a:xfrm>
                  <a:custGeom>
                    <a:avLst/>
                    <a:gdLst>
                      <a:gd name="T0" fmla="*/ 0 w 506"/>
                      <a:gd name="T1" fmla="*/ 12 h 638"/>
                      <a:gd name="T2" fmla="*/ 492 w 506"/>
                      <a:gd name="T3" fmla="*/ 638 h 638"/>
                      <a:gd name="T4" fmla="*/ 506 w 506"/>
                      <a:gd name="T5" fmla="*/ 626 h 638"/>
                      <a:gd name="T6" fmla="*/ 14 w 506"/>
                      <a:gd name="T7" fmla="*/ 0 h 638"/>
                      <a:gd name="T8" fmla="*/ 0 w 506"/>
                      <a:gd name="T9" fmla="*/ 12 h 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06" h="638">
                        <a:moveTo>
                          <a:pt x="0" y="12"/>
                        </a:moveTo>
                        <a:lnTo>
                          <a:pt x="492" y="638"/>
                        </a:lnTo>
                        <a:lnTo>
                          <a:pt x="506" y="626"/>
                        </a:lnTo>
                        <a:lnTo>
                          <a:pt x="14" y="0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1" name="Freeform 24"/>
                  <p:cNvSpPr>
                    <a:spLocks/>
                  </p:cNvSpPr>
                  <p:nvPr/>
                </p:nvSpPr>
                <p:spPr bwMode="auto">
                  <a:xfrm>
                    <a:off x="8135938" y="4921250"/>
                    <a:ext cx="803275" cy="1012825"/>
                  </a:xfrm>
                  <a:custGeom>
                    <a:avLst/>
                    <a:gdLst>
                      <a:gd name="T0" fmla="*/ 0 w 506"/>
                      <a:gd name="T1" fmla="*/ 12 h 638"/>
                      <a:gd name="T2" fmla="*/ 492 w 506"/>
                      <a:gd name="T3" fmla="*/ 638 h 638"/>
                      <a:gd name="T4" fmla="*/ 506 w 506"/>
                      <a:gd name="T5" fmla="*/ 626 h 638"/>
                      <a:gd name="T6" fmla="*/ 14 w 506"/>
                      <a:gd name="T7" fmla="*/ 0 h 6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06" h="638">
                        <a:moveTo>
                          <a:pt x="0" y="12"/>
                        </a:moveTo>
                        <a:lnTo>
                          <a:pt x="492" y="638"/>
                        </a:lnTo>
                        <a:lnTo>
                          <a:pt x="506" y="626"/>
                        </a:lnTo>
                        <a:lnTo>
                          <a:pt x="14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2" name="Freeform 25"/>
                  <p:cNvSpPr>
                    <a:spLocks/>
                  </p:cNvSpPr>
                  <p:nvPr/>
                </p:nvSpPr>
                <p:spPr bwMode="auto">
                  <a:xfrm>
                    <a:off x="8845550" y="5848350"/>
                    <a:ext cx="165100" cy="160338"/>
                  </a:xfrm>
                  <a:custGeom>
                    <a:avLst/>
                    <a:gdLst>
                      <a:gd name="T0" fmla="*/ 44 w 44"/>
                      <a:gd name="T1" fmla="*/ 27 h 43"/>
                      <a:gd name="T2" fmla="*/ 44 w 44"/>
                      <a:gd name="T3" fmla="*/ 27 h 43"/>
                      <a:gd name="T4" fmla="*/ 36 w 44"/>
                      <a:gd name="T5" fmla="*/ 0 h 43"/>
                      <a:gd name="T6" fmla="*/ 0 w 44"/>
                      <a:gd name="T7" fmla="*/ 28 h 43"/>
                      <a:gd name="T8" fmla="*/ 24 w 44"/>
                      <a:gd name="T9" fmla="*/ 43 h 43"/>
                      <a:gd name="T10" fmla="*/ 44 w 44"/>
                      <a:gd name="T11" fmla="*/ 27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4" h="43">
                        <a:moveTo>
                          <a:pt x="44" y="27"/>
                        </a:moveTo>
                        <a:cubicBezTo>
                          <a:pt x="44" y="27"/>
                          <a:pt x="44" y="27"/>
                          <a:pt x="44" y="2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24" y="43"/>
                          <a:pt x="24" y="43"/>
                          <a:pt x="24" y="43"/>
                        </a:cubicBezTo>
                        <a:cubicBezTo>
                          <a:pt x="30" y="38"/>
                          <a:pt x="37" y="32"/>
                          <a:pt x="44" y="27"/>
                        </a:cubicBezTo>
                      </a:path>
                    </a:pathLst>
                  </a:custGeom>
                  <a:solidFill>
                    <a:srgbClr val="59595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3" name="Freeform 26"/>
                  <p:cNvSpPr>
                    <a:spLocks/>
                  </p:cNvSpPr>
                  <p:nvPr/>
                </p:nvSpPr>
                <p:spPr bwMode="auto">
                  <a:xfrm>
                    <a:off x="8980488" y="5848350"/>
                    <a:ext cx="30163" cy="85725"/>
                  </a:xfrm>
                  <a:custGeom>
                    <a:avLst/>
                    <a:gdLst>
                      <a:gd name="T0" fmla="*/ 1 w 8"/>
                      <a:gd name="T1" fmla="*/ 0 h 23"/>
                      <a:gd name="T2" fmla="*/ 0 w 8"/>
                      <a:gd name="T3" fmla="*/ 0 h 23"/>
                      <a:gd name="T4" fmla="*/ 6 w 8"/>
                      <a:gd name="T5" fmla="*/ 22 h 23"/>
                      <a:gd name="T6" fmla="*/ 8 w 8"/>
                      <a:gd name="T7" fmla="*/ 23 h 23"/>
                      <a:gd name="T8" fmla="*/ 1 w 8"/>
                      <a:gd name="T9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3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6" y="22"/>
                          <a:pt x="6" y="22"/>
                          <a:pt x="6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solidFill>
                    <a:srgbClr val="B3E0F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4" name="Freeform 27"/>
                  <p:cNvSpPr>
                    <a:spLocks noEditPoints="1"/>
                  </p:cNvSpPr>
                  <p:nvPr/>
                </p:nvSpPr>
                <p:spPr bwMode="auto">
                  <a:xfrm>
                    <a:off x="8991600" y="5930900"/>
                    <a:ext cx="22225" cy="33338"/>
                  </a:xfrm>
                  <a:custGeom>
                    <a:avLst/>
                    <a:gdLst>
                      <a:gd name="T0" fmla="*/ 5 w 6"/>
                      <a:gd name="T1" fmla="*/ 5 h 9"/>
                      <a:gd name="T2" fmla="*/ 0 w 6"/>
                      <a:gd name="T3" fmla="*/ 8 h 9"/>
                      <a:gd name="T4" fmla="*/ 0 w 6"/>
                      <a:gd name="T5" fmla="*/ 9 h 9"/>
                      <a:gd name="T6" fmla="*/ 5 w 6"/>
                      <a:gd name="T7" fmla="*/ 5 h 9"/>
                      <a:gd name="T8" fmla="*/ 3 w 6"/>
                      <a:gd name="T9" fmla="*/ 0 h 9"/>
                      <a:gd name="T10" fmla="*/ 5 w 6"/>
                      <a:gd name="T11" fmla="*/ 5 h 9"/>
                      <a:gd name="T12" fmla="*/ 6 w 6"/>
                      <a:gd name="T13" fmla="*/ 5 h 9"/>
                      <a:gd name="T14" fmla="*/ 5 w 6"/>
                      <a:gd name="T15" fmla="*/ 1 h 9"/>
                      <a:gd name="T16" fmla="*/ 3 w 6"/>
                      <a:gd name="T17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9">
                        <a:moveTo>
                          <a:pt x="5" y="5"/>
                        </a:moveTo>
                        <a:cubicBezTo>
                          <a:pt x="3" y="6"/>
                          <a:pt x="2" y="7"/>
                          <a:pt x="0" y="8"/>
                        </a:cubicBezTo>
                        <a:cubicBezTo>
                          <a:pt x="0" y="8"/>
                          <a:pt x="0" y="9"/>
                          <a:pt x="0" y="9"/>
                        </a:cubicBezTo>
                        <a:cubicBezTo>
                          <a:pt x="2" y="8"/>
                          <a:pt x="3" y="6"/>
                          <a:pt x="5" y="5"/>
                        </a:cubicBezTo>
                        <a:moveTo>
                          <a:pt x="3" y="0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6" y="5"/>
                          <a:pt x="6" y="5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4" y="0"/>
                          <a:pt x="3" y="0"/>
                        </a:cubicBezTo>
                      </a:path>
                    </a:pathLst>
                  </a:custGeom>
                  <a:solidFill>
                    <a:srgbClr val="A3CB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" name="Freeform 28"/>
                  <p:cNvSpPr>
                    <a:spLocks/>
                  </p:cNvSpPr>
                  <p:nvPr/>
                </p:nvSpPr>
                <p:spPr bwMode="auto">
                  <a:xfrm>
                    <a:off x="8972550" y="5848350"/>
                    <a:ext cx="38100" cy="112713"/>
                  </a:xfrm>
                  <a:custGeom>
                    <a:avLst/>
                    <a:gdLst>
                      <a:gd name="T0" fmla="*/ 2 w 10"/>
                      <a:gd name="T1" fmla="*/ 0 h 30"/>
                      <a:gd name="T2" fmla="*/ 0 w 10"/>
                      <a:gd name="T3" fmla="*/ 2 h 30"/>
                      <a:gd name="T4" fmla="*/ 5 w 10"/>
                      <a:gd name="T5" fmla="*/ 30 h 30"/>
                      <a:gd name="T6" fmla="*/ 10 w 10"/>
                      <a:gd name="T7" fmla="*/ 27 h 30"/>
                      <a:gd name="T8" fmla="*/ 10 w 10"/>
                      <a:gd name="T9" fmla="*/ 27 h 30"/>
                      <a:gd name="T10" fmla="*/ 10 w 10"/>
                      <a:gd name="T11" fmla="*/ 27 h 30"/>
                      <a:gd name="T12" fmla="*/ 8 w 10"/>
                      <a:gd name="T13" fmla="*/ 22 h 30"/>
                      <a:gd name="T14" fmla="*/ 2 w 10"/>
                      <a:gd name="T15" fmla="*/ 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" h="30">
                        <a:moveTo>
                          <a:pt x="2" y="0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11"/>
                          <a:pt x="4" y="21"/>
                          <a:pt x="5" y="30"/>
                        </a:cubicBezTo>
                        <a:cubicBezTo>
                          <a:pt x="7" y="29"/>
                          <a:pt x="8" y="28"/>
                          <a:pt x="10" y="27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10" y="27"/>
                          <a:pt x="10" y="27"/>
                          <a:pt x="10" y="27"/>
                        </a:cubicBezTo>
                        <a:cubicBezTo>
                          <a:pt x="8" y="22"/>
                          <a:pt x="8" y="22"/>
                          <a:pt x="8" y="2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6767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6" name="Freeform 29"/>
                  <p:cNvSpPr>
                    <a:spLocks noEditPoints="1"/>
                  </p:cNvSpPr>
                  <p:nvPr/>
                </p:nvSpPr>
                <p:spPr bwMode="auto">
                  <a:xfrm>
                    <a:off x="7580313" y="7554913"/>
                    <a:ext cx="1816100" cy="271463"/>
                  </a:xfrm>
                  <a:custGeom>
                    <a:avLst/>
                    <a:gdLst>
                      <a:gd name="T0" fmla="*/ 471 w 484"/>
                      <a:gd name="T1" fmla="*/ 37 h 72"/>
                      <a:gd name="T2" fmla="*/ 482 w 484"/>
                      <a:gd name="T3" fmla="*/ 62 h 72"/>
                      <a:gd name="T4" fmla="*/ 483 w 484"/>
                      <a:gd name="T5" fmla="*/ 53 h 72"/>
                      <a:gd name="T6" fmla="*/ 471 w 484"/>
                      <a:gd name="T7" fmla="*/ 37 h 72"/>
                      <a:gd name="T8" fmla="*/ 0 w 484"/>
                      <a:gd name="T9" fmla="*/ 0 h 72"/>
                      <a:gd name="T10" fmla="*/ 377 w 484"/>
                      <a:gd name="T11" fmla="*/ 59 h 72"/>
                      <a:gd name="T12" fmla="*/ 445 w 484"/>
                      <a:gd name="T13" fmla="*/ 72 h 72"/>
                      <a:gd name="T14" fmla="*/ 482 w 484"/>
                      <a:gd name="T15" fmla="*/ 62 h 72"/>
                      <a:gd name="T16" fmla="*/ 482 w 484"/>
                      <a:gd name="T17" fmla="*/ 62 h 72"/>
                      <a:gd name="T18" fmla="*/ 467 w 484"/>
                      <a:gd name="T19" fmla="*/ 67 h 72"/>
                      <a:gd name="T20" fmla="*/ 467 w 484"/>
                      <a:gd name="T21" fmla="*/ 67 h 72"/>
                      <a:gd name="T22" fmla="*/ 461 w 484"/>
                      <a:gd name="T23" fmla="*/ 69 h 72"/>
                      <a:gd name="T24" fmla="*/ 403 w 484"/>
                      <a:gd name="T25" fmla="*/ 42 h 72"/>
                      <a:gd name="T26" fmla="*/ 408 w 484"/>
                      <a:gd name="T27" fmla="*/ 37 h 72"/>
                      <a:gd name="T28" fmla="*/ 383 w 484"/>
                      <a:gd name="T29" fmla="*/ 44 h 72"/>
                      <a:gd name="T30" fmla="*/ 0 w 484"/>
                      <a:gd name="T31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84" h="72">
                        <a:moveTo>
                          <a:pt x="471" y="37"/>
                        </a:moveTo>
                        <a:cubicBezTo>
                          <a:pt x="482" y="62"/>
                          <a:pt x="482" y="62"/>
                          <a:pt x="482" y="62"/>
                        </a:cubicBezTo>
                        <a:cubicBezTo>
                          <a:pt x="483" y="59"/>
                          <a:pt x="483" y="56"/>
                          <a:pt x="483" y="53"/>
                        </a:cubicBezTo>
                        <a:cubicBezTo>
                          <a:pt x="483" y="46"/>
                          <a:pt x="484" y="40"/>
                          <a:pt x="471" y="37"/>
                        </a:cubicBezTo>
                        <a:moveTo>
                          <a:pt x="0" y="0"/>
                        </a:moveTo>
                        <a:cubicBezTo>
                          <a:pt x="377" y="59"/>
                          <a:pt x="377" y="59"/>
                          <a:pt x="377" y="59"/>
                        </a:cubicBezTo>
                        <a:cubicBezTo>
                          <a:pt x="386" y="67"/>
                          <a:pt x="413" y="72"/>
                          <a:pt x="445" y="72"/>
                        </a:cubicBezTo>
                        <a:cubicBezTo>
                          <a:pt x="472" y="72"/>
                          <a:pt x="480" y="68"/>
                          <a:pt x="482" y="62"/>
                        </a:cubicBezTo>
                        <a:cubicBezTo>
                          <a:pt x="482" y="62"/>
                          <a:pt x="482" y="62"/>
                          <a:pt x="482" y="62"/>
                        </a:cubicBezTo>
                        <a:cubicBezTo>
                          <a:pt x="477" y="64"/>
                          <a:pt x="472" y="65"/>
                          <a:pt x="467" y="67"/>
                        </a:cubicBezTo>
                        <a:cubicBezTo>
                          <a:pt x="467" y="67"/>
                          <a:pt x="467" y="67"/>
                          <a:pt x="467" y="67"/>
                        </a:cubicBezTo>
                        <a:cubicBezTo>
                          <a:pt x="465" y="68"/>
                          <a:pt x="463" y="68"/>
                          <a:pt x="461" y="69"/>
                        </a:cubicBezTo>
                        <a:cubicBezTo>
                          <a:pt x="403" y="42"/>
                          <a:pt x="403" y="42"/>
                          <a:pt x="403" y="42"/>
                        </a:cubicBezTo>
                        <a:cubicBezTo>
                          <a:pt x="408" y="37"/>
                          <a:pt x="408" y="37"/>
                          <a:pt x="408" y="37"/>
                        </a:cubicBezTo>
                        <a:cubicBezTo>
                          <a:pt x="398" y="39"/>
                          <a:pt x="389" y="41"/>
                          <a:pt x="383" y="44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9CC9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7" name="Freeform 30"/>
                  <p:cNvSpPr>
                    <a:spLocks/>
                  </p:cNvSpPr>
                  <p:nvPr/>
                </p:nvSpPr>
                <p:spPr bwMode="auto">
                  <a:xfrm>
                    <a:off x="7880350" y="6321425"/>
                    <a:ext cx="319088" cy="336550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10 h 90"/>
                      <a:gd name="T4" fmla="*/ 67 w 85"/>
                      <a:gd name="T5" fmla="*/ 19 h 90"/>
                      <a:gd name="T6" fmla="*/ 73 w 85"/>
                      <a:gd name="T7" fmla="*/ 39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8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3 h 90"/>
                      <a:gd name="T26" fmla="*/ 39 w 85"/>
                      <a:gd name="T27" fmla="*/ 65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1 h 90"/>
                      <a:gd name="T36" fmla="*/ 59 w 85"/>
                      <a:gd name="T37" fmla="*/ 11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10"/>
                        </a:cubicBezTo>
                        <a:cubicBezTo>
                          <a:pt x="65" y="13"/>
                          <a:pt x="66" y="16"/>
                          <a:pt x="67" y="19"/>
                        </a:cubicBezTo>
                        <a:cubicBezTo>
                          <a:pt x="69" y="26"/>
                          <a:pt x="71" y="32"/>
                          <a:pt x="73" y="39"/>
                        </a:cubicBezTo>
                        <a:cubicBezTo>
                          <a:pt x="77" y="52"/>
                          <a:pt x="80" y="65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8"/>
                          <a:pt x="73" y="88"/>
                          <a:pt x="73" y="88"/>
                        </a:cubicBezTo>
                        <a:cubicBezTo>
                          <a:pt x="61" y="85"/>
                          <a:pt x="48" y="81"/>
                          <a:pt x="36" y="77"/>
                        </a:cubicBezTo>
                        <a:cubicBezTo>
                          <a:pt x="30" y="75"/>
                          <a:pt x="24" y="73"/>
                          <a:pt x="18" y="70"/>
                        </a:cubicBezTo>
                        <a:cubicBezTo>
                          <a:pt x="15" y="69"/>
                          <a:pt x="12" y="68"/>
                          <a:pt x="9" y="66"/>
                        </a:cubicBezTo>
                        <a:cubicBezTo>
                          <a:pt x="6" y="65"/>
                          <a:pt x="3" y="64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3"/>
                          <a:pt x="19" y="63"/>
                        </a:cubicBezTo>
                        <a:cubicBezTo>
                          <a:pt x="26" y="63"/>
                          <a:pt x="32" y="64"/>
                          <a:pt x="39" y="65"/>
                        </a:cubicBezTo>
                        <a:cubicBezTo>
                          <a:pt x="52" y="67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5" y="68"/>
                          <a:pt x="62" y="55"/>
                          <a:pt x="61" y="41"/>
                        </a:cubicBezTo>
                        <a:cubicBezTo>
                          <a:pt x="60" y="34"/>
                          <a:pt x="59" y="28"/>
                          <a:pt x="59" y="21"/>
                        </a:cubicBezTo>
                        <a:cubicBezTo>
                          <a:pt x="59" y="17"/>
                          <a:pt x="59" y="14"/>
                          <a:pt x="59" y="11"/>
                        </a:cubicBezTo>
                        <a:cubicBezTo>
                          <a:pt x="59" y="7"/>
                          <a:pt x="59" y="4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8" name="Freeform 31"/>
                  <p:cNvSpPr>
                    <a:spLocks/>
                  </p:cNvSpPr>
                  <p:nvPr/>
                </p:nvSpPr>
                <p:spPr bwMode="auto">
                  <a:xfrm>
                    <a:off x="7764463" y="6203950"/>
                    <a:ext cx="319088" cy="338138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9 h 90"/>
                      <a:gd name="T4" fmla="*/ 67 w 85"/>
                      <a:gd name="T5" fmla="*/ 19 h 90"/>
                      <a:gd name="T6" fmla="*/ 73 w 85"/>
                      <a:gd name="T7" fmla="*/ 38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7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3 h 90"/>
                      <a:gd name="T26" fmla="*/ 39 w 85"/>
                      <a:gd name="T27" fmla="*/ 65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1 h 90"/>
                      <a:gd name="T36" fmla="*/ 59 w 85"/>
                      <a:gd name="T37" fmla="*/ 10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9"/>
                        </a:cubicBezTo>
                        <a:cubicBezTo>
                          <a:pt x="65" y="13"/>
                          <a:pt x="66" y="16"/>
                          <a:pt x="67" y="19"/>
                        </a:cubicBezTo>
                        <a:cubicBezTo>
                          <a:pt x="69" y="25"/>
                          <a:pt x="71" y="32"/>
                          <a:pt x="73" y="38"/>
                        </a:cubicBezTo>
                        <a:cubicBezTo>
                          <a:pt x="77" y="52"/>
                          <a:pt x="80" y="65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7"/>
                          <a:pt x="73" y="87"/>
                          <a:pt x="73" y="87"/>
                        </a:cubicBezTo>
                        <a:cubicBezTo>
                          <a:pt x="61" y="84"/>
                          <a:pt x="48" y="81"/>
                          <a:pt x="36" y="77"/>
                        </a:cubicBezTo>
                        <a:cubicBezTo>
                          <a:pt x="30" y="75"/>
                          <a:pt x="24" y="72"/>
                          <a:pt x="18" y="70"/>
                        </a:cubicBezTo>
                        <a:cubicBezTo>
                          <a:pt x="15" y="69"/>
                          <a:pt x="12" y="68"/>
                          <a:pt x="9" y="66"/>
                        </a:cubicBezTo>
                        <a:cubicBezTo>
                          <a:pt x="6" y="65"/>
                          <a:pt x="3" y="63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2"/>
                          <a:pt x="19" y="63"/>
                        </a:cubicBezTo>
                        <a:cubicBezTo>
                          <a:pt x="26" y="63"/>
                          <a:pt x="32" y="64"/>
                          <a:pt x="39" y="65"/>
                        </a:cubicBezTo>
                        <a:cubicBezTo>
                          <a:pt x="52" y="66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4" y="68"/>
                          <a:pt x="62" y="54"/>
                          <a:pt x="61" y="41"/>
                        </a:cubicBezTo>
                        <a:cubicBezTo>
                          <a:pt x="60" y="34"/>
                          <a:pt x="59" y="27"/>
                          <a:pt x="59" y="21"/>
                        </a:cubicBezTo>
                        <a:cubicBezTo>
                          <a:pt x="59" y="17"/>
                          <a:pt x="59" y="14"/>
                          <a:pt x="59" y="10"/>
                        </a:cubicBezTo>
                        <a:cubicBezTo>
                          <a:pt x="59" y="7"/>
                          <a:pt x="59" y="3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9" name="Freeform 32"/>
                  <p:cNvSpPr>
                    <a:spLocks/>
                  </p:cNvSpPr>
                  <p:nvPr/>
                </p:nvSpPr>
                <p:spPr bwMode="auto">
                  <a:xfrm>
                    <a:off x="7648575" y="6088063"/>
                    <a:ext cx="319088" cy="338138"/>
                  </a:xfrm>
                  <a:custGeom>
                    <a:avLst/>
                    <a:gdLst>
                      <a:gd name="T0" fmla="*/ 59 w 85"/>
                      <a:gd name="T1" fmla="*/ 0 h 90"/>
                      <a:gd name="T2" fmla="*/ 63 w 85"/>
                      <a:gd name="T3" fmla="*/ 9 h 90"/>
                      <a:gd name="T4" fmla="*/ 67 w 85"/>
                      <a:gd name="T5" fmla="*/ 19 h 90"/>
                      <a:gd name="T6" fmla="*/ 73 w 85"/>
                      <a:gd name="T7" fmla="*/ 38 h 90"/>
                      <a:gd name="T8" fmla="*/ 83 w 85"/>
                      <a:gd name="T9" fmla="*/ 78 h 90"/>
                      <a:gd name="T10" fmla="*/ 85 w 85"/>
                      <a:gd name="T11" fmla="*/ 90 h 90"/>
                      <a:gd name="T12" fmla="*/ 73 w 85"/>
                      <a:gd name="T13" fmla="*/ 87 h 90"/>
                      <a:gd name="T14" fmla="*/ 36 w 85"/>
                      <a:gd name="T15" fmla="*/ 77 h 90"/>
                      <a:gd name="T16" fmla="*/ 18 w 85"/>
                      <a:gd name="T17" fmla="*/ 70 h 90"/>
                      <a:gd name="T18" fmla="*/ 9 w 85"/>
                      <a:gd name="T19" fmla="*/ 66 h 90"/>
                      <a:gd name="T20" fmla="*/ 0 w 85"/>
                      <a:gd name="T21" fmla="*/ 62 h 90"/>
                      <a:gd name="T22" fmla="*/ 10 w 85"/>
                      <a:gd name="T23" fmla="*/ 62 h 90"/>
                      <a:gd name="T24" fmla="*/ 19 w 85"/>
                      <a:gd name="T25" fmla="*/ 62 h 90"/>
                      <a:gd name="T26" fmla="*/ 39 w 85"/>
                      <a:gd name="T27" fmla="*/ 64 h 90"/>
                      <a:gd name="T28" fmla="*/ 77 w 85"/>
                      <a:gd name="T29" fmla="*/ 72 h 90"/>
                      <a:gd name="T30" fmla="*/ 67 w 85"/>
                      <a:gd name="T31" fmla="*/ 81 h 90"/>
                      <a:gd name="T32" fmla="*/ 61 w 85"/>
                      <a:gd name="T33" fmla="*/ 41 h 90"/>
                      <a:gd name="T34" fmla="*/ 59 w 85"/>
                      <a:gd name="T35" fmla="*/ 20 h 90"/>
                      <a:gd name="T36" fmla="*/ 59 w 85"/>
                      <a:gd name="T37" fmla="*/ 10 h 90"/>
                      <a:gd name="T38" fmla="*/ 59 w 85"/>
                      <a:gd name="T39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5" h="90">
                        <a:moveTo>
                          <a:pt x="59" y="0"/>
                        </a:moveTo>
                        <a:cubicBezTo>
                          <a:pt x="61" y="3"/>
                          <a:pt x="62" y="6"/>
                          <a:pt x="63" y="9"/>
                        </a:cubicBezTo>
                        <a:cubicBezTo>
                          <a:pt x="65" y="12"/>
                          <a:pt x="66" y="16"/>
                          <a:pt x="67" y="19"/>
                        </a:cubicBezTo>
                        <a:cubicBezTo>
                          <a:pt x="69" y="25"/>
                          <a:pt x="71" y="32"/>
                          <a:pt x="73" y="38"/>
                        </a:cubicBezTo>
                        <a:cubicBezTo>
                          <a:pt x="77" y="51"/>
                          <a:pt x="80" y="64"/>
                          <a:pt x="83" y="78"/>
                        </a:cubicBezTo>
                        <a:cubicBezTo>
                          <a:pt x="85" y="90"/>
                          <a:pt x="85" y="90"/>
                          <a:pt x="85" y="90"/>
                        </a:cubicBezTo>
                        <a:cubicBezTo>
                          <a:pt x="73" y="87"/>
                          <a:pt x="73" y="87"/>
                          <a:pt x="73" y="87"/>
                        </a:cubicBezTo>
                        <a:cubicBezTo>
                          <a:pt x="61" y="84"/>
                          <a:pt x="48" y="81"/>
                          <a:pt x="36" y="77"/>
                        </a:cubicBezTo>
                        <a:cubicBezTo>
                          <a:pt x="30" y="74"/>
                          <a:pt x="24" y="72"/>
                          <a:pt x="18" y="70"/>
                        </a:cubicBezTo>
                        <a:cubicBezTo>
                          <a:pt x="15" y="69"/>
                          <a:pt x="12" y="67"/>
                          <a:pt x="9" y="66"/>
                        </a:cubicBezTo>
                        <a:cubicBezTo>
                          <a:pt x="6" y="65"/>
                          <a:pt x="3" y="63"/>
                          <a:pt x="0" y="62"/>
                        </a:cubicBezTo>
                        <a:cubicBezTo>
                          <a:pt x="3" y="62"/>
                          <a:pt x="6" y="62"/>
                          <a:pt x="10" y="62"/>
                        </a:cubicBezTo>
                        <a:cubicBezTo>
                          <a:pt x="13" y="62"/>
                          <a:pt x="16" y="62"/>
                          <a:pt x="19" y="62"/>
                        </a:cubicBezTo>
                        <a:cubicBezTo>
                          <a:pt x="26" y="63"/>
                          <a:pt x="32" y="64"/>
                          <a:pt x="39" y="64"/>
                        </a:cubicBezTo>
                        <a:cubicBezTo>
                          <a:pt x="52" y="66"/>
                          <a:pt x="64" y="69"/>
                          <a:pt x="77" y="72"/>
                        </a:cubicBezTo>
                        <a:cubicBezTo>
                          <a:pt x="67" y="81"/>
                          <a:pt x="67" y="81"/>
                          <a:pt x="67" y="81"/>
                        </a:cubicBezTo>
                        <a:cubicBezTo>
                          <a:pt x="64" y="68"/>
                          <a:pt x="62" y="54"/>
                          <a:pt x="61" y="41"/>
                        </a:cubicBezTo>
                        <a:cubicBezTo>
                          <a:pt x="60" y="34"/>
                          <a:pt x="59" y="27"/>
                          <a:pt x="59" y="20"/>
                        </a:cubicBezTo>
                        <a:cubicBezTo>
                          <a:pt x="59" y="17"/>
                          <a:pt x="59" y="14"/>
                          <a:pt x="59" y="10"/>
                        </a:cubicBezTo>
                        <a:cubicBezTo>
                          <a:pt x="59" y="7"/>
                          <a:pt x="59" y="3"/>
                          <a:pt x="59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0" name="Freeform 33"/>
                  <p:cNvSpPr>
                    <a:spLocks/>
                  </p:cNvSpPr>
                  <p:nvPr/>
                </p:nvSpPr>
                <p:spPr bwMode="auto">
                  <a:xfrm>
                    <a:off x="7861300" y="6302375"/>
                    <a:ext cx="1366838" cy="1373188"/>
                  </a:xfrm>
                  <a:custGeom>
                    <a:avLst/>
                    <a:gdLst>
                      <a:gd name="T0" fmla="*/ 0 w 861"/>
                      <a:gd name="T1" fmla="*/ 26 h 865"/>
                      <a:gd name="T2" fmla="*/ 835 w 861"/>
                      <a:gd name="T3" fmla="*/ 865 h 865"/>
                      <a:gd name="T4" fmla="*/ 861 w 861"/>
                      <a:gd name="T5" fmla="*/ 839 h 865"/>
                      <a:gd name="T6" fmla="*/ 26 w 861"/>
                      <a:gd name="T7" fmla="*/ 0 h 865"/>
                      <a:gd name="T8" fmla="*/ 0 w 861"/>
                      <a:gd name="T9" fmla="*/ 26 h 8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61" h="865">
                        <a:moveTo>
                          <a:pt x="0" y="26"/>
                        </a:moveTo>
                        <a:lnTo>
                          <a:pt x="835" y="865"/>
                        </a:lnTo>
                        <a:lnTo>
                          <a:pt x="861" y="839"/>
                        </a:lnTo>
                        <a:lnTo>
                          <a:pt x="26" y="0"/>
                        </a:lnTo>
                        <a:lnTo>
                          <a:pt x="0" y="26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1" name="Freeform 61"/>
                  <p:cNvSpPr>
                    <a:spLocks/>
                  </p:cNvSpPr>
                  <p:nvPr/>
                </p:nvSpPr>
                <p:spPr bwMode="auto">
                  <a:xfrm>
                    <a:off x="7715250" y="2778125"/>
                    <a:ext cx="338138" cy="314325"/>
                  </a:xfrm>
                  <a:custGeom>
                    <a:avLst/>
                    <a:gdLst>
                      <a:gd name="T0" fmla="*/ 0 w 90"/>
                      <a:gd name="T1" fmla="*/ 0 h 84"/>
                      <a:gd name="T2" fmla="*/ 10 w 90"/>
                      <a:gd name="T3" fmla="*/ 2 h 84"/>
                      <a:gd name="T4" fmla="*/ 20 w 90"/>
                      <a:gd name="T5" fmla="*/ 4 h 84"/>
                      <a:gd name="T6" fmla="*/ 40 w 90"/>
                      <a:gd name="T7" fmla="*/ 10 h 84"/>
                      <a:gd name="T8" fmla="*/ 78 w 90"/>
                      <a:gd name="T9" fmla="*/ 24 h 84"/>
                      <a:gd name="T10" fmla="*/ 90 w 90"/>
                      <a:gd name="T11" fmla="*/ 29 h 84"/>
                      <a:gd name="T12" fmla="*/ 81 w 90"/>
                      <a:gd name="T13" fmla="*/ 37 h 84"/>
                      <a:gd name="T14" fmla="*/ 51 w 90"/>
                      <a:gd name="T15" fmla="*/ 62 h 84"/>
                      <a:gd name="T16" fmla="*/ 35 w 90"/>
                      <a:gd name="T17" fmla="*/ 74 h 84"/>
                      <a:gd name="T18" fmla="*/ 27 w 90"/>
                      <a:gd name="T19" fmla="*/ 79 h 84"/>
                      <a:gd name="T20" fmla="*/ 18 w 90"/>
                      <a:gd name="T21" fmla="*/ 84 h 84"/>
                      <a:gd name="T22" fmla="*/ 24 w 90"/>
                      <a:gd name="T23" fmla="*/ 76 h 84"/>
                      <a:gd name="T24" fmla="*/ 30 w 90"/>
                      <a:gd name="T25" fmla="*/ 68 h 84"/>
                      <a:gd name="T26" fmla="*/ 43 w 90"/>
                      <a:gd name="T27" fmla="*/ 53 h 84"/>
                      <a:gd name="T28" fmla="*/ 70 w 90"/>
                      <a:gd name="T29" fmla="*/ 25 h 84"/>
                      <a:gd name="T30" fmla="*/ 72 w 90"/>
                      <a:gd name="T31" fmla="*/ 39 h 84"/>
                      <a:gd name="T32" fmla="*/ 35 w 90"/>
                      <a:gd name="T33" fmla="*/ 22 h 84"/>
                      <a:gd name="T34" fmla="*/ 17 w 90"/>
                      <a:gd name="T35" fmla="*/ 12 h 84"/>
                      <a:gd name="T36" fmla="*/ 9 w 90"/>
                      <a:gd name="T37" fmla="*/ 6 h 84"/>
                      <a:gd name="T38" fmla="*/ 0 w 90"/>
                      <a:gd name="T3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90" h="84">
                        <a:moveTo>
                          <a:pt x="0" y="0"/>
                        </a:moveTo>
                        <a:cubicBezTo>
                          <a:pt x="4" y="1"/>
                          <a:pt x="7" y="1"/>
                          <a:pt x="10" y="2"/>
                        </a:cubicBezTo>
                        <a:cubicBezTo>
                          <a:pt x="14" y="3"/>
                          <a:pt x="17" y="4"/>
                          <a:pt x="20" y="4"/>
                        </a:cubicBezTo>
                        <a:cubicBezTo>
                          <a:pt x="27" y="6"/>
                          <a:pt x="34" y="8"/>
                          <a:pt x="40" y="10"/>
                        </a:cubicBezTo>
                        <a:cubicBezTo>
                          <a:pt x="53" y="14"/>
                          <a:pt x="66" y="19"/>
                          <a:pt x="78" y="24"/>
                        </a:cubicBezTo>
                        <a:cubicBezTo>
                          <a:pt x="90" y="29"/>
                          <a:pt x="90" y="29"/>
                          <a:pt x="90" y="29"/>
                        </a:cubicBezTo>
                        <a:cubicBezTo>
                          <a:pt x="81" y="37"/>
                          <a:pt x="81" y="37"/>
                          <a:pt x="81" y="37"/>
                        </a:cubicBezTo>
                        <a:cubicBezTo>
                          <a:pt x="71" y="46"/>
                          <a:pt x="61" y="54"/>
                          <a:pt x="51" y="62"/>
                        </a:cubicBezTo>
                        <a:cubicBezTo>
                          <a:pt x="46" y="66"/>
                          <a:pt x="41" y="70"/>
                          <a:pt x="35" y="74"/>
                        </a:cubicBezTo>
                        <a:cubicBezTo>
                          <a:pt x="32" y="75"/>
                          <a:pt x="30" y="77"/>
                          <a:pt x="27" y="79"/>
                        </a:cubicBezTo>
                        <a:cubicBezTo>
                          <a:pt x="24" y="81"/>
                          <a:pt x="21" y="82"/>
                          <a:pt x="18" y="84"/>
                        </a:cubicBezTo>
                        <a:cubicBezTo>
                          <a:pt x="20" y="81"/>
                          <a:pt x="22" y="79"/>
                          <a:pt x="24" y="76"/>
                        </a:cubicBezTo>
                        <a:cubicBezTo>
                          <a:pt x="26" y="73"/>
                          <a:pt x="28" y="71"/>
                          <a:pt x="30" y="68"/>
                        </a:cubicBezTo>
                        <a:cubicBezTo>
                          <a:pt x="34" y="63"/>
                          <a:pt x="38" y="58"/>
                          <a:pt x="43" y="53"/>
                        </a:cubicBezTo>
                        <a:cubicBezTo>
                          <a:pt x="51" y="43"/>
                          <a:pt x="60" y="34"/>
                          <a:pt x="70" y="25"/>
                        </a:cubicBezTo>
                        <a:cubicBezTo>
                          <a:pt x="72" y="39"/>
                          <a:pt x="72" y="39"/>
                          <a:pt x="72" y="39"/>
                        </a:cubicBezTo>
                        <a:cubicBezTo>
                          <a:pt x="60" y="34"/>
                          <a:pt x="47" y="28"/>
                          <a:pt x="35" y="22"/>
                        </a:cubicBezTo>
                        <a:cubicBezTo>
                          <a:pt x="29" y="19"/>
                          <a:pt x="23" y="15"/>
                          <a:pt x="17" y="12"/>
                        </a:cubicBezTo>
                        <a:cubicBezTo>
                          <a:pt x="14" y="10"/>
                          <a:pt x="12" y="8"/>
                          <a:pt x="9" y="6"/>
                        </a:cubicBezTo>
                        <a:cubicBezTo>
                          <a:pt x="6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2" name="Freeform 62"/>
                  <p:cNvSpPr>
                    <a:spLocks/>
                  </p:cNvSpPr>
                  <p:nvPr/>
                </p:nvSpPr>
                <p:spPr bwMode="auto">
                  <a:xfrm>
                    <a:off x="7553325" y="2811463"/>
                    <a:ext cx="334963" cy="311150"/>
                  </a:xfrm>
                  <a:custGeom>
                    <a:avLst/>
                    <a:gdLst>
                      <a:gd name="T0" fmla="*/ 0 w 89"/>
                      <a:gd name="T1" fmla="*/ 0 h 83"/>
                      <a:gd name="T2" fmla="*/ 10 w 89"/>
                      <a:gd name="T3" fmla="*/ 1 h 83"/>
                      <a:gd name="T4" fmla="*/ 20 w 89"/>
                      <a:gd name="T5" fmla="*/ 4 h 83"/>
                      <a:gd name="T6" fmla="*/ 40 w 89"/>
                      <a:gd name="T7" fmla="*/ 9 h 83"/>
                      <a:gd name="T8" fmla="*/ 78 w 89"/>
                      <a:gd name="T9" fmla="*/ 23 h 83"/>
                      <a:gd name="T10" fmla="*/ 89 w 89"/>
                      <a:gd name="T11" fmla="*/ 28 h 83"/>
                      <a:gd name="T12" fmla="*/ 80 w 89"/>
                      <a:gd name="T13" fmla="*/ 37 h 83"/>
                      <a:gd name="T14" fmla="*/ 51 w 89"/>
                      <a:gd name="T15" fmla="*/ 62 h 83"/>
                      <a:gd name="T16" fmla="*/ 35 w 89"/>
                      <a:gd name="T17" fmla="*/ 73 h 83"/>
                      <a:gd name="T18" fmla="*/ 27 w 89"/>
                      <a:gd name="T19" fmla="*/ 78 h 83"/>
                      <a:gd name="T20" fmla="*/ 18 w 89"/>
                      <a:gd name="T21" fmla="*/ 83 h 83"/>
                      <a:gd name="T22" fmla="*/ 24 w 89"/>
                      <a:gd name="T23" fmla="*/ 75 h 83"/>
                      <a:gd name="T24" fmla="*/ 30 w 89"/>
                      <a:gd name="T25" fmla="*/ 67 h 83"/>
                      <a:gd name="T26" fmla="*/ 42 w 89"/>
                      <a:gd name="T27" fmla="*/ 52 h 83"/>
                      <a:gd name="T28" fmla="*/ 69 w 89"/>
                      <a:gd name="T29" fmla="*/ 25 h 83"/>
                      <a:gd name="T30" fmla="*/ 72 w 89"/>
                      <a:gd name="T31" fmla="*/ 38 h 83"/>
                      <a:gd name="T32" fmla="*/ 35 w 89"/>
                      <a:gd name="T33" fmla="*/ 21 h 83"/>
                      <a:gd name="T34" fmla="*/ 17 w 89"/>
                      <a:gd name="T35" fmla="*/ 11 h 83"/>
                      <a:gd name="T36" fmla="*/ 8 w 89"/>
                      <a:gd name="T37" fmla="*/ 6 h 83"/>
                      <a:gd name="T38" fmla="*/ 0 w 89"/>
                      <a:gd name="T39" fmla="*/ 0 h 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9" h="83">
                        <a:moveTo>
                          <a:pt x="0" y="0"/>
                        </a:moveTo>
                        <a:cubicBezTo>
                          <a:pt x="3" y="0"/>
                          <a:pt x="7" y="1"/>
                          <a:pt x="10" y="1"/>
                        </a:cubicBezTo>
                        <a:cubicBezTo>
                          <a:pt x="14" y="2"/>
                          <a:pt x="17" y="3"/>
                          <a:pt x="20" y="4"/>
                        </a:cubicBezTo>
                        <a:cubicBezTo>
                          <a:pt x="27" y="5"/>
                          <a:pt x="33" y="7"/>
                          <a:pt x="40" y="9"/>
                        </a:cubicBezTo>
                        <a:cubicBezTo>
                          <a:pt x="53" y="13"/>
                          <a:pt x="66" y="18"/>
                          <a:pt x="78" y="23"/>
                        </a:cubicBezTo>
                        <a:cubicBezTo>
                          <a:pt x="89" y="28"/>
                          <a:pt x="89" y="28"/>
                          <a:pt x="89" y="28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71" y="45"/>
                          <a:pt x="61" y="54"/>
                          <a:pt x="51" y="62"/>
                        </a:cubicBezTo>
                        <a:cubicBezTo>
                          <a:pt x="46" y="66"/>
                          <a:pt x="40" y="69"/>
                          <a:pt x="35" y="73"/>
                        </a:cubicBezTo>
                        <a:cubicBezTo>
                          <a:pt x="32" y="75"/>
                          <a:pt x="30" y="77"/>
                          <a:pt x="27" y="78"/>
                        </a:cubicBezTo>
                        <a:cubicBezTo>
                          <a:pt x="24" y="80"/>
                          <a:pt x="21" y="82"/>
                          <a:pt x="18" y="83"/>
                        </a:cubicBezTo>
                        <a:cubicBezTo>
                          <a:pt x="20" y="81"/>
                          <a:pt x="22" y="78"/>
                          <a:pt x="24" y="75"/>
                        </a:cubicBezTo>
                        <a:cubicBezTo>
                          <a:pt x="26" y="73"/>
                          <a:pt x="28" y="70"/>
                          <a:pt x="30" y="67"/>
                        </a:cubicBezTo>
                        <a:cubicBezTo>
                          <a:pt x="34" y="62"/>
                          <a:pt x="38" y="57"/>
                          <a:pt x="42" y="52"/>
                        </a:cubicBezTo>
                        <a:cubicBezTo>
                          <a:pt x="51" y="43"/>
                          <a:pt x="60" y="34"/>
                          <a:pt x="69" y="25"/>
                        </a:cubicBezTo>
                        <a:cubicBezTo>
                          <a:pt x="72" y="38"/>
                          <a:pt x="72" y="38"/>
                          <a:pt x="72" y="38"/>
                        </a:cubicBezTo>
                        <a:cubicBezTo>
                          <a:pt x="59" y="33"/>
                          <a:pt x="47" y="27"/>
                          <a:pt x="35" y="21"/>
                        </a:cubicBezTo>
                        <a:cubicBezTo>
                          <a:pt x="29" y="18"/>
                          <a:pt x="23" y="15"/>
                          <a:pt x="17" y="11"/>
                        </a:cubicBezTo>
                        <a:cubicBezTo>
                          <a:pt x="14" y="9"/>
                          <a:pt x="11" y="7"/>
                          <a:pt x="8" y="6"/>
                        </a:cubicBezTo>
                        <a:cubicBezTo>
                          <a:pt x="6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Freeform 63"/>
                  <p:cNvSpPr>
                    <a:spLocks/>
                  </p:cNvSpPr>
                  <p:nvPr/>
                </p:nvSpPr>
                <p:spPr bwMode="auto">
                  <a:xfrm>
                    <a:off x="7392988" y="2841625"/>
                    <a:ext cx="333375" cy="315913"/>
                  </a:xfrm>
                  <a:custGeom>
                    <a:avLst/>
                    <a:gdLst>
                      <a:gd name="T0" fmla="*/ 0 w 89"/>
                      <a:gd name="T1" fmla="*/ 0 h 84"/>
                      <a:gd name="T2" fmla="*/ 10 w 89"/>
                      <a:gd name="T3" fmla="*/ 2 h 84"/>
                      <a:gd name="T4" fmla="*/ 20 w 89"/>
                      <a:gd name="T5" fmla="*/ 4 h 84"/>
                      <a:gd name="T6" fmla="*/ 40 w 89"/>
                      <a:gd name="T7" fmla="*/ 10 h 84"/>
                      <a:gd name="T8" fmla="*/ 78 w 89"/>
                      <a:gd name="T9" fmla="*/ 24 h 84"/>
                      <a:gd name="T10" fmla="*/ 89 w 89"/>
                      <a:gd name="T11" fmla="*/ 28 h 84"/>
                      <a:gd name="T12" fmla="*/ 80 w 89"/>
                      <a:gd name="T13" fmla="*/ 37 h 84"/>
                      <a:gd name="T14" fmla="*/ 51 w 89"/>
                      <a:gd name="T15" fmla="*/ 62 h 84"/>
                      <a:gd name="T16" fmla="*/ 35 w 89"/>
                      <a:gd name="T17" fmla="*/ 73 h 84"/>
                      <a:gd name="T18" fmla="*/ 27 w 89"/>
                      <a:gd name="T19" fmla="*/ 79 h 84"/>
                      <a:gd name="T20" fmla="*/ 18 w 89"/>
                      <a:gd name="T21" fmla="*/ 84 h 84"/>
                      <a:gd name="T22" fmla="*/ 24 w 89"/>
                      <a:gd name="T23" fmla="*/ 76 h 84"/>
                      <a:gd name="T24" fmla="*/ 30 w 89"/>
                      <a:gd name="T25" fmla="*/ 68 h 84"/>
                      <a:gd name="T26" fmla="*/ 42 w 89"/>
                      <a:gd name="T27" fmla="*/ 53 h 84"/>
                      <a:gd name="T28" fmla="*/ 69 w 89"/>
                      <a:gd name="T29" fmla="*/ 25 h 84"/>
                      <a:gd name="T30" fmla="*/ 72 w 89"/>
                      <a:gd name="T31" fmla="*/ 38 h 84"/>
                      <a:gd name="T32" fmla="*/ 35 w 89"/>
                      <a:gd name="T33" fmla="*/ 21 h 84"/>
                      <a:gd name="T34" fmla="*/ 17 w 89"/>
                      <a:gd name="T35" fmla="*/ 11 h 84"/>
                      <a:gd name="T36" fmla="*/ 8 w 89"/>
                      <a:gd name="T37" fmla="*/ 6 h 84"/>
                      <a:gd name="T38" fmla="*/ 0 w 89"/>
                      <a:gd name="T3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9" h="84">
                        <a:moveTo>
                          <a:pt x="0" y="0"/>
                        </a:moveTo>
                        <a:cubicBezTo>
                          <a:pt x="3" y="0"/>
                          <a:pt x="7" y="1"/>
                          <a:pt x="10" y="2"/>
                        </a:cubicBezTo>
                        <a:cubicBezTo>
                          <a:pt x="13" y="2"/>
                          <a:pt x="17" y="3"/>
                          <a:pt x="20" y="4"/>
                        </a:cubicBezTo>
                        <a:cubicBezTo>
                          <a:pt x="27" y="6"/>
                          <a:pt x="33" y="8"/>
                          <a:pt x="40" y="10"/>
                        </a:cubicBezTo>
                        <a:cubicBezTo>
                          <a:pt x="53" y="14"/>
                          <a:pt x="65" y="18"/>
                          <a:pt x="78" y="24"/>
                        </a:cubicBezTo>
                        <a:cubicBezTo>
                          <a:pt x="89" y="28"/>
                          <a:pt x="89" y="28"/>
                          <a:pt x="89" y="28"/>
                        </a:cubicBezTo>
                        <a:cubicBezTo>
                          <a:pt x="80" y="37"/>
                          <a:pt x="80" y="37"/>
                          <a:pt x="80" y="37"/>
                        </a:cubicBezTo>
                        <a:cubicBezTo>
                          <a:pt x="71" y="46"/>
                          <a:pt x="61" y="54"/>
                          <a:pt x="51" y="62"/>
                        </a:cubicBezTo>
                        <a:cubicBezTo>
                          <a:pt x="45" y="66"/>
                          <a:pt x="40" y="70"/>
                          <a:pt x="35" y="73"/>
                        </a:cubicBezTo>
                        <a:cubicBezTo>
                          <a:pt x="32" y="75"/>
                          <a:pt x="29" y="77"/>
                          <a:pt x="27" y="79"/>
                        </a:cubicBezTo>
                        <a:cubicBezTo>
                          <a:pt x="24" y="80"/>
                          <a:pt x="21" y="82"/>
                          <a:pt x="18" y="84"/>
                        </a:cubicBezTo>
                        <a:cubicBezTo>
                          <a:pt x="20" y="81"/>
                          <a:pt x="22" y="78"/>
                          <a:pt x="24" y="76"/>
                        </a:cubicBezTo>
                        <a:cubicBezTo>
                          <a:pt x="26" y="73"/>
                          <a:pt x="28" y="70"/>
                          <a:pt x="30" y="68"/>
                        </a:cubicBezTo>
                        <a:cubicBezTo>
                          <a:pt x="34" y="63"/>
                          <a:pt x="38" y="58"/>
                          <a:pt x="42" y="53"/>
                        </a:cubicBezTo>
                        <a:cubicBezTo>
                          <a:pt x="51" y="43"/>
                          <a:pt x="60" y="34"/>
                          <a:pt x="69" y="25"/>
                        </a:cubicBezTo>
                        <a:cubicBezTo>
                          <a:pt x="72" y="38"/>
                          <a:pt x="72" y="38"/>
                          <a:pt x="72" y="38"/>
                        </a:cubicBezTo>
                        <a:cubicBezTo>
                          <a:pt x="59" y="33"/>
                          <a:pt x="47" y="28"/>
                          <a:pt x="35" y="21"/>
                        </a:cubicBezTo>
                        <a:cubicBezTo>
                          <a:pt x="29" y="18"/>
                          <a:pt x="23" y="15"/>
                          <a:pt x="17" y="11"/>
                        </a:cubicBezTo>
                        <a:cubicBezTo>
                          <a:pt x="14" y="10"/>
                          <a:pt x="11" y="8"/>
                          <a:pt x="8" y="6"/>
                        </a:cubicBezTo>
                        <a:cubicBezTo>
                          <a:pt x="5" y="4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64637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4" name="Freeform 64"/>
                  <p:cNvSpPr>
                    <a:spLocks/>
                  </p:cNvSpPr>
                  <p:nvPr/>
                </p:nvSpPr>
                <p:spPr bwMode="auto">
                  <a:xfrm>
                    <a:off x="7591425" y="2574925"/>
                    <a:ext cx="1854200" cy="417513"/>
                  </a:xfrm>
                  <a:custGeom>
                    <a:avLst/>
                    <a:gdLst>
                      <a:gd name="T0" fmla="*/ 7 w 1168"/>
                      <a:gd name="T1" fmla="*/ 263 h 263"/>
                      <a:gd name="T2" fmla="*/ 1168 w 1168"/>
                      <a:gd name="T3" fmla="*/ 38 h 263"/>
                      <a:gd name="T4" fmla="*/ 1161 w 1168"/>
                      <a:gd name="T5" fmla="*/ 0 h 263"/>
                      <a:gd name="T6" fmla="*/ 0 w 1168"/>
                      <a:gd name="T7" fmla="*/ 225 h 263"/>
                      <a:gd name="T8" fmla="*/ 7 w 1168"/>
                      <a:gd name="T9" fmla="*/ 263 h 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68" h="263">
                        <a:moveTo>
                          <a:pt x="7" y="263"/>
                        </a:moveTo>
                        <a:lnTo>
                          <a:pt x="1168" y="38"/>
                        </a:lnTo>
                        <a:lnTo>
                          <a:pt x="1161" y="0"/>
                        </a:lnTo>
                        <a:lnTo>
                          <a:pt x="0" y="225"/>
                        </a:lnTo>
                        <a:lnTo>
                          <a:pt x="7" y="263"/>
                        </a:lnTo>
                        <a:close/>
                      </a:path>
                    </a:pathLst>
                  </a:custGeom>
                  <a:solidFill>
                    <a:srgbClr val="2F211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5" name="Freeform 65"/>
                  <p:cNvSpPr>
                    <a:spLocks/>
                  </p:cNvSpPr>
                  <p:nvPr/>
                </p:nvSpPr>
                <p:spPr bwMode="auto">
                  <a:xfrm>
                    <a:off x="7591425" y="2574925"/>
                    <a:ext cx="1854200" cy="417513"/>
                  </a:xfrm>
                  <a:custGeom>
                    <a:avLst/>
                    <a:gdLst>
                      <a:gd name="T0" fmla="*/ 7 w 1168"/>
                      <a:gd name="T1" fmla="*/ 263 h 263"/>
                      <a:gd name="T2" fmla="*/ 1168 w 1168"/>
                      <a:gd name="T3" fmla="*/ 38 h 263"/>
                      <a:gd name="T4" fmla="*/ 1161 w 1168"/>
                      <a:gd name="T5" fmla="*/ 0 h 263"/>
                      <a:gd name="T6" fmla="*/ 0 w 1168"/>
                      <a:gd name="T7" fmla="*/ 225 h 2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68" h="263">
                        <a:moveTo>
                          <a:pt x="7" y="263"/>
                        </a:moveTo>
                        <a:lnTo>
                          <a:pt x="1168" y="38"/>
                        </a:lnTo>
                        <a:lnTo>
                          <a:pt x="1161" y="0"/>
                        </a:lnTo>
                        <a:lnTo>
                          <a:pt x="0" y="225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" name="Freeform 73"/>
                  <p:cNvSpPr>
                    <a:spLocks/>
                  </p:cNvSpPr>
                  <p:nvPr/>
                </p:nvSpPr>
                <p:spPr bwMode="auto">
                  <a:xfrm>
                    <a:off x="9756775" y="6594475"/>
                    <a:ext cx="492125" cy="87313"/>
                  </a:xfrm>
                  <a:custGeom>
                    <a:avLst/>
                    <a:gdLst>
                      <a:gd name="T0" fmla="*/ 131 w 131"/>
                      <a:gd name="T1" fmla="*/ 0 h 23"/>
                      <a:gd name="T2" fmla="*/ 0 w 131"/>
                      <a:gd name="T3" fmla="*/ 23 h 23"/>
                      <a:gd name="T4" fmla="*/ 4 w 131"/>
                      <a:gd name="T5" fmla="*/ 23 h 23"/>
                      <a:gd name="T6" fmla="*/ 23 w 131"/>
                      <a:gd name="T7" fmla="*/ 20 h 23"/>
                      <a:gd name="T8" fmla="*/ 42 w 131"/>
                      <a:gd name="T9" fmla="*/ 17 h 23"/>
                      <a:gd name="T10" fmla="*/ 131 w 131"/>
                      <a:gd name="T11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1" h="23">
                        <a:moveTo>
                          <a:pt x="131" y="0"/>
                        </a:moveTo>
                        <a:cubicBezTo>
                          <a:pt x="88" y="5"/>
                          <a:pt x="44" y="13"/>
                          <a:pt x="0" y="23"/>
                        </a:cubicBezTo>
                        <a:cubicBezTo>
                          <a:pt x="1" y="23"/>
                          <a:pt x="2" y="23"/>
                          <a:pt x="4" y="23"/>
                        </a:cubicBezTo>
                        <a:cubicBezTo>
                          <a:pt x="10" y="22"/>
                          <a:pt x="17" y="21"/>
                          <a:pt x="23" y="20"/>
                        </a:cubicBezTo>
                        <a:cubicBezTo>
                          <a:pt x="30" y="19"/>
                          <a:pt x="36" y="18"/>
                          <a:pt x="42" y="17"/>
                        </a:cubicBezTo>
                        <a:cubicBezTo>
                          <a:pt x="73" y="11"/>
                          <a:pt x="103" y="6"/>
                          <a:pt x="131" y="0"/>
                        </a:cubicBezTo>
                      </a:path>
                    </a:pathLst>
                  </a:custGeom>
                  <a:solidFill>
                    <a:srgbClr val="CEE4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" name="Freeform 74"/>
                  <p:cNvSpPr>
                    <a:spLocks/>
                  </p:cNvSpPr>
                  <p:nvPr/>
                </p:nvSpPr>
                <p:spPr bwMode="auto">
                  <a:xfrm>
                    <a:off x="10760075" y="6410325"/>
                    <a:ext cx="141288" cy="60325"/>
                  </a:xfrm>
                  <a:custGeom>
                    <a:avLst/>
                    <a:gdLst>
                      <a:gd name="T0" fmla="*/ 36 w 38"/>
                      <a:gd name="T1" fmla="*/ 0 h 16"/>
                      <a:gd name="T2" fmla="*/ 34 w 38"/>
                      <a:gd name="T3" fmla="*/ 1 h 16"/>
                      <a:gd name="T4" fmla="*/ 0 w 38"/>
                      <a:gd name="T5" fmla="*/ 10 h 16"/>
                      <a:gd name="T6" fmla="*/ 2 w 38"/>
                      <a:gd name="T7" fmla="*/ 16 h 16"/>
                      <a:gd name="T8" fmla="*/ 35 w 38"/>
                      <a:gd name="T9" fmla="*/ 7 h 16"/>
                      <a:gd name="T10" fmla="*/ 38 w 38"/>
                      <a:gd name="T11" fmla="*/ 6 h 16"/>
                      <a:gd name="T12" fmla="*/ 36 w 38"/>
                      <a:gd name="T13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16">
                        <a:moveTo>
                          <a:pt x="36" y="0"/>
                        </a:moveTo>
                        <a:cubicBezTo>
                          <a:pt x="35" y="1"/>
                          <a:pt x="35" y="1"/>
                          <a:pt x="34" y="1"/>
                        </a:cubicBezTo>
                        <a:cubicBezTo>
                          <a:pt x="23" y="4"/>
                          <a:pt x="12" y="7"/>
                          <a:pt x="0" y="10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14" y="13"/>
                          <a:pt x="25" y="10"/>
                          <a:pt x="35" y="7"/>
                        </a:cubicBezTo>
                        <a:cubicBezTo>
                          <a:pt x="36" y="6"/>
                          <a:pt x="37" y="6"/>
                          <a:pt x="38" y="6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</a:path>
                    </a:pathLst>
                  </a:custGeom>
                  <a:solidFill>
                    <a:srgbClr val="A3989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" name="Freeform 75"/>
                  <p:cNvSpPr>
                    <a:spLocks/>
                  </p:cNvSpPr>
                  <p:nvPr/>
                </p:nvSpPr>
                <p:spPr bwMode="auto">
                  <a:xfrm>
                    <a:off x="9224963" y="6673850"/>
                    <a:ext cx="171450" cy="66675"/>
                  </a:xfrm>
                  <a:custGeom>
                    <a:avLst/>
                    <a:gdLst>
                      <a:gd name="T0" fmla="*/ 46 w 46"/>
                      <a:gd name="T1" fmla="*/ 0 h 18"/>
                      <a:gd name="T2" fmla="*/ 23 w 46"/>
                      <a:gd name="T3" fmla="*/ 2 h 18"/>
                      <a:gd name="T4" fmla="*/ 5 w 46"/>
                      <a:gd name="T5" fmla="*/ 3 h 18"/>
                      <a:gd name="T6" fmla="*/ 0 w 46"/>
                      <a:gd name="T7" fmla="*/ 18 h 18"/>
                      <a:gd name="T8" fmla="*/ 24 w 46"/>
                      <a:gd name="T9" fmla="*/ 16 h 18"/>
                      <a:gd name="T10" fmla="*/ 41 w 46"/>
                      <a:gd name="T11" fmla="*/ 14 h 18"/>
                      <a:gd name="T12" fmla="*/ 46 w 46"/>
                      <a:gd name="T13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6" h="18">
                        <a:moveTo>
                          <a:pt x="46" y="0"/>
                        </a:moveTo>
                        <a:cubicBezTo>
                          <a:pt x="39" y="1"/>
                          <a:pt x="31" y="1"/>
                          <a:pt x="23" y="2"/>
                        </a:cubicBezTo>
                        <a:cubicBezTo>
                          <a:pt x="17" y="2"/>
                          <a:pt x="11" y="3"/>
                          <a:pt x="5" y="3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8" y="17"/>
                          <a:pt x="16" y="17"/>
                          <a:pt x="24" y="16"/>
                        </a:cubicBezTo>
                        <a:cubicBezTo>
                          <a:pt x="30" y="15"/>
                          <a:pt x="35" y="15"/>
                          <a:pt x="41" y="14"/>
                        </a:cubicBezTo>
                        <a:cubicBezTo>
                          <a:pt x="46" y="0"/>
                          <a:pt x="46" y="0"/>
                          <a:pt x="46" y="0"/>
                        </a:cubicBezTo>
                      </a:path>
                    </a:pathLst>
                  </a:custGeom>
                  <a:solidFill>
                    <a:srgbClr val="AFA0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Freeform 76"/>
                  <p:cNvSpPr>
                    <a:spLocks/>
                  </p:cNvSpPr>
                  <p:nvPr/>
                </p:nvSpPr>
                <p:spPr bwMode="auto">
                  <a:xfrm>
                    <a:off x="10609263" y="6448425"/>
                    <a:ext cx="142875" cy="63500"/>
                  </a:xfrm>
                  <a:custGeom>
                    <a:avLst/>
                    <a:gdLst>
                      <a:gd name="T0" fmla="*/ 36 w 38"/>
                      <a:gd name="T1" fmla="*/ 0 h 17"/>
                      <a:gd name="T2" fmla="*/ 18 w 38"/>
                      <a:gd name="T3" fmla="*/ 5 h 17"/>
                      <a:gd name="T4" fmla="*/ 0 w 38"/>
                      <a:gd name="T5" fmla="*/ 9 h 17"/>
                      <a:gd name="T6" fmla="*/ 2 w 38"/>
                      <a:gd name="T7" fmla="*/ 17 h 17"/>
                      <a:gd name="T8" fmla="*/ 20 w 38"/>
                      <a:gd name="T9" fmla="*/ 13 h 17"/>
                      <a:gd name="T10" fmla="*/ 38 w 38"/>
                      <a:gd name="T11" fmla="*/ 7 h 17"/>
                      <a:gd name="T12" fmla="*/ 36 w 38"/>
                      <a:gd name="T13" fmla="*/ 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17">
                        <a:moveTo>
                          <a:pt x="36" y="0"/>
                        </a:moveTo>
                        <a:cubicBezTo>
                          <a:pt x="30" y="2"/>
                          <a:pt x="24" y="3"/>
                          <a:pt x="18" y="5"/>
                        </a:cubicBezTo>
                        <a:cubicBezTo>
                          <a:pt x="12" y="6"/>
                          <a:pt x="6" y="8"/>
                          <a:pt x="0" y="9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8" y="15"/>
                          <a:pt x="14" y="14"/>
                          <a:pt x="20" y="13"/>
                        </a:cubicBezTo>
                        <a:cubicBezTo>
                          <a:pt x="26" y="11"/>
                          <a:pt x="32" y="9"/>
                          <a:pt x="38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</a:path>
                    </a:pathLst>
                  </a:custGeom>
                  <a:solidFill>
                    <a:srgbClr val="AFA09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Freeform 77"/>
                  <p:cNvSpPr>
                    <a:spLocks/>
                  </p:cNvSpPr>
                  <p:nvPr/>
                </p:nvSpPr>
                <p:spPr bwMode="auto">
                  <a:xfrm>
                    <a:off x="8196263" y="6681788"/>
                    <a:ext cx="153988" cy="66675"/>
                  </a:xfrm>
                  <a:custGeom>
                    <a:avLst/>
                    <a:gdLst>
                      <a:gd name="T0" fmla="*/ 0 w 41"/>
                      <a:gd name="T1" fmla="*/ 0 h 18"/>
                      <a:gd name="T2" fmla="*/ 17 w 41"/>
                      <a:gd name="T3" fmla="*/ 17 h 18"/>
                      <a:gd name="T4" fmla="*/ 36 w 41"/>
                      <a:gd name="T5" fmla="*/ 18 h 18"/>
                      <a:gd name="T6" fmla="*/ 41 w 41"/>
                      <a:gd name="T7" fmla="*/ 18 h 18"/>
                      <a:gd name="T8" fmla="*/ 24 w 41"/>
                      <a:gd name="T9" fmla="*/ 2 h 18"/>
                      <a:gd name="T10" fmla="*/ 15 w 41"/>
                      <a:gd name="T11" fmla="*/ 1 h 18"/>
                      <a:gd name="T12" fmla="*/ 0 w 41"/>
                      <a:gd name="T13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18">
                        <a:moveTo>
                          <a:pt x="0" y="0"/>
                        </a:moveTo>
                        <a:cubicBezTo>
                          <a:pt x="17" y="17"/>
                          <a:pt x="17" y="17"/>
                          <a:pt x="17" y="17"/>
                        </a:cubicBezTo>
                        <a:cubicBezTo>
                          <a:pt x="24" y="17"/>
                          <a:pt x="30" y="18"/>
                          <a:pt x="36" y="18"/>
                        </a:cubicBezTo>
                        <a:cubicBezTo>
                          <a:pt x="38" y="18"/>
                          <a:pt x="39" y="18"/>
                          <a:pt x="41" y="18"/>
                        </a:cubicBezTo>
                        <a:cubicBezTo>
                          <a:pt x="24" y="2"/>
                          <a:pt x="24" y="2"/>
                          <a:pt x="24" y="2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0" y="1"/>
                          <a:pt x="5" y="1"/>
                          <a:pt x="0" y="0"/>
                        </a:cubicBezTo>
                      </a:path>
                    </a:pathLst>
                  </a:custGeom>
                  <a:solidFill>
                    <a:srgbClr val="9790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638" name="Rectangle 703"/>
          <p:cNvSpPr/>
          <p:nvPr/>
        </p:nvSpPr>
        <p:spPr>
          <a:xfrm>
            <a:off x="775494" y="1617985"/>
            <a:ext cx="722728" cy="984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0" name="Oval 704"/>
          <p:cNvSpPr/>
          <p:nvPr/>
        </p:nvSpPr>
        <p:spPr>
          <a:xfrm>
            <a:off x="771426" y="1762103"/>
            <a:ext cx="724229" cy="1000939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Ⅰ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sa" pitchFamily="2" charset="0"/>
              <a:ea typeface="+mn-ea"/>
              <a:cs typeface="+mn-cs"/>
            </a:endParaRPr>
          </a:p>
        </p:txBody>
      </p:sp>
      <p:sp>
        <p:nvSpPr>
          <p:cNvPr id="684" name="Rectangle 1436"/>
          <p:cNvSpPr>
            <a:spLocks noChangeArrowheads="1"/>
          </p:cNvSpPr>
          <p:nvPr/>
        </p:nvSpPr>
        <p:spPr bwMode="auto">
          <a:xfrm>
            <a:off x="1780805" y="1682621"/>
            <a:ext cx="42909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2980B9"/>
                </a:solidFill>
                <a:latin typeface="Calibri"/>
                <a:ea typeface="宋体" panose="02010600030101010101" pitchFamily="2" charset="-122"/>
                <a:cs typeface="Arial" pitchFamily="34" charset="0"/>
              </a:rPr>
              <a:t>电影爱好者：想要了解电影的票房、演员、上映时间等信息，同时可以查询到喜爱的明星的电影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980B9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685" name="Rectangle 701"/>
          <p:cNvSpPr/>
          <p:nvPr/>
        </p:nvSpPr>
        <p:spPr>
          <a:xfrm>
            <a:off x="779638" y="4032665"/>
            <a:ext cx="722728" cy="984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6" name="Oval 702"/>
          <p:cNvSpPr/>
          <p:nvPr/>
        </p:nvSpPr>
        <p:spPr>
          <a:xfrm>
            <a:off x="794525" y="3971510"/>
            <a:ext cx="724229" cy="1000939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sa" pitchFamily="2" charset="0"/>
                <a:ea typeface="+mn-ea"/>
                <a:cs typeface="+mn-cs"/>
              </a:rPr>
              <a:t>Ⅱ</a:t>
            </a:r>
          </a:p>
        </p:txBody>
      </p:sp>
      <p:sp>
        <p:nvSpPr>
          <p:cNvPr id="687" name="Rectangle 1436"/>
          <p:cNvSpPr>
            <a:spLocks noChangeArrowheads="1"/>
          </p:cNvSpPr>
          <p:nvPr/>
        </p:nvSpPr>
        <p:spPr bwMode="auto">
          <a:xfrm>
            <a:off x="1792182" y="4023335"/>
            <a:ext cx="44575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6A08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itchFamily="34" charset="0"/>
              </a:rPr>
              <a:t>电影从业者：想要了解电影体裁份额、票房变化趋势以及电影票房排名等直观的可视化信息，并获得数据报表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A085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720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" grpId="0" animBg="1"/>
      <p:bldP spid="640" grpId="0"/>
      <p:bldP spid="684" grpId="0"/>
      <p:bldP spid="685" grpId="0" animBg="1"/>
      <p:bldP spid="686" grpId="0"/>
      <p:bldP spid="6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9" name="TextBox 638"/>
          <p:cNvSpPr txBox="1"/>
          <p:nvPr/>
        </p:nvSpPr>
        <p:spPr>
          <a:xfrm>
            <a:off x="11290482" y="387557"/>
            <a:ext cx="55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A6F0B-54B9-480A-B6A0-72B31EEB80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18189" y="3875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rgbClr val="44546A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功能介绍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750327" y="3441400"/>
            <a:ext cx="2800630" cy="2966032"/>
            <a:chOff x="2165" y="356"/>
            <a:chExt cx="3251" cy="3443"/>
          </a:xfrm>
        </p:grpSpPr>
        <p:sp>
          <p:nvSpPr>
            <p:cNvPr id="321" name="Freeform 5"/>
            <p:cNvSpPr/>
            <p:nvPr/>
          </p:nvSpPr>
          <p:spPr bwMode="auto">
            <a:xfrm>
              <a:off x="2948" y="3144"/>
              <a:ext cx="724" cy="655"/>
            </a:xfrm>
            <a:custGeom>
              <a:avLst/>
              <a:gdLst>
                <a:gd name="T0" fmla="*/ 724 w 724"/>
                <a:gd name="T1" fmla="*/ 655 h 655"/>
                <a:gd name="T2" fmla="*/ 0 w 724"/>
                <a:gd name="T3" fmla="*/ 655 h 655"/>
                <a:gd name="T4" fmla="*/ 88 w 724"/>
                <a:gd name="T5" fmla="*/ 0 h 655"/>
                <a:gd name="T6" fmla="*/ 637 w 724"/>
                <a:gd name="T7" fmla="*/ 0 h 655"/>
                <a:gd name="T8" fmla="*/ 724 w 724"/>
                <a:gd name="T9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655">
                  <a:moveTo>
                    <a:pt x="724" y="655"/>
                  </a:moveTo>
                  <a:lnTo>
                    <a:pt x="0" y="655"/>
                  </a:lnTo>
                  <a:lnTo>
                    <a:pt x="88" y="0"/>
                  </a:lnTo>
                  <a:lnTo>
                    <a:pt x="637" y="0"/>
                  </a:lnTo>
                  <a:lnTo>
                    <a:pt x="724" y="65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2976" y="3144"/>
              <a:ext cx="668" cy="444"/>
            </a:xfrm>
            <a:custGeom>
              <a:avLst/>
              <a:gdLst>
                <a:gd name="T0" fmla="*/ 668 w 668"/>
                <a:gd name="T1" fmla="*/ 444 h 444"/>
                <a:gd name="T2" fmla="*/ 609 w 668"/>
                <a:gd name="T3" fmla="*/ 0 h 444"/>
                <a:gd name="T4" fmla="*/ 60 w 668"/>
                <a:gd name="T5" fmla="*/ 0 h 444"/>
                <a:gd name="T6" fmla="*/ 0 w 668"/>
                <a:gd name="T7" fmla="*/ 444 h 444"/>
                <a:gd name="T8" fmla="*/ 668 w 668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444">
                  <a:moveTo>
                    <a:pt x="668" y="444"/>
                  </a:moveTo>
                  <a:lnTo>
                    <a:pt x="609" y="0"/>
                  </a:lnTo>
                  <a:lnTo>
                    <a:pt x="60" y="0"/>
                  </a:lnTo>
                  <a:lnTo>
                    <a:pt x="0" y="444"/>
                  </a:lnTo>
                  <a:lnTo>
                    <a:pt x="668" y="444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2165" y="1699"/>
              <a:ext cx="2290" cy="1679"/>
            </a:xfrm>
            <a:custGeom>
              <a:avLst/>
              <a:gdLst>
                <a:gd name="T0" fmla="*/ 1676 w 1676"/>
                <a:gd name="T1" fmla="*/ 1196 h 1229"/>
                <a:gd name="T2" fmla="*/ 1643 w 1676"/>
                <a:gd name="T3" fmla="*/ 1229 h 1229"/>
                <a:gd name="T4" fmla="*/ 33 w 1676"/>
                <a:gd name="T5" fmla="*/ 1229 h 1229"/>
                <a:gd name="T6" fmla="*/ 0 w 1676"/>
                <a:gd name="T7" fmla="*/ 1196 h 1229"/>
                <a:gd name="T8" fmla="*/ 0 w 1676"/>
                <a:gd name="T9" fmla="*/ 32 h 1229"/>
                <a:gd name="T10" fmla="*/ 33 w 1676"/>
                <a:gd name="T11" fmla="*/ 0 h 1229"/>
                <a:gd name="T12" fmla="*/ 1643 w 1676"/>
                <a:gd name="T13" fmla="*/ 0 h 1229"/>
                <a:gd name="T14" fmla="*/ 1676 w 1676"/>
                <a:gd name="T15" fmla="*/ 32 h 1229"/>
                <a:gd name="T16" fmla="*/ 1676 w 1676"/>
                <a:gd name="T17" fmla="*/ 1196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6" h="1229">
                  <a:moveTo>
                    <a:pt x="1676" y="1196"/>
                  </a:moveTo>
                  <a:cubicBezTo>
                    <a:pt x="1676" y="1214"/>
                    <a:pt x="1661" y="1229"/>
                    <a:pt x="1643" y="1229"/>
                  </a:cubicBezTo>
                  <a:cubicBezTo>
                    <a:pt x="33" y="1229"/>
                    <a:pt x="33" y="1229"/>
                    <a:pt x="33" y="1229"/>
                  </a:cubicBezTo>
                  <a:cubicBezTo>
                    <a:pt x="15" y="1229"/>
                    <a:pt x="0" y="1214"/>
                    <a:pt x="0" y="119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43" y="0"/>
                    <a:pt x="1643" y="0"/>
                    <a:pt x="1643" y="0"/>
                  </a:cubicBezTo>
                  <a:cubicBezTo>
                    <a:pt x="1661" y="0"/>
                    <a:pt x="1676" y="15"/>
                    <a:pt x="1676" y="32"/>
                  </a:cubicBezTo>
                  <a:lnTo>
                    <a:pt x="1676" y="119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2165" y="3079"/>
              <a:ext cx="2290" cy="299"/>
            </a:xfrm>
            <a:custGeom>
              <a:avLst/>
              <a:gdLst>
                <a:gd name="T0" fmla="*/ 0 w 1676"/>
                <a:gd name="T1" fmla="*/ 0 h 219"/>
                <a:gd name="T2" fmla="*/ 0 w 1676"/>
                <a:gd name="T3" fmla="*/ 186 h 219"/>
                <a:gd name="T4" fmla="*/ 33 w 1676"/>
                <a:gd name="T5" fmla="*/ 219 h 219"/>
                <a:gd name="T6" fmla="*/ 1643 w 1676"/>
                <a:gd name="T7" fmla="*/ 219 h 219"/>
                <a:gd name="T8" fmla="*/ 1676 w 1676"/>
                <a:gd name="T9" fmla="*/ 186 h 219"/>
                <a:gd name="T10" fmla="*/ 1676 w 1676"/>
                <a:gd name="T11" fmla="*/ 0 h 219"/>
                <a:gd name="T12" fmla="*/ 0 w 1676"/>
                <a:gd name="T1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6" h="219">
                  <a:moveTo>
                    <a:pt x="0" y="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204"/>
                    <a:pt x="15" y="219"/>
                    <a:pt x="33" y="219"/>
                  </a:cubicBezTo>
                  <a:cubicBezTo>
                    <a:pt x="1643" y="219"/>
                    <a:pt x="1643" y="219"/>
                    <a:pt x="1643" y="219"/>
                  </a:cubicBezTo>
                  <a:cubicBezTo>
                    <a:pt x="1661" y="219"/>
                    <a:pt x="1676" y="204"/>
                    <a:pt x="1676" y="186"/>
                  </a:cubicBezTo>
                  <a:cubicBezTo>
                    <a:pt x="1676" y="0"/>
                    <a:pt x="1676" y="0"/>
                    <a:pt x="16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2" name="Rectangle 9"/>
            <p:cNvSpPr>
              <a:spLocks noChangeArrowheads="1"/>
            </p:cNvSpPr>
            <p:nvPr/>
          </p:nvSpPr>
          <p:spPr bwMode="auto">
            <a:xfrm>
              <a:off x="2272" y="1782"/>
              <a:ext cx="2077" cy="1297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2817" y="3759"/>
              <a:ext cx="987" cy="40"/>
            </a:xfrm>
            <a:custGeom>
              <a:avLst/>
              <a:gdLst>
                <a:gd name="T0" fmla="*/ 693 w 722"/>
                <a:gd name="T1" fmla="*/ 0 h 29"/>
                <a:gd name="T2" fmla="*/ 29 w 722"/>
                <a:gd name="T3" fmla="*/ 0 h 29"/>
                <a:gd name="T4" fmla="*/ 0 w 722"/>
                <a:gd name="T5" fmla="*/ 29 h 29"/>
                <a:gd name="T6" fmla="*/ 722 w 722"/>
                <a:gd name="T7" fmla="*/ 29 h 29"/>
                <a:gd name="T8" fmla="*/ 693 w 72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2" h="29">
                  <a:moveTo>
                    <a:pt x="69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722" y="29"/>
                    <a:pt x="722" y="29"/>
                    <a:pt x="722" y="29"/>
                  </a:cubicBezTo>
                  <a:cubicBezTo>
                    <a:pt x="722" y="13"/>
                    <a:pt x="709" y="0"/>
                    <a:pt x="69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4" name="Freeform 11"/>
            <p:cNvSpPr>
              <a:spLocks noEditPoints="1"/>
            </p:cNvSpPr>
            <p:nvPr/>
          </p:nvSpPr>
          <p:spPr bwMode="auto">
            <a:xfrm>
              <a:off x="2243" y="2103"/>
              <a:ext cx="2182" cy="976"/>
            </a:xfrm>
            <a:custGeom>
              <a:avLst/>
              <a:gdLst>
                <a:gd name="T0" fmla="*/ 1533 w 1597"/>
                <a:gd name="T1" fmla="*/ 472 h 714"/>
                <a:gd name="T2" fmla="*/ 1534 w 1597"/>
                <a:gd name="T3" fmla="*/ 459 h 714"/>
                <a:gd name="T4" fmla="*/ 1396 w 1597"/>
                <a:gd name="T5" fmla="*/ 328 h 714"/>
                <a:gd name="T6" fmla="*/ 1285 w 1597"/>
                <a:gd name="T7" fmla="*/ 381 h 714"/>
                <a:gd name="T8" fmla="*/ 1266 w 1597"/>
                <a:gd name="T9" fmla="*/ 376 h 714"/>
                <a:gd name="T10" fmla="*/ 1107 w 1597"/>
                <a:gd name="T11" fmla="*/ 238 h 714"/>
                <a:gd name="T12" fmla="*/ 1008 w 1597"/>
                <a:gd name="T13" fmla="*/ 271 h 714"/>
                <a:gd name="T14" fmla="*/ 896 w 1597"/>
                <a:gd name="T15" fmla="*/ 208 h 714"/>
                <a:gd name="T16" fmla="*/ 846 w 1597"/>
                <a:gd name="T17" fmla="*/ 218 h 714"/>
                <a:gd name="T18" fmla="*/ 707 w 1597"/>
                <a:gd name="T19" fmla="*/ 107 h 714"/>
                <a:gd name="T20" fmla="*/ 690 w 1597"/>
                <a:gd name="T21" fmla="*/ 108 h 714"/>
                <a:gd name="T22" fmla="*/ 575 w 1597"/>
                <a:gd name="T23" fmla="*/ 0 h 714"/>
                <a:gd name="T24" fmla="*/ 472 w 1597"/>
                <a:gd name="T25" fmla="*/ 61 h 714"/>
                <a:gd name="T26" fmla="*/ 460 w 1597"/>
                <a:gd name="T27" fmla="*/ 59 h 714"/>
                <a:gd name="T28" fmla="*/ 400 w 1597"/>
                <a:gd name="T29" fmla="*/ 116 h 714"/>
                <a:gd name="T30" fmla="*/ 402 w 1597"/>
                <a:gd name="T31" fmla="*/ 133 h 714"/>
                <a:gd name="T32" fmla="*/ 333 w 1597"/>
                <a:gd name="T33" fmla="*/ 210 h 714"/>
                <a:gd name="T34" fmla="*/ 311 w 1597"/>
                <a:gd name="T35" fmla="*/ 208 h 714"/>
                <a:gd name="T36" fmla="*/ 213 w 1597"/>
                <a:gd name="T37" fmla="*/ 286 h 714"/>
                <a:gd name="T38" fmla="*/ 109 w 1597"/>
                <a:gd name="T39" fmla="*/ 437 h 714"/>
                <a:gd name="T40" fmla="*/ 109 w 1597"/>
                <a:gd name="T41" fmla="*/ 451 h 714"/>
                <a:gd name="T42" fmla="*/ 0 w 1597"/>
                <a:gd name="T43" fmla="*/ 633 h 714"/>
                <a:gd name="T44" fmla="*/ 17 w 1597"/>
                <a:gd name="T45" fmla="*/ 714 h 714"/>
                <a:gd name="T46" fmla="*/ 1546 w 1597"/>
                <a:gd name="T47" fmla="*/ 714 h 714"/>
                <a:gd name="T48" fmla="*/ 1597 w 1597"/>
                <a:gd name="T49" fmla="*/ 598 h 714"/>
                <a:gd name="T50" fmla="*/ 1533 w 1597"/>
                <a:gd name="T51" fmla="*/ 472 h 714"/>
                <a:gd name="T52" fmla="*/ 581 w 1597"/>
                <a:gd name="T53" fmla="*/ 390 h 714"/>
                <a:gd name="T54" fmla="*/ 564 w 1597"/>
                <a:gd name="T55" fmla="*/ 356 h 714"/>
                <a:gd name="T56" fmla="*/ 595 w 1597"/>
                <a:gd name="T57" fmla="*/ 319 h 714"/>
                <a:gd name="T58" fmla="*/ 615 w 1597"/>
                <a:gd name="T59" fmla="*/ 340 h 714"/>
                <a:gd name="T60" fmla="*/ 609 w 1597"/>
                <a:gd name="T61" fmla="*/ 376 h 714"/>
                <a:gd name="T62" fmla="*/ 610 w 1597"/>
                <a:gd name="T63" fmla="*/ 382 h 714"/>
                <a:gd name="T64" fmla="*/ 581 w 1597"/>
                <a:gd name="T65" fmla="*/ 390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7" h="714">
                  <a:moveTo>
                    <a:pt x="1533" y="472"/>
                  </a:moveTo>
                  <a:cubicBezTo>
                    <a:pt x="1534" y="468"/>
                    <a:pt x="1534" y="463"/>
                    <a:pt x="1534" y="459"/>
                  </a:cubicBezTo>
                  <a:cubicBezTo>
                    <a:pt x="1534" y="386"/>
                    <a:pt x="1472" y="328"/>
                    <a:pt x="1396" y="328"/>
                  </a:cubicBezTo>
                  <a:cubicBezTo>
                    <a:pt x="1350" y="328"/>
                    <a:pt x="1310" y="349"/>
                    <a:pt x="1285" y="381"/>
                  </a:cubicBezTo>
                  <a:cubicBezTo>
                    <a:pt x="1279" y="379"/>
                    <a:pt x="1273" y="377"/>
                    <a:pt x="1266" y="376"/>
                  </a:cubicBezTo>
                  <a:cubicBezTo>
                    <a:pt x="1259" y="299"/>
                    <a:pt x="1190" y="238"/>
                    <a:pt x="1107" y="238"/>
                  </a:cubicBezTo>
                  <a:cubicBezTo>
                    <a:pt x="1069" y="238"/>
                    <a:pt x="1035" y="251"/>
                    <a:pt x="1008" y="271"/>
                  </a:cubicBezTo>
                  <a:cubicBezTo>
                    <a:pt x="986" y="233"/>
                    <a:pt x="945" y="208"/>
                    <a:pt x="896" y="208"/>
                  </a:cubicBezTo>
                  <a:cubicBezTo>
                    <a:pt x="878" y="208"/>
                    <a:pt x="861" y="211"/>
                    <a:pt x="846" y="218"/>
                  </a:cubicBezTo>
                  <a:cubicBezTo>
                    <a:pt x="835" y="155"/>
                    <a:pt x="777" y="107"/>
                    <a:pt x="707" y="107"/>
                  </a:cubicBezTo>
                  <a:cubicBezTo>
                    <a:pt x="702" y="107"/>
                    <a:pt x="696" y="107"/>
                    <a:pt x="690" y="108"/>
                  </a:cubicBezTo>
                  <a:cubicBezTo>
                    <a:pt x="690" y="48"/>
                    <a:pt x="638" y="0"/>
                    <a:pt x="575" y="0"/>
                  </a:cubicBezTo>
                  <a:cubicBezTo>
                    <a:pt x="530" y="0"/>
                    <a:pt x="491" y="25"/>
                    <a:pt x="472" y="61"/>
                  </a:cubicBezTo>
                  <a:cubicBezTo>
                    <a:pt x="468" y="60"/>
                    <a:pt x="464" y="59"/>
                    <a:pt x="460" y="59"/>
                  </a:cubicBezTo>
                  <a:cubicBezTo>
                    <a:pt x="427" y="59"/>
                    <a:pt x="400" y="85"/>
                    <a:pt x="400" y="116"/>
                  </a:cubicBezTo>
                  <a:cubicBezTo>
                    <a:pt x="400" y="122"/>
                    <a:pt x="401" y="127"/>
                    <a:pt x="402" y="133"/>
                  </a:cubicBezTo>
                  <a:cubicBezTo>
                    <a:pt x="370" y="149"/>
                    <a:pt x="345" y="177"/>
                    <a:pt x="333" y="210"/>
                  </a:cubicBezTo>
                  <a:cubicBezTo>
                    <a:pt x="326" y="209"/>
                    <a:pt x="319" y="208"/>
                    <a:pt x="311" y="208"/>
                  </a:cubicBezTo>
                  <a:cubicBezTo>
                    <a:pt x="262" y="208"/>
                    <a:pt x="221" y="242"/>
                    <a:pt x="213" y="286"/>
                  </a:cubicBezTo>
                  <a:cubicBezTo>
                    <a:pt x="151" y="312"/>
                    <a:pt x="109" y="370"/>
                    <a:pt x="109" y="437"/>
                  </a:cubicBezTo>
                  <a:cubicBezTo>
                    <a:pt x="109" y="442"/>
                    <a:pt x="109" y="446"/>
                    <a:pt x="109" y="451"/>
                  </a:cubicBezTo>
                  <a:cubicBezTo>
                    <a:pt x="44" y="488"/>
                    <a:pt x="0" y="555"/>
                    <a:pt x="0" y="633"/>
                  </a:cubicBezTo>
                  <a:cubicBezTo>
                    <a:pt x="0" y="661"/>
                    <a:pt x="6" y="689"/>
                    <a:pt x="17" y="714"/>
                  </a:cubicBezTo>
                  <a:cubicBezTo>
                    <a:pt x="1546" y="714"/>
                    <a:pt x="1546" y="714"/>
                    <a:pt x="1546" y="714"/>
                  </a:cubicBezTo>
                  <a:cubicBezTo>
                    <a:pt x="1578" y="684"/>
                    <a:pt x="1597" y="644"/>
                    <a:pt x="1597" y="598"/>
                  </a:cubicBezTo>
                  <a:cubicBezTo>
                    <a:pt x="1597" y="547"/>
                    <a:pt x="1572" y="502"/>
                    <a:pt x="1533" y="472"/>
                  </a:cubicBezTo>
                  <a:close/>
                  <a:moveTo>
                    <a:pt x="581" y="390"/>
                  </a:moveTo>
                  <a:cubicBezTo>
                    <a:pt x="578" y="377"/>
                    <a:pt x="572" y="365"/>
                    <a:pt x="564" y="356"/>
                  </a:cubicBezTo>
                  <a:cubicBezTo>
                    <a:pt x="576" y="345"/>
                    <a:pt x="587" y="333"/>
                    <a:pt x="595" y="319"/>
                  </a:cubicBezTo>
                  <a:cubicBezTo>
                    <a:pt x="601" y="327"/>
                    <a:pt x="608" y="334"/>
                    <a:pt x="615" y="340"/>
                  </a:cubicBezTo>
                  <a:cubicBezTo>
                    <a:pt x="611" y="351"/>
                    <a:pt x="609" y="363"/>
                    <a:pt x="609" y="376"/>
                  </a:cubicBezTo>
                  <a:cubicBezTo>
                    <a:pt x="609" y="378"/>
                    <a:pt x="610" y="380"/>
                    <a:pt x="610" y="382"/>
                  </a:cubicBezTo>
                  <a:cubicBezTo>
                    <a:pt x="600" y="384"/>
                    <a:pt x="590" y="386"/>
                    <a:pt x="581" y="39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903" y="1248"/>
              <a:ext cx="1622" cy="1711"/>
            </a:xfrm>
            <a:custGeom>
              <a:avLst/>
              <a:gdLst>
                <a:gd name="T0" fmla="*/ 1060 w 1187"/>
                <a:gd name="T1" fmla="*/ 0 h 1252"/>
                <a:gd name="T2" fmla="*/ 832 w 1187"/>
                <a:gd name="T3" fmla="*/ 228 h 1252"/>
                <a:gd name="T4" fmla="*/ 729 w 1187"/>
                <a:gd name="T5" fmla="*/ 312 h 1252"/>
                <a:gd name="T6" fmla="*/ 512 w 1187"/>
                <a:gd name="T7" fmla="*/ 432 h 1252"/>
                <a:gd name="T8" fmla="*/ 342 w 1187"/>
                <a:gd name="T9" fmla="*/ 509 h 1252"/>
                <a:gd name="T10" fmla="*/ 222 w 1187"/>
                <a:gd name="T11" fmla="*/ 568 h 1252"/>
                <a:gd name="T12" fmla="*/ 141 w 1187"/>
                <a:gd name="T13" fmla="*/ 619 h 1252"/>
                <a:gd name="T14" fmla="*/ 88 w 1187"/>
                <a:gd name="T15" fmla="*/ 664 h 1252"/>
                <a:gd name="T16" fmla="*/ 53 w 1187"/>
                <a:gd name="T17" fmla="*/ 704 h 1252"/>
                <a:gd name="T18" fmla="*/ 14 w 1187"/>
                <a:gd name="T19" fmla="*/ 777 h 1252"/>
                <a:gd name="T20" fmla="*/ 0 w 1187"/>
                <a:gd name="T21" fmla="*/ 862 h 1252"/>
                <a:gd name="T22" fmla="*/ 15 w 1187"/>
                <a:gd name="T23" fmla="*/ 954 h 1252"/>
                <a:gd name="T24" fmla="*/ 84 w 1187"/>
                <a:gd name="T25" fmla="*/ 1095 h 1252"/>
                <a:gd name="T26" fmla="*/ 210 w 1187"/>
                <a:gd name="T27" fmla="*/ 1252 h 1252"/>
                <a:gd name="T28" fmla="*/ 342 w 1187"/>
                <a:gd name="T29" fmla="*/ 1129 h 1252"/>
                <a:gd name="T30" fmla="*/ 263 w 1187"/>
                <a:gd name="T31" fmla="*/ 1036 h 1252"/>
                <a:gd name="T32" fmla="*/ 197 w 1187"/>
                <a:gd name="T33" fmla="*/ 929 h 1252"/>
                <a:gd name="T34" fmla="*/ 184 w 1187"/>
                <a:gd name="T35" fmla="*/ 890 h 1252"/>
                <a:gd name="T36" fmla="*/ 180 w 1187"/>
                <a:gd name="T37" fmla="*/ 862 h 1252"/>
                <a:gd name="T38" fmla="*/ 183 w 1187"/>
                <a:gd name="T39" fmla="*/ 841 h 1252"/>
                <a:gd name="T40" fmla="*/ 191 w 1187"/>
                <a:gd name="T41" fmla="*/ 822 h 1252"/>
                <a:gd name="T42" fmla="*/ 204 w 1187"/>
                <a:gd name="T43" fmla="*/ 803 h 1252"/>
                <a:gd name="T44" fmla="*/ 249 w 1187"/>
                <a:gd name="T45" fmla="*/ 763 h 1252"/>
                <a:gd name="T46" fmla="*/ 309 w 1187"/>
                <a:gd name="T47" fmla="*/ 726 h 1252"/>
                <a:gd name="T48" fmla="*/ 451 w 1187"/>
                <a:gd name="T49" fmla="*/ 657 h 1252"/>
                <a:gd name="T50" fmla="*/ 707 w 1187"/>
                <a:gd name="T51" fmla="*/ 535 h 1252"/>
                <a:gd name="T52" fmla="*/ 838 w 1187"/>
                <a:gd name="T53" fmla="*/ 456 h 1252"/>
                <a:gd name="T54" fmla="*/ 959 w 1187"/>
                <a:gd name="T55" fmla="*/ 355 h 1252"/>
                <a:gd name="T56" fmla="*/ 1152 w 1187"/>
                <a:gd name="T57" fmla="*/ 162 h 1252"/>
                <a:gd name="T58" fmla="*/ 1181 w 1187"/>
                <a:gd name="T59" fmla="*/ 133 h 1252"/>
                <a:gd name="T60" fmla="*/ 1187 w 1187"/>
                <a:gd name="T61" fmla="*/ 127 h 1252"/>
                <a:gd name="T62" fmla="*/ 1060 w 1187"/>
                <a:gd name="T63" fmla="*/ 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252">
                  <a:moveTo>
                    <a:pt x="1060" y="0"/>
                  </a:moveTo>
                  <a:cubicBezTo>
                    <a:pt x="1060" y="0"/>
                    <a:pt x="1043" y="16"/>
                    <a:pt x="832" y="228"/>
                  </a:cubicBezTo>
                  <a:cubicBezTo>
                    <a:pt x="801" y="258"/>
                    <a:pt x="766" y="286"/>
                    <a:pt x="729" y="312"/>
                  </a:cubicBezTo>
                  <a:cubicBezTo>
                    <a:pt x="663" y="358"/>
                    <a:pt x="588" y="396"/>
                    <a:pt x="512" y="432"/>
                  </a:cubicBezTo>
                  <a:cubicBezTo>
                    <a:pt x="455" y="459"/>
                    <a:pt x="397" y="484"/>
                    <a:pt x="342" y="509"/>
                  </a:cubicBezTo>
                  <a:cubicBezTo>
                    <a:pt x="300" y="528"/>
                    <a:pt x="260" y="547"/>
                    <a:pt x="222" y="568"/>
                  </a:cubicBezTo>
                  <a:cubicBezTo>
                    <a:pt x="194" y="584"/>
                    <a:pt x="167" y="600"/>
                    <a:pt x="141" y="619"/>
                  </a:cubicBezTo>
                  <a:cubicBezTo>
                    <a:pt x="122" y="633"/>
                    <a:pt x="104" y="648"/>
                    <a:pt x="88" y="664"/>
                  </a:cubicBezTo>
                  <a:cubicBezTo>
                    <a:pt x="75" y="677"/>
                    <a:pt x="63" y="690"/>
                    <a:pt x="53" y="704"/>
                  </a:cubicBezTo>
                  <a:cubicBezTo>
                    <a:pt x="37" y="726"/>
                    <a:pt x="24" y="751"/>
                    <a:pt x="14" y="777"/>
                  </a:cubicBezTo>
                  <a:cubicBezTo>
                    <a:pt x="5" y="804"/>
                    <a:pt x="0" y="833"/>
                    <a:pt x="0" y="862"/>
                  </a:cubicBezTo>
                  <a:cubicBezTo>
                    <a:pt x="0" y="893"/>
                    <a:pt x="5" y="923"/>
                    <a:pt x="15" y="954"/>
                  </a:cubicBezTo>
                  <a:cubicBezTo>
                    <a:pt x="29" y="1000"/>
                    <a:pt x="52" y="1046"/>
                    <a:pt x="84" y="1095"/>
                  </a:cubicBezTo>
                  <a:cubicBezTo>
                    <a:pt x="116" y="1144"/>
                    <a:pt x="158" y="1196"/>
                    <a:pt x="210" y="1252"/>
                  </a:cubicBezTo>
                  <a:cubicBezTo>
                    <a:pt x="342" y="1129"/>
                    <a:pt x="342" y="1129"/>
                    <a:pt x="342" y="1129"/>
                  </a:cubicBezTo>
                  <a:cubicBezTo>
                    <a:pt x="310" y="1096"/>
                    <a:pt x="284" y="1065"/>
                    <a:pt x="263" y="1036"/>
                  </a:cubicBezTo>
                  <a:cubicBezTo>
                    <a:pt x="231" y="994"/>
                    <a:pt x="209" y="958"/>
                    <a:pt x="197" y="929"/>
                  </a:cubicBezTo>
                  <a:cubicBezTo>
                    <a:pt x="191" y="914"/>
                    <a:pt x="186" y="901"/>
                    <a:pt x="184" y="890"/>
                  </a:cubicBezTo>
                  <a:cubicBezTo>
                    <a:pt x="181" y="879"/>
                    <a:pt x="180" y="870"/>
                    <a:pt x="180" y="862"/>
                  </a:cubicBezTo>
                  <a:cubicBezTo>
                    <a:pt x="180" y="854"/>
                    <a:pt x="181" y="847"/>
                    <a:pt x="183" y="841"/>
                  </a:cubicBezTo>
                  <a:cubicBezTo>
                    <a:pt x="185" y="834"/>
                    <a:pt x="187" y="829"/>
                    <a:pt x="191" y="822"/>
                  </a:cubicBezTo>
                  <a:cubicBezTo>
                    <a:pt x="194" y="816"/>
                    <a:pt x="198" y="810"/>
                    <a:pt x="204" y="803"/>
                  </a:cubicBezTo>
                  <a:cubicBezTo>
                    <a:pt x="214" y="791"/>
                    <a:pt x="229" y="777"/>
                    <a:pt x="249" y="763"/>
                  </a:cubicBezTo>
                  <a:cubicBezTo>
                    <a:pt x="266" y="751"/>
                    <a:pt x="286" y="738"/>
                    <a:pt x="309" y="726"/>
                  </a:cubicBezTo>
                  <a:cubicBezTo>
                    <a:pt x="349" y="703"/>
                    <a:pt x="398" y="681"/>
                    <a:pt x="451" y="657"/>
                  </a:cubicBezTo>
                  <a:cubicBezTo>
                    <a:pt x="530" y="621"/>
                    <a:pt x="619" y="583"/>
                    <a:pt x="707" y="535"/>
                  </a:cubicBezTo>
                  <a:cubicBezTo>
                    <a:pt x="752" y="512"/>
                    <a:pt x="796" y="485"/>
                    <a:pt x="838" y="456"/>
                  </a:cubicBezTo>
                  <a:cubicBezTo>
                    <a:pt x="880" y="426"/>
                    <a:pt x="921" y="393"/>
                    <a:pt x="959" y="355"/>
                  </a:cubicBezTo>
                  <a:cubicBezTo>
                    <a:pt x="1065" y="249"/>
                    <a:pt x="1122" y="192"/>
                    <a:pt x="1152" y="162"/>
                  </a:cubicBezTo>
                  <a:cubicBezTo>
                    <a:pt x="1168" y="146"/>
                    <a:pt x="1176" y="138"/>
                    <a:pt x="1181" y="133"/>
                  </a:cubicBezTo>
                  <a:cubicBezTo>
                    <a:pt x="1186" y="128"/>
                    <a:pt x="1187" y="127"/>
                    <a:pt x="1187" y="127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6" name="Freeform 13"/>
            <p:cNvSpPr/>
            <p:nvPr/>
          </p:nvSpPr>
          <p:spPr bwMode="auto">
            <a:xfrm>
              <a:off x="2374" y="2561"/>
              <a:ext cx="1648" cy="518"/>
            </a:xfrm>
            <a:custGeom>
              <a:avLst/>
              <a:gdLst>
                <a:gd name="T0" fmla="*/ 38 w 1206"/>
                <a:gd name="T1" fmla="*/ 379 h 379"/>
                <a:gd name="T2" fmla="*/ 0 w 1206"/>
                <a:gd name="T3" fmla="*/ 287 h 379"/>
                <a:gd name="T4" fmla="*/ 48 w 1206"/>
                <a:gd name="T5" fmla="*/ 186 h 379"/>
                <a:gd name="T6" fmla="*/ 48 w 1206"/>
                <a:gd name="T7" fmla="*/ 176 h 379"/>
                <a:gd name="T8" fmla="*/ 152 w 1206"/>
                <a:gd name="T9" fmla="*/ 71 h 379"/>
                <a:gd name="T10" fmla="*/ 236 w 1206"/>
                <a:gd name="T11" fmla="*/ 114 h 379"/>
                <a:gd name="T12" fmla="*/ 250 w 1206"/>
                <a:gd name="T13" fmla="*/ 110 h 379"/>
                <a:gd name="T14" fmla="*/ 370 w 1206"/>
                <a:gd name="T15" fmla="*/ 0 h 379"/>
                <a:gd name="T16" fmla="*/ 487 w 1206"/>
                <a:gd name="T17" fmla="*/ 91 h 379"/>
                <a:gd name="T18" fmla="*/ 501 w 1206"/>
                <a:gd name="T19" fmla="*/ 89 h 379"/>
                <a:gd name="T20" fmla="*/ 552 w 1206"/>
                <a:gd name="T21" fmla="*/ 110 h 379"/>
                <a:gd name="T22" fmla="*/ 552 w 1206"/>
                <a:gd name="T23" fmla="*/ 110 h 379"/>
                <a:gd name="T24" fmla="*/ 649 w 1206"/>
                <a:gd name="T25" fmla="*/ 13 h 379"/>
                <a:gd name="T26" fmla="*/ 746 w 1206"/>
                <a:gd name="T27" fmla="*/ 110 h 379"/>
                <a:gd name="T28" fmla="*/ 746 w 1206"/>
                <a:gd name="T29" fmla="*/ 115 h 379"/>
                <a:gd name="T30" fmla="*/ 767 w 1206"/>
                <a:gd name="T31" fmla="*/ 121 h 379"/>
                <a:gd name="T32" fmla="*/ 827 w 1206"/>
                <a:gd name="T33" fmla="*/ 71 h 379"/>
                <a:gd name="T34" fmla="*/ 877 w 1206"/>
                <a:gd name="T35" fmla="*/ 98 h 379"/>
                <a:gd name="T36" fmla="*/ 993 w 1206"/>
                <a:gd name="T37" fmla="*/ 27 h 379"/>
                <a:gd name="T38" fmla="*/ 1124 w 1206"/>
                <a:gd name="T39" fmla="*/ 158 h 379"/>
                <a:gd name="T40" fmla="*/ 1123 w 1206"/>
                <a:gd name="T41" fmla="*/ 170 h 379"/>
                <a:gd name="T42" fmla="*/ 1206 w 1206"/>
                <a:gd name="T43" fmla="*/ 314 h 379"/>
                <a:gd name="T44" fmla="*/ 1193 w 1206"/>
                <a:gd name="T45" fmla="*/ 379 h 379"/>
                <a:gd name="T46" fmla="*/ 38 w 1206"/>
                <a:gd name="T47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6" h="379">
                  <a:moveTo>
                    <a:pt x="38" y="379"/>
                  </a:moveTo>
                  <a:cubicBezTo>
                    <a:pt x="15" y="355"/>
                    <a:pt x="0" y="323"/>
                    <a:pt x="0" y="287"/>
                  </a:cubicBezTo>
                  <a:cubicBezTo>
                    <a:pt x="0" y="246"/>
                    <a:pt x="19" y="210"/>
                    <a:pt x="48" y="186"/>
                  </a:cubicBezTo>
                  <a:cubicBezTo>
                    <a:pt x="48" y="183"/>
                    <a:pt x="48" y="179"/>
                    <a:pt x="48" y="176"/>
                  </a:cubicBezTo>
                  <a:cubicBezTo>
                    <a:pt x="48" y="118"/>
                    <a:pt x="94" y="71"/>
                    <a:pt x="152" y="71"/>
                  </a:cubicBezTo>
                  <a:cubicBezTo>
                    <a:pt x="186" y="71"/>
                    <a:pt x="217" y="88"/>
                    <a:pt x="236" y="114"/>
                  </a:cubicBezTo>
                  <a:cubicBezTo>
                    <a:pt x="240" y="112"/>
                    <a:pt x="245" y="111"/>
                    <a:pt x="250" y="110"/>
                  </a:cubicBezTo>
                  <a:cubicBezTo>
                    <a:pt x="256" y="49"/>
                    <a:pt x="307" y="0"/>
                    <a:pt x="370" y="0"/>
                  </a:cubicBezTo>
                  <a:cubicBezTo>
                    <a:pt x="427" y="0"/>
                    <a:pt x="474" y="39"/>
                    <a:pt x="487" y="91"/>
                  </a:cubicBezTo>
                  <a:cubicBezTo>
                    <a:pt x="492" y="90"/>
                    <a:pt x="496" y="89"/>
                    <a:pt x="501" y="89"/>
                  </a:cubicBezTo>
                  <a:cubicBezTo>
                    <a:pt x="521" y="89"/>
                    <a:pt x="539" y="97"/>
                    <a:pt x="552" y="110"/>
                  </a:cubicBezTo>
                  <a:cubicBezTo>
                    <a:pt x="552" y="110"/>
                    <a:pt x="552" y="110"/>
                    <a:pt x="552" y="110"/>
                  </a:cubicBezTo>
                  <a:cubicBezTo>
                    <a:pt x="552" y="56"/>
                    <a:pt x="596" y="13"/>
                    <a:pt x="649" y="13"/>
                  </a:cubicBezTo>
                  <a:cubicBezTo>
                    <a:pt x="703" y="13"/>
                    <a:pt x="746" y="56"/>
                    <a:pt x="746" y="110"/>
                  </a:cubicBezTo>
                  <a:cubicBezTo>
                    <a:pt x="746" y="111"/>
                    <a:pt x="746" y="113"/>
                    <a:pt x="746" y="115"/>
                  </a:cubicBezTo>
                  <a:cubicBezTo>
                    <a:pt x="753" y="116"/>
                    <a:pt x="760" y="118"/>
                    <a:pt x="767" y="121"/>
                  </a:cubicBezTo>
                  <a:cubicBezTo>
                    <a:pt x="773" y="93"/>
                    <a:pt x="797" y="71"/>
                    <a:pt x="827" y="71"/>
                  </a:cubicBezTo>
                  <a:cubicBezTo>
                    <a:pt x="848" y="71"/>
                    <a:pt x="866" y="82"/>
                    <a:pt x="877" y="98"/>
                  </a:cubicBezTo>
                  <a:cubicBezTo>
                    <a:pt x="899" y="56"/>
                    <a:pt x="943" y="27"/>
                    <a:pt x="993" y="27"/>
                  </a:cubicBezTo>
                  <a:cubicBezTo>
                    <a:pt x="1065" y="27"/>
                    <a:pt x="1124" y="86"/>
                    <a:pt x="1124" y="158"/>
                  </a:cubicBezTo>
                  <a:cubicBezTo>
                    <a:pt x="1124" y="162"/>
                    <a:pt x="1124" y="166"/>
                    <a:pt x="1123" y="170"/>
                  </a:cubicBezTo>
                  <a:cubicBezTo>
                    <a:pt x="1173" y="199"/>
                    <a:pt x="1206" y="253"/>
                    <a:pt x="1206" y="314"/>
                  </a:cubicBezTo>
                  <a:cubicBezTo>
                    <a:pt x="1206" y="337"/>
                    <a:pt x="1201" y="359"/>
                    <a:pt x="1193" y="379"/>
                  </a:cubicBezTo>
                  <a:lnTo>
                    <a:pt x="38" y="379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14"/>
            <p:cNvSpPr/>
            <p:nvPr/>
          </p:nvSpPr>
          <p:spPr bwMode="auto">
            <a:xfrm>
              <a:off x="2933" y="1268"/>
              <a:ext cx="1570" cy="1670"/>
            </a:xfrm>
            <a:custGeom>
              <a:avLst/>
              <a:gdLst>
                <a:gd name="T0" fmla="*/ 1053 w 1149"/>
                <a:gd name="T1" fmla="*/ 0 h 1222"/>
                <a:gd name="T2" fmla="*/ 825 w 1149"/>
                <a:gd name="T3" fmla="*/ 228 h 1222"/>
                <a:gd name="T4" fmla="*/ 597 w 1149"/>
                <a:gd name="T5" fmla="*/ 389 h 1222"/>
                <a:gd name="T6" fmla="*/ 401 w 1149"/>
                <a:gd name="T7" fmla="*/ 481 h 1222"/>
                <a:gd name="T8" fmla="*/ 260 w 1149"/>
                <a:gd name="T9" fmla="*/ 547 h 1222"/>
                <a:gd name="T10" fmla="*/ 165 w 1149"/>
                <a:gd name="T11" fmla="*/ 600 h 1222"/>
                <a:gd name="T12" fmla="*/ 102 w 1149"/>
                <a:gd name="T13" fmla="*/ 645 h 1222"/>
                <a:gd name="T14" fmla="*/ 62 w 1149"/>
                <a:gd name="T15" fmla="*/ 686 h 1222"/>
                <a:gd name="T16" fmla="*/ 17 w 1149"/>
                <a:gd name="T17" fmla="*/ 759 h 1222"/>
                <a:gd name="T18" fmla="*/ 0 w 1149"/>
                <a:gd name="T19" fmla="*/ 847 h 1222"/>
                <a:gd name="T20" fmla="*/ 14 w 1149"/>
                <a:gd name="T21" fmla="*/ 933 h 1222"/>
                <a:gd name="T22" fmla="*/ 80 w 1149"/>
                <a:gd name="T23" fmla="*/ 1068 h 1222"/>
                <a:gd name="T24" fmla="*/ 204 w 1149"/>
                <a:gd name="T25" fmla="*/ 1222 h 1222"/>
                <a:gd name="T26" fmla="*/ 304 w 1149"/>
                <a:gd name="T27" fmla="*/ 1129 h 1222"/>
                <a:gd name="T28" fmla="*/ 223 w 1149"/>
                <a:gd name="T29" fmla="*/ 1035 h 1222"/>
                <a:gd name="T30" fmla="*/ 155 w 1149"/>
                <a:gd name="T31" fmla="*/ 922 h 1222"/>
                <a:gd name="T32" fmla="*/ 140 w 1149"/>
                <a:gd name="T33" fmla="*/ 880 h 1222"/>
                <a:gd name="T34" fmla="*/ 136 w 1149"/>
                <a:gd name="T35" fmla="*/ 847 h 1222"/>
                <a:gd name="T36" fmla="*/ 140 w 1149"/>
                <a:gd name="T37" fmla="*/ 820 h 1222"/>
                <a:gd name="T38" fmla="*/ 150 w 1149"/>
                <a:gd name="T39" fmla="*/ 797 h 1222"/>
                <a:gd name="T40" fmla="*/ 165 w 1149"/>
                <a:gd name="T41" fmla="*/ 774 h 1222"/>
                <a:gd name="T42" fmla="*/ 214 w 1149"/>
                <a:gd name="T43" fmla="*/ 731 h 1222"/>
                <a:gd name="T44" fmla="*/ 276 w 1149"/>
                <a:gd name="T45" fmla="*/ 691 h 1222"/>
                <a:gd name="T46" fmla="*/ 420 w 1149"/>
                <a:gd name="T47" fmla="*/ 622 h 1222"/>
                <a:gd name="T48" fmla="*/ 675 w 1149"/>
                <a:gd name="T49" fmla="*/ 501 h 1222"/>
                <a:gd name="T50" fmla="*/ 922 w 1149"/>
                <a:gd name="T51" fmla="*/ 324 h 1222"/>
                <a:gd name="T52" fmla="*/ 1115 w 1149"/>
                <a:gd name="T53" fmla="*/ 131 h 1222"/>
                <a:gd name="T54" fmla="*/ 1144 w 1149"/>
                <a:gd name="T55" fmla="*/ 102 h 1222"/>
                <a:gd name="T56" fmla="*/ 1149 w 1149"/>
                <a:gd name="T57" fmla="*/ 96 h 1222"/>
                <a:gd name="T58" fmla="*/ 1053 w 1149"/>
                <a:gd name="T5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9" h="1222">
                  <a:moveTo>
                    <a:pt x="1053" y="0"/>
                  </a:moveTo>
                  <a:cubicBezTo>
                    <a:pt x="1053" y="0"/>
                    <a:pt x="1037" y="17"/>
                    <a:pt x="825" y="228"/>
                  </a:cubicBezTo>
                  <a:cubicBezTo>
                    <a:pt x="762" y="292"/>
                    <a:pt x="682" y="344"/>
                    <a:pt x="597" y="389"/>
                  </a:cubicBezTo>
                  <a:cubicBezTo>
                    <a:pt x="533" y="423"/>
                    <a:pt x="466" y="453"/>
                    <a:pt x="401" y="481"/>
                  </a:cubicBezTo>
                  <a:cubicBezTo>
                    <a:pt x="352" y="503"/>
                    <a:pt x="305" y="524"/>
                    <a:pt x="260" y="547"/>
                  </a:cubicBezTo>
                  <a:cubicBezTo>
                    <a:pt x="226" y="563"/>
                    <a:pt x="194" y="581"/>
                    <a:pt x="165" y="600"/>
                  </a:cubicBezTo>
                  <a:cubicBezTo>
                    <a:pt x="142" y="614"/>
                    <a:pt x="121" y="629"/>
                    <a:pt x="102" y="645"/>
                  </a:cubicBezTo>
                  <a:cubicBezTo>
                    <a:pt x="88" y="658"/>
                    <a:pt x="74" y="671"/>
                    <a:pt x="62" y="686"/>
                  </a:cubicBezTo>
                  <a:cubicBezTo>
                    <a:pt x="44" y="707"/>
                    <a:pt x="28" y="732"/>
                    <a:pt x="17" y="759"/>
                  </a:cubicBezTo>
                  <a:cubicBezTo>
                    <a:pt x="6" y="786"/>
                    <a:pt x="0" y="816"/>
                    <a:pt x="0" y="847"/>
                  </a:cubicBezTo>
                  <a:cubicBezTo>
                    <a:pt x="0" y="875"/>
                    <a:pt x="5" y="904"/>
                    <a:pt x="14" y="933"/>
                  </a:cubicBezTo>
                  <a:cubicBezTo>
                    <a:pt x="27" y="976"/>
                    <a:pt x="49" y="1021"/>
                    <a:pt x="80" y="1068"/>
                  </a:cubicBezTo>
                  <a:cubicBezTo>
                    <a:pt x="112" y="1116"/>
                    <a:pt x="153" y="1166"/>
                    <a:pt x="204" y="1222"/>
                  </a:cubicBezTo>
                  <a:cubicBezTo>
                    <a:pt x="304" y="1129"/>
                    <a:pt x="304" y="1129"/>
                    <a:pt x="304" y="1129"/>
                  </a:cubicBezTo>
                  <a:cubicBezTo>
                    <a:pt x="272" y="1095"/>
                    <a:pt x="245" y="1064"/>
                    <a:pt x="223" y="1035"/>
                  </a:cubicBezTo>
                  <a:cubicBezTo>
                    <a:pt x="190" y="991"/>
                    <a:pt x="168" y="954"/>
                    <a:pt x="155" y="922"/>
                  </a:cubicBezTo>
                  <a:cubicBezTo>
                    <a:pt x="148" y="907"/>
                    <a:pt x="143" y="893"/>
                    <a:pt x="140" y="880"/>
                  </a:cubicBezTo>
                  <a:cubicBezTo>
                    <a:pt x="138" y="868"/>
                    <a:pt x="136" y="857"/>
                    <a:pt x="136" y="847"/>
                  </a:cubicBezTo>
                  <a:cubicBezTo>
                    <a:pt x="136" y="837"/>
                    <a:pt x="138" y="828"/>
                    <a:pt x="140" y="820"/>
                  </a:cubicBezTo>
                  <a:cubicBezTo>
                    <a:pt x="142" y="812"/>
                    <a:pt x="145" y="804"/>
                    <a:pt x="150" y="797"/>
                  </a:cubicBezTo>
                  <a:cubicBezTo>
                    <a:pt x="154" y="789"/>
                    <a:pt x="159" y="782"/>
                    <a:pt x="165" y="774"/>
                  </a:cubicBezTo>
                  <a:cubicBezTo>
                    <a:pt x="177" y="760"/>
                    <a:pt x="193" y="745"/>
                    <a:pt x="214" y="731"/>
                  </a:cubicBezTo>
                  <a:cubicBezTo>
                    <a:pt x="232" y="717"/>
                    <a:pt x="253" y="704"/>
                    <a:pt x="276" y="691"/>
                  </a:cubicBezTo>
                  <a:cubicBezTo>
                    <a:pt x="318" y="669"/>
                    <a:pt x="367" y="646"/>
                    <a:pt x="420" y="622"/>
                  </a:cubicBezTo>
                  <a:cubicBezTo>
                    <a:pt x="499" y="586"/>
                    <a:pt x="588" y="548"/>
                    <a:pt x="675" y="501"/>
                  </a:cubicBezTo>
                  <a:cubicBezTo>
                    <a:pt x="762" y="454"/>
                    <a:pt x="848" y="398"/>
                    <a:pt x="922" y="324"/>
                  </a:cubicBezTo>
                  <a:cubicBezTo>
                    <a:pt x="1027" y="219"/>
                    <a:pt x="1084" y="162"/>
                    <a:pt x="1115" y="131"/>
                  </a:cubicBezTo>
                  <a:cubicBezTo>
                    <a:pt x="1130" y="116"/>
                    <a:pt x="1139" y="107"/>
                    <a:pt x="1144" y="102"/>
                  </a:cubicBezTo>
                  <a:cubicBezTo>
                    <a:pt x="1148" y="97"/>
                    <a:pt x="1149" y="96"/>
                    <a:pt x="1149" y="96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Freeform 15"/>
            <p:cNvSpPr/>
            <p:nvPr/>
          </p:nvSpPr>
          <p:spPr bwMode="auto">
            <a:xfrm>
              <a:off x="2974" y="1297"/>
              <a:ext cx="1500" cy="1612"/>
            </a:xfrm>
            <a:custGeom>
              <a:avLst/>
              <a:gdLst>
                <a:gd name="T0" fmla="*/ 1045 w 1098"/>
                <a:gd name="T1" fmla="*/ 0 h 1180"/>
                <a:gd name="T2" fmla="*/ 817 w 1098"/>
                <a:gd name="T3" fmla="*/ 228 h 1180"/>
                <a:gd name="T4" fmla="*/ 581 w 1098"/>
                <a:gd name="T5" fmla="*/ 394 h 1180"/>
                <a:gd name="T6" fmla="*/ 383 w 1098"/>
                <a:gd name="T7" fmla="*/ 488 h 1180"/>
                <a:gd name="T8" fmla="*/ 243 w 1098"/>
                <a:gd name="T9" fmla="*/ 553 h 1180"/>
                <a:gd name="T10" fmla="*/ 151 w 1098"/>
                <a:gd name="T11" fmla="*/ 604 h 1180"/>
                <a:gd name="T12" fmla="*/ 44 w 1098"/>
                <a:gd name="T13" fmla="*/ 697 h 1180"/>
                <a:gd name="T14" fmla="*/ 12 w 1098"/>
                <a:gd name="T15" fmla="*/ 757 h 1180"/>
                <a:gd name="T16" fmla="*/ 0 w 1098"/>
                <a:gd name="T17" fmla="*/ 826 h 1180"/>
                <a:gd name="T18" fmla="*/ 12 w 1098"/>
                <a:gd name="T19" fmla="*/ 903 h 1180"/>
                <a:gd name="T20" fmla="*/ 75 w 1098"/>
                <a:gd name="T21" fmla="*/ 1031 h 1180"/>
                <a:gd name="T22" fmla="*/ 196 w 1098"/>
                <a:gd name="T23" fmla="*/ 1180 h 1180"/>
                <a:gd name="T24" fmla="*/ 252 w 1098"/>
                <a:gd name="T25" fmla="*/ 1129 h 1180"/>
                <a:gd name="T26" fmla="*/ 115 w 1098"/>
                <a:gd name="T27" fmla="*/ 949 h 1180"/>
                <a:gd name="T28" fmla="*/ 85 w 1098"/>
                <a:gd name="T29" fmla="*/ 881 h 1180"/>
                <a:gd name="T30" fmla="*/ 76 w 1098"/>
                <a:gd name="T31" fmla="*/ 826 h 1180"/>
                <a:gd name="T32" fmla="*/ 81 w 1098"/>
                <a:gd name="T33" fmla="*/ 791 h 1180"/>
                <a:gd name="T34" fmla="*/ 113 w 1098"/>
                <a:gd name="T35" fmla="*/ 732 h 1180"/>
                <a:gd name="T36" fmla="*/ 168 w 1098"/>
                <a:gd name="T37" fmla="*/ 684 h 1180"/>
                <a:gd name="T38" fmla="*/ 314 w 1098"/>
                <a:gd name="T39" fmla="*/ 603 h 1180"/>
                <a:gd name="T40" fmla="*/ 595 w 1098"/>
                <a:gd name="T41" fmla="*/ 472 h 1180"/>
                <a:gd name="T42" fmla="*/ 870 w 1098"/>
                <a:gd name="T43" fmla="*/ 282 h 1180"/>
                <a:gd name="T44" fmla="*/ 1098 w 1098"/>
                <a:gd name="T45" fmla="*/ 54 h 1180"/>
                <a:gd name="T46" fmla="*/ 1045 w 1098"/>
                <a:gd name="T4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98" h="1180">
                  <a:moveTo>
                    <a:pt x="1045" y="0"/>
                  </a:moveTo>
                  <a:cubicBezTo>
                    <a:pt x="1045" y="0"/>
                    <a:pt x="1028" y="17"/>
                    <a:pt x="817" y="228"/>
                  </a:cubicBezTo>
                  <a:cubicBezTo>
                    <a:pt x="750" y="295"/>
                    <a:pt x="667" y="348"/>
                    <a:pt x="581" y="394"/>
                  </a:cubicBezTo>
                  <a:cubicBezTo>
                    <a:pt x="516" y="429"/>
                    <a:pt x="448" y="459"/>
                    <a:pt x="383" y="488"/>
                  </a:cubicBezTo>
                  <a:cubicBezTo>
                    <a:pt x="334" y="510"/>
                    <a:pt x="287" y="531"/>
                    <a:pt x="243" y="553"/>
                  </a:cubicBezTo>
                  <a:cubicBezTo>
                    <a:pt x="210" y="569"/>
                    <a:pt x="179" y="586"/>
                    <a:pt x="151" y="604"/>
                  </a:cubicBezTo>
                  <a:cubicBezTo>
                    <a:pt x="108" y="631"/>
                    <a:pt x="71" y="661"/>
                    <a:pt x="44" y="697"/>
                  </a:cubicBezTo>
                  <a:cubicBezTo>
                    <a:pt x="31" y="716"/>
                    <a:pt x="20" y="736"/>
                    <a:pt x="12" y="757"/>
                  </a:cubicBezTo>
                  <a:cubicBezTo>
                    <a:pt x="4" y="779"/>
                    <a:pt x="0" y="802"/>
                    <a:pt x="0" y="826"/>
                  </a:cubicBezTo>
                  <a:cubicBezTo>
                    <a:pt x="0" y="851"/>
                    <a:pt x="4" y="876"/>
                    <a:pt x="12" y="903"/>
                  </a:cubicBezTo>
                  <a:cubicBezTo>
                    <a:pt x="24" y="943"/>
                    <a:pt x="45" y="985"/>
                    <a:pt x="75" y="1031"/>
                  </a:cubicBezTo>
                  <a:cubicBezTo>
                    <a:pt x="106" y="1076"/>
                    <a:pt x="145" y="1126"/>
                    <a:pt x="196" y="1180"/>
                  </a:cubicBezTo>
                  <a:cubicBezTo>
                    <a:pt x="252" y="1129"/>
                    <a:pt x="252" y="1129"/>
                    <a:pt x="252" y="1129"/>
                  </a:cubicBezTo>
                  <a:cubicBezTo>
                    <a:pt x="187" y="1059"/>
                    <a:pt x="143" y="999"/>
                    <a:pt x="115" y="949"/>
                  </a:cubicBezTo>
                  <a:cubicBezTo>
                    <a:pt x="101" y="924"/>
                    <a:pt x="91" y="901"/>
                    <a:pt x="85" y="881"/>
                  </a:cubicBezTo>
                  <a:cubicBezTo>
                    <a:pt x="79" y="861"/>
                    <a:pt x="76" y="843"/>
                    <a:pt x="76" y="826"/>
                  </a:cubicBezTo>
                  <a:cubicBezTo>
                    <a:pt x="76" y="814"/>
                    <a:pt x="78" y="802"/>
                    <a:pt x="81" y="791"/>
                  </a:cubicBezTo>
                  <a:cubicBezTo>
                    <a:pt x="87" y="770"/>
                    <a:pt x="97" y="751"/>
                    <a:pt x="113" y="732"/>
                  </a:cubicBezTo>
                  <a:cubicBezTo>
                    <a:pt x="128" y="716"/>
                    <a:pt x="146" y="700"/>
                    <a:pt x="168" y="684"/>
                  </a:cubicBezTo>
                  <a:cubicBezTo>
                    <a:pt x="207" y="656"/>
                    <a:pt x="257" y="630"/>
                    <a:pt x="314" y="603"/>
                  </a:cubicBezTo>
                  <a:cubicBezTo>
                    <a:pt x="398" y="563"/>
                    <a:pt x="497" y="522"/>
                    <a:pt x="595" y="472"/>
                  </a:cubicBezTo>
                  <a:cubicBezTo>
                    <a:pt x="693" y="422"/>
                    <a:pt x="790" y="362"/>
                    <a:pt x="870" y="282"/>
                  </a:cubicBezTo>
                  <a:cubicBezTo>
                    <a:pt x="1082" y="71"/>
                    <a:pt x="1098" y="54"/>
                    <a:pt x="1098" y="54"/>
                  </a:cubicBezTo>
                  <a:lnTo>
                    <a:pt x="10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Freeform 16"/>
            <p:cNvSpPr/>
            <p:nvPr/>
          </p:nvSpPr>
          <p:spPr bwMode="auto">
            <a:xfrm>
              <a:off x="4126" y="1333"/>
              <a:ext cx="314" cy="312"/>
            </a:xfrm>
            <a:custGeom>
              <a:avLst/>
              <a:gdLst>
                <a:gd name="T0" fmla="*/ 230 w 230"/>
                <a:gd name="T1" fmla="*/ 126 h 229"/>
                <a:gd name="T2" fmla="*/ 177 w 230"/>
                <a:gd name="T3" fmla="*/ 53 h 229"/>
                <a:gd name="T4" fmla="*/ 104 w 230"/>
                <a:gd name="T5" fmla="*/ 0 h 229"/>
                <a:gd name="T6" fmla="*/ 0 w 230"/>
                <a:gd name="T7" fmla="*/ 229 h 229"/>
                <a:gd name="T8" fmla="*/ 230 w 230"/>
                <a:gd name="T9" fmla="*/ 12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29">
                  <a:moveTo>
                    <a:pt x="230" y="126"/>
                  </a:moveTo>
                  <a:cubicBezTo>
                    <a:pt x="177" y="53"/>
                    <a:pt x="177" y="53"/>
                    <a:pt x="177" y="5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0" y="96"/>
                    <a:pt x="0" y="229"/>
                  </a:cubicBezTo>
                  <a:cubicBezTo>
                    <a:pt x="134" y="229"/>
                    <a:pt x="230" y="126"/>
                    <a:pt x="230" y="126"/>
                  </a:cubicBezTo>
                  <a:close/>
                </a:path>
              </a:pathLst>
            </a:custGeom>
            <a:solidFill>
              <a:srgbClr val="F69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17"/>
            <p:cNvSpPr/>
            <p:nvPr/>
          </p:nvSpPr>
          <p:spPr bwMode="auto">
            <a:xfrm>
              <a:off x="4194" y="1353"/>
              <a:ext cx="226" cy="224"/>
            </a:xfrm>
            <a:custGeom>
              <a:avLst/>
              <a:gdLst>
                <a:gd name="T0" fmla="*/ 165 w 165"/>
                <a:gd name="T1" fmla="*/ 90 h 164"/>
                <a:gd name="T2" fmla="*/ 127 w 165"/>
                <a:gd name="T3" fmla="*/ 38 h 164"/>
                <a:gd name="T4" fmla="*/ 75 w 165"/>
                <a:gd name="T5" fmla="*/ 0 h 164"/>
                <a:gd name="T6" fmla="*/ 0 w 165"/>
                <a:gd name="T7" fmla="*/ 164 h 164"/>
                <a:gd name="T8" fmla="*/ 165 w 165"/>
                <a:gd name="T9" fmla="*/ 9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65" y="90"/>
                  </a:moveTo>
                  <a:cubicBezTo>
                    <a:pt x="127" y="38"/>
                    <a:pt x="127" y="38"/>
                    <a:pt x="127" y="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0" y="69"/>
                    <a:pt x="0" y="164"/>
                  </a:cubicBezTo>
                  <a:cubicBezTo>
                    <a:pt x="96" y="164"/>
                    <a:pt x="165" y="90"/>
                    <a:pt x="165" y="90"/>
                  </a:cubicBezTo>
                  <a:close/>
                </a:path>
              </a:pathLst>
            </a:custGeom>
            <a:solidFill>
              <a:srgbClr val="FAA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Freeform 18"/>
            <p:cNvSpPr/>
            <p:nvPr/>
          </p:nvSpPr>
          <p:spPr bwMode="auto">
            <a:xfrm>
              <a:off x="4250" y="1369"/>
              <a:ext cx="153" cy="153"/>
            </a:xfrm>
            <a:custGeom>
              <a:avLst/>
              <a:gdLst>
                <a:gd name="T0" fmla="*/ 112 w 112"/>
                <a:gd name="T1" fmla="*/ 61 h 112"/>
                <a:gd name="T2" fmla="*/ 86 w 112"/>
                <a:gd name="T3" fmla="*/ 26 h 112"/>
                <a:gd name="T4" fmla="*/ 50 w 112"/>
                <a:gd name="T5" fmla="*/ 0 h 112"/>
                <a:gd name="T6" fmla="*/ 0 w 112"/>
                <a:gd name="T7" fmla="*/ 112 h 112"/>
                <a:gd name="T8" fmla="*/ 112 w 112"/>
                <a:gd name="T9" fmla="*/ 6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112" y="61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0" y="47"/>
                    <a:pt x="0" y="112"/>
                  </a:cubicBezTo>
                  <a:cubicBezTo>
                    <a:pt x="65" y="112"/>
                    <a:pt x="112" y="61"/>
                    <a:pt x="112" y="61"/>
                  </a:cubicBezTo>
                  <a:close/>
                </a:path>
              </a:pathLst>
            </a:custGeom>
            <a:solidFill>
              <a:srgbClr val="FBE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Freeform 19"/>
            <p:cNvSpPr/>
            <p:nvPr/>
          </p:nvSpPr>
          <p:spPr bwMode="auto">
            <a:xfrm>
              <a:off x="4070" y="940"/>
              <a:ext cx="437" cy="442"/>
            </a:xfrm>
            <a:custGeom>
              <a:avLst/>
              <a:gdLst>
                <a:gd name="T0" fmla="*/ 320 w 320"/>
                <a:gd name="T1" fmla="*/ 24 h 323"/>
                <a:gd name="T2" fmla="*/ 201 w 320"/>
                <a:gd name="T3" fmla="*/ 67 h 323"/>
                <a:gd name="T4" fmla="*/ 0 w 320"/>
                <a:gd name="T5" fmla="*/ 268 h 323"/>
                <a:gd name="T6" fmla="*/ 180 w 320"/>
                <a:gd name="T7" fmla="*/ 255 h 323"/>
                <a:gd name="T8" fmla="*/ 320 w 320"/>
                <a:gd name="T9" fmla="*/ 24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323">
                  <a:moveTo>
                    <a:pt x="320" y="24"/>
                  </a:moveTo>
                  <a:cubicBezTo>
                    <a:pt x="320" y="24"/>
                    <a:pt x="269" y="0"/>
                    <a:pt x="201" y="67"/>
                  </a:cubicBezTo>
                  <a:cubicBezTo>
                    <a:pt x="134" y="134"/>
                    <a:pt x="0" y="268"/>
                    <a:pt x="0" y="268"/>
                  </a:cubicBezTo>
                  <a:cubicBezTo>
                    <a:pt x="0" y="268"/>
                    <a:pt x="112" y="187"/>
                    <a:pt x="180" y="255"/>
                  </a:cubicBezTo>
                  <a:cubicBezTo>
                    <a:pt x="248" y="323"/>
                    <a:pt x="320" y="24"/>
                    <a:pt x="320" y="24"/>
                  </a:cubicBezTo>
                  <a:close/>
                </a:path>
              </a:pathLst>
            </a:custGeom>
            <a:solidFill>
              <a:srgbClr val="9C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4391" y="1264"/>
              <a:ext cx="441" cy="437"/>
            </a:xfrm>
            <a:custGeom>
              <a:avLst/>
              <a:gdLst>
                <a:gd name="T0" fmla="*/ 298 w 323"/>
                <a:gd name="T1" fmla="*/ 0 h 320"/>
                <a:gd name="T2" fmla="*/ 256 w 323"/>
                <a:gd name="T3" fmla="*/ 119 h 320"/>
                <a:gd name="T4" fmla="*/ 55 w 323"/>
                <a:gd name="T5" fmla="*/ 320 h 320"/>
                <a:gd name="T6" fmla="*/ 68 w 323"/>
                <a:gd name="T7" fmla="*/ 141 h 320"/>
                <a:gd name="T8" fmla="*/ 298 w 323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320">
                  <a:moveTo>
                    <a:pt x="298" y="0"/>
                  </a:moveTo>
                  <a:cubicBezTo>
                    <a:pt x="298" y="0"/>
                    <a:pt x="323" y="52"/>
                    <a:pt x="256" y="119"/>
                  </a:cubicBezTo>
                  <a:cubicBezTo>
                    <a:pt x="189" y="186"/>
                    <a:pt x="55" y="320"/>
                    <a:pt x="55" y="320"/>
                  </a:cubicBezTo>
                  <a:cubicBezTo>
                    <a:pt x="55" y="320"/>
                    <a:pt x="136" y="209"/>
                    <a:pt x="68" y="141"/>
                  </a:cubicBezTo>
                  <a:cubicBezTo>
                    <a:pt x="0" y="73"/>
                    <a:pt x="298" y="0"/>
                    <a:pt x="298" y="0"/>
                  </a:cubicBezTo>
                  <a:close/>
                </a:path>
              </a:pathLst>
            </a:custGeom>
            <a:solidFill>
              <a:srgbClr val="9C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4268" y="1241"/>
              <a:ext cx="262" cy="264"/>
            </a:xfrm>
            <a:custGeom>
              <a:avLst/>
              <a:gdLst>
                <a:gd name="T0" fmla="*/ 172 w 262"/>
                <a:gd name="T1" fmla="*/ 264 h 264"/>
                <a:gd name="T2" fmla="*/ 0 w 262"/>
                <a:gd name="T3" fmla="*/ 92 h 264"/>
                <a:gd name="T4" fmla="*/ 90 w 262"/>
                <a:gd name="T5" fmla="*/ 0 h 264"/>
                <a:gd name="T6" fmla="*/ 262 w 262"/>
                <a:gd name="T7" fmla="*/ 172 h 264"/>
                <a:gd name="T8" fmla="*/ 172 w 262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4">
                  <a:moveTo>
                    <a:pt x="172" y="264"/>
                  </a:moveTo>
                  <a:lnTo>
                    <a:pt x="0" y="92"/>
                  </a:lnTo>
                  <a:lnTo>
                    <a:pt x="90" y="0"/>
                  </a:lnTo>
                  <a:lnTo>
                    <a:pt x="262" y="172"/>
                  </a:lnTo>
                  <a:lnTo>
                    <a:pt x="172" y="26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22"/>
            <p:cNvSpPr/>
            <p:nvPr/>
          </p:nvSpPr>
          <p:spPr bwMode="auto">
            <a:xfrm>
              <a:off x="4268" y="1241"/>
              <a:ext cx="96" cy="96"/>
            </a:xfrm>
            <a:custGeom>
              <a:avLst/>
              <a:gdLst>
                <a:gd name="T0" fmla="*/ 6 w 96"/>
                <a:gd name="T1" fmla="*/ 96 h 96"/>
                <a:gd name="T2" fmla="*/ 0 w 96"/>
                <a:gd name="T3" fmla="*/ 92 h 96"/>
                <a:gd name="T4" fmla="*/ 90 w 96"/>
                <a:gd name="T5" fmla="*/ 0 h 96"/>
                <a:gd name="T6" fmla="*/ 96 w 96"/>
                <a:gd name="T7" fmla="*/ 5 h 96"/>
                <a:gd name="T8" fmla="*/ 6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6" y="96"/>
                  </a:moveTo>
                  <a:lnTo>
                    <a:pt x="0" y="92"/>
                  </a:lnTo>
                  <a:lnTo>
                    <a:pt x="90" y="0"/>
                  </a:lnTo>
                  <a:lnTo>
                    <a:pt x="96" y="5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23"/>
            <p:cNvSpPr/>
            <p:nvPr/>
          </p:nvSpPr>
          <p:spPr bwMode="auto">
            <a:xfrm>
              <a:off x="4282" y="1255"/>
              <a:ext cx="94" cy="95"/>
            </a:xfrm>
            <a:custGeom>
              <a:avLst/>
              <a:gdLst>
                <a:gd name="T0" fmla="*/ 4 w 94"/>
                <a:gd name="T1" fmla="*/ 95 h 95"/>
                <a:gd name="T2" fmla="*/ 0 w 94"/>
                <a:gd name="T3" fmla="*/ 90 h 95"/>
                <a:gd name="T4" fmla="*/ 90 w 94"/>
                <a:gd name="T5" fmla="*/ 0 h 95"/>
                <a:gd name="T6" fmla="*/ 94 w 94"/>
                <a:gd name="T7" fmla="*/ 4 h 95"/>
                <a:gd name="T8" fmla="*/ 4 w 94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5">
                  <a:moveTo>
                    <a:pt x="4" y="95"/>
                  </a:moveTo>
                  <a:lnTo>
                    <a:pt x="0" y="90"/>
                  </a:lnTo>
                  <a:lnTo>
                    <a:pt x="90" y="0"/>
                  </a:lnTo>
                  <a:lnTo>
                    <a:pt x="94" y="4"/>
                  </a:lnTo>
                  <a:lnTo>
                    <a:pt x="4" y="9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24"/>
            <p:cNvSpPr/>
            <p:nvPr/>
          </p:nvSpPr>
          <p:spPr bwMode="auto">
            <a:xfrm>
              <a:off x="4294" y="1267"/>
              <a:ext cx="96" cy="96"/>
            </a:xfrm>
            <a:custGeom>
              <a:avLst/>
              <a:gdLst>
                <a:gd name="T0" fmla="*/ 4 w 96"/>
                <a:gd name="T1" fmla="*/ 96 h 96"/>
                <a:gd name="T2" fmla="*/ 0 w 96"/>
                <a:gd name="T3" fmla="*/ 91 h 96"/>
                <a:gd name="T4" fmla="*/ 90 w 96"/>
                <a:gd name="T5" fmla="*/ 0 h 96"/>
                <a:gd name="T6" fmla="*/ 96 w 96"/>
                <a:gd name="T7" fmla="*/ 5 h 96"/>
                <a:gd name="T8" fmla="*/ 4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lnTo>
                    <a:pt x="0" y="91"/>
                  </a:lnTo>
                  <a:lnTo>
                    <a:pt x="90" y="0"/>
                  </a:lnTo>
                  <a:lnTo>
                    <a:pt x="96" y="5"/>
                  </a:lnTo>
                  <a:lnTo>
                    <a:pt x="4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25"/>
            <p:cNvSpPr/>
            <p:nvPr/>
          </p:nvSpPr>
          <p:spPr bwMode="auto">
            <a:xfrm>
              <a:off x="4306" y="1281"/>
              <a:ext cx="96" cy="94"/>
            </a:xfrm>
            <a:custGeom>
              <a:avLst/>
              <a:gdLst>
                <a:gd name="T0" fmla="*/ 6 w 96"/>
                <a:gd name="T1" fmla="*/ 94 h 94"/>
                <a:gd name="T2" fmla="*/ 0 w 96"/>
                <a:gd name="T3" fmla="*/ 90 h 94"/>
                <a:gd name="T4" fmla="*/ 92 w 96"/>
                <a:gd name="T5" fmla="*/ 0 h 94"/>
                <a:gd name="T6" fmla="*/ 96 w 96"/>
                <a:gd name="T7" fmla="*/ 4 h 94"/>
                <a:gd name="T8" fmla="*/ 6 w 96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4">
                  <a:moveTo>
                    <a:pt x="6" y="94"/>
                  </a:moveTo>
                  <a:lnTo>
                    <a:pt x="0" y="90"/>
                  </a:lnTo>
                  <a:lnTo>
                    <a:pt x="92" y="0"/>
                  </a:lnTo>
                  <a:lnTo>
                    <a:pt x="96" y="4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9" name="Freeform 26"/>
            <p:cNvSpPr/>
            <p:nvPr/>
          </p:nvSpPr>
          <p:spPr bwMode="auto">
            <a:xfrm>
              <a:off x="4320" y="1293"/>
              <a:ext cx="96" cy="96"/>
            </a:xfrm>
            <a:custGeom>
              <a:avLst/>
              <a:gdLst>
                <a:gd name="T0" fmla="*/ 4 w 96"/>
                <a:gd name="T1" fmla="*/ 96 h 96"/>
                <a:gd name="T2" fmla="*/ 0 w 96"/>
                <a:gd name="T3" fmla="*/ 90 h 96"/>
                <a:gd name="T4" fmla="*/ 90 w 96"/>
                <a:gd name="T5" fmla="*/ 0 h 96"/>
                <a:gd name="T6" fmla="*/ 96 w 96"/>
                <a:gd name="T7" fmla="*/ 4 h 96"/>
                <a:gd name="T8" fmla="*/ 4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lnTo>
                    <a:pt x="0" y="90"/>
                  </a:lnTo>
                  <a:lnTo>
                    <a:pt x="90" y="0"/>
                  </a:lnTo>
                  <a:lnTo>
                    <a:pt x="96" y="4"/>
                  </a:lnTo>
                  <a:lnTo>
                    <a:pt x="4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0" name="Freeform 27"/>
            <p:cNvSpPr/>
            <p:nvPr/>
          </p:nvSpPr>
          <p:spPr bwMode="auto">
            <a:xfrm>
              <a:off x="4332" y="1305"/>
              <a:ext cx="96" cy="96"/>
            </a:xfrm>
            <a:custGeom>
              <a:avLst/>
              <a:gdLst>
                <a:gd name="T0" fmla="*/ 6 w 96"/>
                <a:gd name="T1" fmla="*/ 96 h 96"/>
                <a:gd name="T2" fmla="*/ 0 w 96"/>
                <a:gd name="T3" fmla="*/ 92 h 96"/>
                <a:gd name="T4" fmla="*/ 92 w 96"/>
                <a:gd name="T5" fmla="*/ 0 h 96"/>
                <a:gd name="T6" fmla="*/ 96 w 96"/>
                <a:gd name="T7" fmla="*/ 6 h 96"/>
                <a:gd name="T8" fmla="*/ 6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6" y="96"/>
                  </a:moveTo>
                  <a:lnTo>
                    <a:pt x="0" y="92"/>
                  </a:lnTo>
                  <a:lnTo>
                    <a:pt x="92" y="0"/>
                  </a:lnTo>
                  <a:lnTo>
                    <a:pt x="96" y="6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28"/>
            <p:cNvSpPr/>
            <p:nvPr/>
          </p:nvSpPr>
          <p:spPr bwMode="auto">
            <a:xfrm>
              <a:off x="4346" y="1319"/>
              <a:ext cx="94" cy="96"/>
            </a:xfrm>
            <a:custGeom>
              <a:avLst/>
              <a:gdLst>
                <a:gd name="T0" fmla="*/ 4 w 94"/>
                <a:gd name="T1" fmla="*/ 96 h 96"/>
                <a:gd name="T2" fmla="*/ 0 w 94"/>
                <a:gd name="T3" fmla="*/ 90 h 96"/>
                <a:gd name="T4" fmla="*/ 90 w 94"/>
                <a:gd name="T5" fmla="*/ 0 h 96"/>
                <a:gd name="T6" fmla="*/ 94 w 94"/>
                <a:gd name="T7" fmla="*/ 4 h 96"/>
                <a:gd name="T8" fmla="*/ 4 w 9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6">
                  <a:moveTo>
                    <a:pt x="4" y="96"/>
                  </a:moveTo>
                  <a:lnTo>
                    <a:pt x="0" y="90"/>
                  </a:lnTo>
                  <a:lnTo>
                    <a:pt x="90" y="0"/>
                  </a:lnTo>
                  <a:lnTo>
                    <a:pt x="94" y="4"/>
                  </a:lnTo>
                  <a:lnTo>
                    <a:pt x="4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29"/>
            <p:cNvSpPr/>
            <p:nvPr/>
          </p:nvSpPr>
          <p:spPr bwMode="auto">
            <a:xfrm>
              <a:off x="4358" y="1331"/>
              <a:ext cx="96" cy="96"/>
            </a:xfrm>
            <a:custGeom>
              <a:avLst/>
              <a:gdLst>
                <a:gd name="T0" fmla="*/ 4 w 96"/>
                <a:gd name="T1" fmla="*/ 96 h 96"/>
                <a:gd name="T2" fmla="*/ 0 w 96"/>
                <a:gd name="T3" fmla="*/ 92 h 96"/>
                <a:gd name="T4" fmla="*/ 90 w 96"/>
                <a:gd name="T5" fmla="*/ 0 h 96"/>
                <a:gd name="T6" fmla="*/ 96 w 96"/>
                <a:gd name="T7" fmla="*/ 6 h 96"/>
                <a:gd name="T8" fmla="*/ 4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lnTo>
                    <a:pt x="0" y="92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4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30"/>
            <p:cNvSpPr/>
            <p:nvPr/>
          </p:nvSpPr>
          <p:spPr bwMode="auto">
            <a:xfrm>
              <a:off x="4371" y="1345"/>
              <a:ext cx="95" cy="94"/>
            </a:xfrm>
            <a:custGeom>
              <a:avLst/>
              <a:gdLst>
                <a:gd name="T0" fmla="*/ 5 w 95"/>
                <a:gd name="T1" fmla="*/ 94 h 94"/>
                <a:gd name="T2" fmla="*/ 0 w 95"/>
                <a:gd name="T3" fmla="*/ 90 h 94"/>
                <a:gd name="T4" fmla="*/ 91 w 95"/>
                <a:gd name="T5" fmla="*/ 0 h 94"/>
                <a:gd name="T6" fmla="*/ 95 w 95"/>
                <a:gd name="T7" fmla="*/ 4 h 94"/>
                <a:gd name="T8" fmla="*/ 5 w 9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4">
                  <a:moveTo>
                    <a:pt x="5" y="94"/>
                  </a:moveTo>
                  <a:lnTo>
                    <a:pt x="0" y="90"/>
                  </a:lnTo>
                  <a:lnTo>
                    <a:pt x="91" y="0"/>
                  </a:lnTo>
                  <a:lnTo>
                    <a:pt x="95" y="4"/>
                  </a:lnTo>
                  <a:lnTo>
                    <a:pt x="5" y="9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31"/>
            <p:cNvSpPr/>
            <p:nvPr/>
          </p:nvSpPr>
          <p:spPr bwMode="auto">
            <a:xfrm>
              <a:off x="4384" y="1357"/>
              <a:ext cx="96" cy="96"/>
            </a:xfrm>
            <a:custGeom>
              <a:avLst/>
              <a:gdLst>
                <a:gd name="T0" fmla="*/ 4 w 96"/>
                <a:gd name="T1" fmla="*/ 96 h 96"/>
                <a:gd name="T2" fmla="*/ 0 w 96"/>
                <a:gd name="T3" fmla="*/ 92 h 96"/>
                <a:gd name="T4" fmla="*/ 90 w 96"/>
                <a:gd name="T5" fmla="*/ 0 h 96"/>
                <a:gd name="T6" fmla="*/ 96 w 96"/>
                <a:gd name="T7" fmla="*/ 6 h 96"/>
                <a:gd name="T8" fmla="*/ 4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lnTo>
                    <a:pt x="0" y="92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4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32"/>
            <p:cNvSpPr/>
            <p:nvPr/>
          </p:nvSpPr>
          <p:spPr bwMode="auto">
            <a:xfrm>
              <a:off x="4397" y="1371"/>
              <a:ext cx="95" cy="94"/>
            </a:xfrm>
            <a:custGeom>
              <a:avLst/>
              <a:gdLst>
                <a:gd name="T0" fmla="*/ 5 w 95"/>
                <a:gd name="T1" fmla="*/ 94 h 94"/>
                <a:gd name="T2" fmla="*/ 0 w 95"/>
                <a:gd name="T3" fmla="*/ 90 h 94"/>
                <a:gd name="T4" fmla="*/ 91 w 95"/>
                <a:gd name="T5" fmla="*/ 0 h 94"/>
                <a:gd name="T6" fmla="*/ 95 w 95"/>
                <a:gd name="T7" fmla="*/ 4 h 94"/>
                <a:gd name="T8" fmla="*/ 5 w 95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4">
                  <a:moveTo>
                    <a:pt x="5" y="94"/>
                  </a:moveTo>
                  <a:lnTo>
                    <a:pt x="0" y="90"/>
                  </a:lnTo>
                  <a:lnTo>
                    <a:pt x="91" y="0"/>
                  </a:lnTo>
                  <a:lnTo>
                    <a:pt x="95" y="4"/>
                  </a:lnTo>
                  <a:lnTo>
                    <a:pt x="5" y="94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Freeform 33"/>
            <p:cNvSpPr/>
            <p:nvPr/>
          </p:nvSpPr>
          <p:spPr bwMode="auto">
            <a:xfrm>
              <a:off x="4410" y="1383"/>
              <a:ext cx="96" cy="96"/>
            </a:xfrm>
            <a:custGeom>
              <a:avLst/>
              <a:gdLst>
                <a:gd name="T0" fmla="*/ 4 w 96"/>
                <a:gd name="T1" fmla="*/ 96 h 96"/>
                <a:gd name="T2" fmla="*/ 0 w 96"/>
                <a:gd name="T3" fmla="*/ 90 h 96"/>
                <a:gd name="T4" fmla="*/ 90 w 96"/>
                <a:gd name="T5" fmla="*/ 0 h 96"/>
                <a:gd name="T6" fmla="*/ 96 w 96"/>
                <a:gd name="T7" fmla="*/ 4 h 96"/>
                <a:gd name="T8" fmla="*/ 4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lnTo>
                    <a:pt x="0" y="90"/>
                  </a:lnTo>
                  <a:lnTo>
                    <a:pt x="90" y="0"/>
                  </a:lnTo>
                  <a:lnTo>
                    <a:pt x="96" y="4"/>
                  </a:lnTo>
                  <a:lnTo>
                    <a:pt x="4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7" name="Freeform 34"/>
            <p:cNvSpPr/>
            <p:nvPr/>
          </p:nvSpPr>
          <p:spPr bwMode="auto">
            <a:xfrm>
              <a:off x="4422" y="1395"/>
              <a:ext cx="96" cy="96"/>
            </a:xfrm>
            <a:custGeom>
              <a:avLst/>
              <a:gdLst>
                <a:gd name="T0" fmla="*/ 6 w 96"/>
                <a:gd name="T1" fmla="*/ 96 h 96"/>
                <a:gd name="T2" fmla="*/ 0 w 96"/>
                <a:gd name="T3" fmla="*/ 92 h 96"/>
                <a:gd name="T4" fmla="*/ 92 w 96"/>
                <a:gd name="T5" fmla="*/ 0 h 96"/>
                <a:gd name="T6" fmla="*/ 96 w 96"/>
                <a:gd name="T7" fmla="*/ 6 h 96"/>
                <a:gd name="T8" fmla="*/ 6 w 9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6" y="96"/>
                  </a:moveTo>
                  <a:lnTo>
                    <a:pt x="0" y="92"/>
                  </a:lnTo>
                  <a:lnTo>
                    <a:pt x="92" y="0"/>
                  </a:lnTo>
                  <a:lnTo>
                    <a:pt x="96" y="6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8" name="Freeform 35"/>
            <p:cNvSpPr/>
            <p:nvPr/>
          </p:nvSpPr>
          <p:spPr bwMode="auto">
            <a:xfrm>
              <a:off x="4436" y="1409"/>
              <a:ext cx="94" cy="96"/>
            </a:xfrm>
            <a:custGeom>
              <a:avLst/>
              <a:gdLst>
                <a:gd name="T0" fmla="*/ 4 w 94"/>
                <a:gd name="T1" fmla="*/ 96 h 96"/>
                <a:gd name="T2" fmla="*/ 0 w 94"/>
                <a:gd name="T3" fmla="*/ 90 h 96"/>
                <a:gd name="T4" fmla="*/ 90 w 94"/>
                <a:gd name="T5" fmla="*/ 0 h 96"/>
                <a:gd name="T6" fmla="*/ 94 w 94"/>
                <a:gd name="T7" fmla="*/ 4 h 96"/>
                <a:gd name="T8" fmla="*/ 4 w 9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6">
                  <a:moveTo>
                    <a:pt x="4" y="96"/>
                  </a:moveTo>
                  <a:lnTo>
                    <a:pt x="0" y="90"/>
                  </a:lnTo>
                  <a:lnTo>
                    <a:pt x="90" y="0"/>
                  </a:lnTo>
                  <a:lnTo>
                    <a:pt x="94" y="4"/>
                  </a:lnTo>
                  <a:lnTo>
                    <a:pt x="4" y="9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9" name="Freeform 36"/>
            <p:cNvSpPr/>
            <p:nvPr/>
          </p:nvSpPr>
          <p:spPr bwMode="auto">
            <a:xfrm>
              <a:off x="4290" y="356"/>
              <a:ext cx="1126" cy="1127"/>
            </a:xfrm>
            <a:custGeom>
              <a:avLst/>
              <a:gdLst>
                <a:gd name="T0" fmla="*/ 141 w 824"/>
                <a:gd name="T1" fmla="*/ 825 h 825"/>
                <a:gd name="T2" fmla="*/ 482 w 824"/>
                <a:gd name="T3" fmla="*/ 564 h 825"/>
                <a:gd name="T4" fmla="*/ 763 w 824"/>
                <a:gd name="T5" fmla="*/ 61 h 825"/>
                <a:gd name="T6" fmla="*/ 261 w 824"/>
                <a:gd name="T7" fmla="*/ 343 h 825"/>
                <a:gd name="T8" fmla="*/ 0 w 824"/>
                <a:gd name="T9" fmla="*/ 683 h 825"/>
                <a:gd name="T10" fmla="*/ 141 w 824"/>
                <a:gd name="T1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4" h="825">
                  <a:moveTo>
                    <a:pt x="141" y="825"/>
                  </a:moveTo>
                  <a:cubicBezTo>
                    <a:pt x="237" y="778"/>
                    <a:pt x="361" y="685"/>
                    <a:pt x="482" y="564"/>
                  </a:cubicBezTo>
                  <a:cubicBezTo>
                    <a:pt x="698" y="348"/>
                    <a:pt x="824" y="123"/>
                    <a:pt x="763" y="61"/>
                  </a:cubicBezTo>
                  <a:cubicBezTo>
                    <a:pt x="702" y="0"/>
                    <a:pt x="477" y="126"/>
                    <a:pt x="261" y="343"/>
                  </a:cubicBezTo>
                  <a:cubicBezTo>
                    <a:pt x="140" y="464"/>
                    <a:pt x="47" y="587"/>
                    <a:pt x="0" y="683"/>
                  </a:cubicBezTo>
                  <a:cubicBezTo>
                    <a:pt x="141" y="825"/>
                    <a:pt x="141" y="825"/>
                    <a:pt x="141" y="82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0" name="Freeform 37"/>
            <p:cNvSpPr/>
            <p:nvPr/>
          </p:nvSpPr>
          <p:spPr bwMode="auto">
            <a:xfrm>
              <a:off x="4395" y="973"/>
              <a:ext cx="403" cy="405"/>
            </a:xfrm>
            <a:custGeom>
              <a:avLst/>
              <a:gdLst>
                <a:gd name="T0" fmla="*/ 205 w 295"/>
                <a:gd name="T1" fmla="*/ 285 h 296"/>
                <a:gd name="T2" fmla="*/ 295 w 295"/>
                <a:gd name="T3" fmla="*/ 213 h 296"/>
                <a:gd name="T4" fmla="*/ 176 w 295"/>
                <a:gd name="T5" fmla="*/ 120 h 296"/>
                <a:gd name="T6" fmla="*/ 82 w 295"/>
                <a:gd name="T7" fmla="*/ 0 h 296"/>
                <a:gd name="T8" fmla="*/ 11 w 295"/>
                <a:gd name="T9" fmla="*/ 90 h 296"/>
                <a:gd name="T10" fmla="*/ 95 w 295"/>
                <a:gd name="T11" fmla="*/ 201 h 296"/>
                <a:gd name="T12" fmla="*/ 205 w 295"/>
                <a:gd name="T13" fmla="*/ 28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296">
                  <a:moveTo>
                    <a:pt x="205" y="285"/>
                  </a:moveTo>
                  <a:cubicBezTo>
                    <a:pt x="235" y="263"/>
                    <a:pt x="265" y="240"/>
                    <a:pt x="295" y="213"/>
                  </a:cubicBezTo>
                  <a:cubicBezTo>
                    <a:pt x="295" y="213"/>
                    <a:pt x="281" y="225"/>
                    <a:pt x="176" y="120"/>
                  </a:cubicBezTo>
                  <a:cubicBezTo>
                    <a:pt x="71" y="15"/>
                    <a:pt x="82" y="0"/>
                    <a:pt x="82" y="0"/>
                  </a:cubicBezTo>
                  <a:cubicBezTo>
                    <a:pt x="56" y="31"/>
                    <a:pt x="32" y="61"/>
                    <a:pt x="11" y="90"/>
                  </a:cubicBezTo>
                  <a:cubicBezTo>
                    <a:pt x="11" y="90"/>
                    <a:pt x="0" y="105"/>
                    <a:pt x="95" y="201"/>
                  </a:cubicBezTo>
                  <a:cubicBezTo>
                    <a:pt x="190" y="296"/>
                    <a:pt x="205" y="285"/>
                    <a:pt x="205" y="285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1" name="Freeform 38"/>
            <p:cNvSpPr/>
            <p:nvPr/>
          </p:nvSpPr>
          <p:spPr bwMode="auto">
            <a:xfrm>
              <a:off x="4936" y="384"/>
              <a:ext cx="452" cy="453"/>
            </a:xfrm>
            <a:custGeom>
              <a:avLst/>
              <a:gdLst>
                <a:gd name="T0" fmla="*/ 191 w 331"/>
                <a:gd name="T1" fmla="*/ 331 h 331"/>
                <a:gd name="T2" fmla="*/ 290 w 331"/>
                <a:gd name="T3" fmla="*/ 40 h 331"/>
                <a:gd name="T4" fmla="*/ 0 w 331"/>
                <a:gd name="T5" fmla="*/ 140 h 331"/>
                <a:gd name="T6" fmla="*/ 75 w 331"/>
                <a:gd name="T7" fmla="*/ 256 h 331"/>
                <a:gd name="T8" fmla="*/ 191 w 331"/>
                <a:gd name="T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191" y="331"/>
                  </a:moveTo>
                  <a:cubicBezTo>
                    <a:pt x="288" y="195"/>
                    <a:pt x="331" y="81"/>
                    <a:pt x="290" y="40"/>
                  </a:cubicBezTo>
                  <a:cubicBezTo>
                    <a:pt x="249" y="0"/>
                    <a:pt x="135" y="42"/>
                    <a:pt x="0" y="140"/>
                  </a:cubicBezTo>
                  <a:cubicBezTo>
                    <a:pt x="0" y="140"/>
                    <a:pt x="20" y="202"/>
                    <a:pt x="75" y="256"/>
                  </a:cubicBezTo>
                  <a:cubicBezTo>
                    <a:pt x="129" y="310"/>
                    <a:pt x="191" y="331"/>
                    <a:pt x="191" y="331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" name="Freeform 39"/>
            <p:cNvSpPr/>
            <p:nvPr/>
          </p:nvSpPr>
          <p:spPr bwMode="auto">
            <a:xfrm>
              <a:off x="4790" y="722"/>
              <a:ext cx="260" cy="261"/>
            </a:xfrm>
            <a:custGeom>
              <a:avLst/>
              <a:gdLst>
                <a:gd name="T0" fmla="*/ 156 w 190"/>
                <a:gd name="T1" fmla="*/ 157 h 191"/>
                <a:gd name="T2" fmla="*/ 34 w 190"/>
                <a:gd name="T3" fmla="*/ 157 h 191"/>
                <a:gd name="T4" fmla="*/ 34 w 190"/>
                <a:gd name="T5" fmla="*/ 34 h 191"/>
                <a:gd name="T6" fmla="*/ 156 w 190"/>
                <a:gd name="T7" fmla="*/ 34 h 191"/>
                <a:gd name="T8" fmla="*/ 156 w 190"/>
                <a:gd name="T9" fmla="*/ 15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56" y="157"/>
                  </a:moveTo>
                  <a:cubicBezTo>
                    <a:pt x="122" y="191"/>
                    <a:pt x="68" y="191"/>
                    <a:pt x="34" y="157"/>
                  </a:cubicBezTo>
                  <a:cubicBezTo>
                    <a:pt x="0" y="123"/>
                    <a:pt x="0" y="68"/>
                    <a:pt x="34" y="34"/>
                  </a:cubicBezTo>
                  <a:cubicBezTo>
                    <a:pt x="68" y="0"/>
                    <a:pt x="122" y="0"/>
                    <a:pt x="156" y="34"/>
                  </a:cubicBezTo>
                  <a:cubicBezTo>
                    <a:pt x="190" y="68"/>
                    <a:pt x="190" y="123"/>
                    <a:pt x="156" y="157"/>
                  </a:cubicBezTo>
                </a:path>
              </a:pathLst>
            </a:custGeom>
            <a:solidFill>
              <a:srgbClr val="9C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" name="Freeform 40"/>
            <p:cNvSpPr/>
            <p:nvPr/>
          </p:nvSpPr>
          <p:spPr bwMode="auto">
            <a:xfrm>
              <a:off x="4813" y="745"/>
              <a:ext cx="213" cy="214"/>
            </a:xfrm>
            <a:custGeom>
              <a:avLst/>
              <a:gdLst>
                <a:gd name="T0" fmla="*/ 107 w 156"/>
                <a:gd name="T1" fmla="*/ 141 h 157"/>
                <a:gd name="T2" fmla="*/ 16 w 156"/>
                <a:gd name="T3" fmla="*/ 108 h 157"/>
                <a:gd name="T4" fmla="*/ 49 w 156"/>
                <a:gd name="T5" fmla="*/ 17 h 157"/>
                <a:gd name="T6" fmla="*/ 140 w 156"/>
                <a:gd name="T7" fmla="*/ 50 h 157"/>
                <a:gd name="T8" fmla="*/ 107 w 156"/>
                <a:gd name="T9" fmla="*/ 14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7">
                  <a:moveTo>
                    <a:pt x="107" y="141"/>
                  </a:moveTo>
                  <a:cubicBezTo>
                    <a:pt x="73" y="157"/>
                    <a:pt x="32" y="142"/>
                    <a:pt x="16" y="108"/>
                  </a:cubicBezTo>
                  <a:cubicBezTo>
                    <a:pt x="0" y="73"/>
                    <a:pt x="15" y="33"/>
                    <a:pt x="49" y="17"/>
                  </a:cubicBezTo>
                  <a:cubicBezTo>
                    <a:pt x="83" y="0"/>
                    <a:pt x="124" y="15"/>
                    <a:pt x="140" y="50"/>
                  </a:cubicBezTo>
                  <a:cubicBezTo>
                    <a:pt x="156" y="84"/>
                    <a:pt x="141" y="125"/>
                    <a:pt x="107" y="141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44"/>
            <p:cNvSpPr/>
            <p:nvPr/>
          </p:nvSpPr>
          <p:spPr bwMode="auto">
            <a:xfrm>
              <a:off x="4987" y="768"/>
              <a:ext cx="16" cy="17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3 h 12"/>
                <a:gd name="T6" fmla="*/ 10 w 12"/>
                <a:gd name="T7" fmla="*/ 3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12" y="5"/>
                    <a:pt x="12" y="8"/>
                    <a:pt x="10" y="10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Freeform 45"/>
            <p:cNvSpPr/>
            <p:nvPr/>
          </p:nvSpPr>
          <p:spPr bwMode="auto">
            <a:xfrm>
              <a:off x="4939" y="741"/>
              <a:ext cx="16" cy="16"/>
            </a:xfrm>
            <a:custGeom>
              <a:avLst/>
              <a:gdLst>
                <a:gd name="T0" fmla="*/ 12 w 12"/>
                <a:gd name="T1" fmla="*/ 8 h 12"/>
                <a:gd name="T2" fmla="*/ 5 w 12"/>
                <a:gd name="T3" fmla="*/ 12 h 12"/>
                <a:gd name="T4" fmla="*/ 1 w 12"/>
                <a:gd name="T5" fmla="*/ 5 h 12"/>
                <a:gd name="T6" fmla="*/ 8 w 12"/>
                <a:gd name="T7" fmla="*/ 1 h 12"/>
                <a:gd name="T8" fmla="*/ 12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8"/>
                  </a:moveTo>
                  <a:cubicBezTo>
                    <a:pt x="11" y="11"/>
                    <a:pt x="8" y="12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2"/>
                    <a:pt x="12" y="5"/>
                    <a:pt x="12" y="8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Freeform 46"/>
            <p:cNvSpPr/>
            <p:nvPr/>
          </p:nvSpPr>
          <p:spPr bwMode="auto">
            <a:xfrm>
              <a:off x="4884" y="741"/>
              <a:ext cx="17" cy="16"/>
            </a:xfrm>
            <a:custGeom>
              <a:avLst/>
              <a:gdLst>
                <a:gd name="T0" fmla="*/ 11 w 12"/>
                <a:gd name="T1" fmla="*/ 5 h 12"/>
                <a:gd name="T2" fmla="*/ 7 w 12"/>
                <a:gd name="T3" fmla="*/ 12 h 12"/>
                <a:gd name="T4" fmla="*/ 0 w 12"/>
                <a:gd name="T5" fmla="*/ 8 h 12"/>
                <a:gd name="T6" fmla="*/ 4 w 12"/>
                <a:gd name="T7" fmla="*/ 1 h 12"/>
                <a:gd name="T8" fmla="*/ 1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5"/>
                  </a:move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1" y="5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Freeform 47"/>
            <p:cNvSpPr/>
            <p:nvPr/>
          </p:nvSpPr>
          <p:spPr bwMode="auto">
            <a:xfrm>
              <a:off x="4836" y="768"/>
              <a:ext cx="17" cy="17"/>
            </a:xfrm>
            <a:custGeom>
              <a:avLst/>
              <a:gdLst>
                <a:gd name="T0" fmla="*/ 10 w 12"/>
                <a:gd name="T1" fmla="*/ 3 h 12"/>
                <a:gd name="T2" fmla="*/ 10 w 12"/>
                <a:gd name="T3" fmla="*/ 10 h 12"/>
                <a:gd name="T4" fmla="*/ 2 w 12"/>
                <a:gd name="T5" fmla="*/ 10 h 12"/>
                <a:gd name="T6" fmla="*/ 2 w 12"/>
                <a:gd name="T7" fmla="*/ 3 h 12"/>
                <a:gd name="T8" fmla="*/ 10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3"/>
                  </a:moveTo>
                  <a:cubicBezTo>
                    <a:pt x="12" y="5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Freeform 48"/>
            <p:cNvSpPr/>
            <p:nvPr/>
          </p:nvSpPr>
          <p:spPr bwMode="auto">
            <a:xfrm>
              <a:off x="4808" y="816"/>
              <a:ext cx="18" cy="18"/>
            </a:xfrm>
            <a:custGeom>
              <a:avLst/>
              <a:gdLst>
                <a:gd name="T0" fmla="*/ 8 w 13"/>
                <a:gd name="T1" fmla="*/ 1 h 13"/>
                <a:gd name="T2" fmla="*/ 12 w 13"/>
                <a:gd name="T3" fmla="*/ 8 h 13"/>
                <a:gd name="T4" fmla="*/ 5 w 13"/>
                <a:gd name="T5" fmla="*/ 12 h 13"/>
                <a:gd name="T6" fmla="*/ 1 w 13"/>
                <a:gd name="T7" fmla="*/ 5 h 13"/>
                <a:gd name="T8" fmla="*/ 8 w 13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"/>
                  </a:moveTo>
                  <a:cubicBezTo>
                    <a:pt x="11" y="2"/>
                    <a:pt x="13" y="5"/>
                    <a:pt x="12" y="8"/>
                  </a:cubicBezTo>
                  <a:cubicBezTo>
                    <a:pt x="11" y="11"/>
                    <a:pt x="8" y="13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Freeform 49"/>
            <p:cNvSpPr/>
            <p:nvPr/>
          </p:nvSpPr>
          <p:spPr bwMode="auto">
            <a:xfrm>
              <a:off x="4808" y="872"/>
              <a:ext cx="18" cy="16"/>
            </a:xfrm>
            <a:custGeom>
              <a:avLst/>
              <a:gdLst>
                <a:gd name="T0" fmla="*/ 5 w 13"/>
                <a:gd name="T1" fmla="*/ 1 h 12"/>
                <a:gd name="T2" fmla="*/ 12 w 13"/>
                <a:gd name="T3" fmla="*/ 4 h 12"/>
                <a:gd name="T4" fmla="*/ 8 w 13"/>
                <a:gd name="T5" fmla="*/ 11 h 12"/>
                <a:gd name="T6" fmla="*/ 1 w 13"/>
                <a:gd name="T7" fmla="*/ 7 h 12"/>
                <a:gd name="T8" fmla="*/ 5 w 13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"/>
                  </a:moveTo>
                  <a:cubicBezTo>
                    <a:pt x="8" y="0"/>
                    <a:pt x="11" y="2"/>
                    <a:pt x="12" y="4"/>
                  </a:cubicBezTo>
                  <a:cubicBezTo>
                    <a:pt x="13" y="7"/>
                    <a:pt x="11" y="10"/>
                    <a:pt x="8" y="11"/>
                  </a:cubicBezTo>
                  <a:cubicBezTo>
                    <a:pt x="5" y="12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3" name="Freeform 50"/>
            <p:cNvSpPr/>
            <p:nvPr/>
          </p:nvSpPr>
          <p:spPr bwMode="auto">
            <a:xfrm>
              <a:off x="4836" y="920"/>
              <a:ext cx="17" cy="16"/>
            </a:xfrm>
            <a:custGeom>
              <a:avLst/>
              <a:gdLst>
                <a:gd name="T0" fmla="*/ 2 w 12"/>
                <a:gd name="T1" fmla="*/ 2 h 12"/>
                <a:gd name="T2" fmla="*/ 10 w 12"/>
                <a:gd name="T3" fmla="*/ 2 h 12"/>
                <a:gd name="T4" fmla="*/ 10 w 12"/>
                <a:gd name="T5" fmla="*/ 10 h 12"/>
                <a:gd name="T6" fmla="*/ 2 w 12"/>
                <a:gd name="T7" fmla="*/ 10 h 12"/>
                <a:gd name="T8" fmla="*/ 2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2"/>
                  </a:move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4" name="Freeform 51"/>
            <p:cNvSpPr/>
            <p:nvPr/>
          </p:nvSpPr>
          <p:spPr bwMode="auto">
            <a:xfrm>
              <a:off x="4884" y="947"/>
              <a:ext cx="17" cy="17"/>
            </a:xfrm>
            <a:custGeom>
              <a:avLst/>
              <a:gdLst>
                <a:gd name="T0" fmla="*/ 0 w 12"/>
                <a:gd name="T1" fmla="*/ 5 h 12"/>
                <a:gd name="T2" fmla="*/ 7 w 12"/>
                <a:gd name="T3" fmla="*/ 1 h 12"/>
                <a:gd name="T4" fmla="*/ 11 w 12"/>
                <a:gd name="T5" fmla="*/ 8 h 12"/>
                <a:gd name="T6" fmla="*/ 4 w 12"/>
                <a:gd name="T7" fmla="*/ 11 h 12"/>
                <a:gd name="T8" fmla="*/ 0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0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1" y="11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Freeform 52"/>
            <p:cNvSpPr/>
            <p:nvPr/>
          </p:nvSpPr>
          <p:spPr bwMode="auto">
            <a:xfrm>
              <a:off x="4939" y="947"/>
              <a:ext cx="16" cy="17"/>
            </a:xfrm>
            <a:custGeom>
              <a:avLst/>
              <a:gdLst>
                <a:gd name="T0" fmla="*/ 1 w 12"/>
                <a:gd name="T1" fmla="*/ 8 h 12"/>
                <a:gd name="T2" fmla="*/ 5 w 12"/>
                <a:gd name="T3" fmla="*/ 1 h 12"/>
                <a:gd name="T4" fmla="*/ 12 w 12"/>
                <a:gd name="T5" fmla="*/ 5 h 12"/>
                <a:gd name="T6" fmla="*/ 8 w 12"/>
                <a:gd name="T7" fmla="*/ 11 h 12"/>
                <a:gd name="T8" fmla="*/ 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8"/>
                  </a:move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2" y="8"/>
                    <a:pt x="11" y="11"/>
                    <a:pt x="8" y="11"/>
                  </a:cubicBezTo>
                  <a:cubicBezTo>
                    <a:pt x="5" y="12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Freeform 53"/>
            <p:cNvSpPr/>
            <p:nvPr/>
          </p:nvSpPr>
          <p:spPr bwMode="auto">
            <a:xfrm>
              <a:off x="4987" y="920"/>
              <a:ext cx="16" cy="16"/>
            </a:xfrm>
            <a:custGeom>
              <a:avLst/>
              <a:gdLst>
                <a:gd name="T0" fmla="*/ 2 w 12"/>
                <a:gd name="T1" fmla="*/ 10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10 h 12"/>
                <a:gd name="T8" fmla="*/ 2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10"/>
                  </a:move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4" y="12"/>
                    <a:pt x="2" y="10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Freeform 54"/>
            <p:cNvSpPr/>
            <p:nvPr/>
          </p:nvSpPr>
          <p:spPr bwMode="auto">
            <a:xfrm>
              <a:off x="5014" y="872"/>
              <a:ext cx="18" cy="16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4 h 12"/>
                <a:gd name="T4" fmla="*/ 8 w 13"/>
                <a:gd name="T5" fmla="*/ 1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1" y="1"/>
                    <a:pt x="13" y="4"/>
                    <a:pt x="12" y="7"/>
                  </a:cubicBezTo>
                  <a:cubicBezTo>
                    <a:pt x="11" y="10"/>
                    <a:pt x="8" y="12"/>
                    <a:pt x="5" y="11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Freeform 55"/>
            <p:cNvSpPr/>
            <p:nvPr/>
          </p:nvSpPr>
          <p:spPr bwMode="auto">
            <a:xfrm>
              <a:off x="5014" y="816"/>
              <a:ext cx="18" cy="1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8 h 13"/>
                <a:gd name="T4" fmla="*/ 5 w 13"/>
                <a:gd name="T5" fmla="*/ 1 h 13"/>
                <a:gd name="T6" fmla="*/ 12 w 13"/>
                <a:gd name="T7" fmla="*/ 5 h 13"/>
                <a:gd name="T8" fmla="*/ 8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2" y="11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ubicBezTo>
                    <a:pt x="8" y="0"/>
                    <a:pt x="11" y="2"/>
                    <a:pt x="12" y="5"/>
                  </a:cubicBezTo>
                  <a:cubicBezTo>
                    <a:pt x="13" y="8"/>
                    <a:pt x="11" y="11"/>
                    <a:pt x="8" y="12"/>
                  </a:cubicBezTo>
                  <a:close/>
                </a:path>
              </a:pathLst>
            </a:custGeom>
            <a:solidFill>
              <a:srgbClr val="C0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Freeform 56"/>
            <p:cNvSpPr/>
            <p:nvPr/>
          </p:nvSpPr>
          <p:spPr bwMode="auto">
            <a:xfrm>
              <a:off x="4259" y="1155"/>
              <a:ext cx="359" cy="359"/>
            </a:xfrm>
            <a:custGeom>
              <a:avLst/>
              <a:gdLst>
                <a:gd name="T0" fmla="*/ 144 w 263"/>
                <a:gd name="T1" fmla="*/ 144 h 263"/>
                <a:gd name="T2" fmla="*/ 7 w 263"/>
                <a:gd name="T3" fmla="*/ 256 h 263"/>
                <a:gd name="T4" fmla="*/ 118 w 263"/>
                <a:gd name="T5" fmla="*/ 118 h 263"/>
                <a:gd name="T6" fmla="*/ 256 w 263"/>
                <a:gd name="T7" fmla="*/ 7 h 263"/>
                <a:gd name="T8" fmla="*/ 144 w 263"/>
                <a:gd name="T9" fmla="*/ 1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3">
                  <a:moveTo>
                    <a:pt x="144" y="144"/>
                  </a:moveTo>
                  <a:cubicBezTo>
                    <a:pt x="76" y="213"/>
                    <a:pt x="14" y="263"/>
                    <a:pt x="7" y="256"/>
                  </a:cubicBezTo>
                  <a:cubicBezTo>
                    <a:pt x="0" y="249"/>
                    <a:pt x="50" y="187"/>
                    <a:pt x="118" y="118"/>
                  </a:cubicBezTo>
                  <a:cubicBezTo>
                    <a:pt x="187" y="49"/>
                    <a:pt x="249" y="0"/>
                    <a:pt x="256" y="7"/>
                  </a:cubicBezTo>
                  <a:cubicBezTo>
                    <a:pt x="263" y="14"/>
                    <a:pt x="213" y="76"/>
                    <a:pt x="144" y="144"/>
                  </a:cubicBezTo>
                  <a:close/>
                </a:path>
              </a:pathLst>
            </a:custGeom>
            <a:solidFill>
              <a:srgbClr val="9C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0" name="Freeform 57"/>
            <p:cNvSpPr/>
            <p:nvPr/>
          </p:nvSpPr>
          <p:spPr bwMode="auto">
            <a:xfrm>
              <a:off x="2577" y="2670"/>
              <a:ext cx="1299" cy="409"/>
            </a:xfrm>
            <a:custGeom>
              <a:avLst/>
              <a:gdLst>
                <a:gd name="T0" fmla="*/ 921 w 951"/>
                <a:gd name="T1" fmla="*/ 299 h 299"/>
                <a:gd name="T2" fmla="*/ 951 w 951"/>
                <a:gd name="T3" fmla="*/ 226 h 299"/>
                <a:gd name="T4" fmla="*/ 913 w 951"/>
                <a:gd name="T5" fmla="*/ 147 h 299"/>
                <a:gd name="T6" fmla="*/ 913 w 951"/>
                <a:gd name="T7" fmla="*/ 139 h 299"/>
                <a:gd name="T8" fmla="*/ 831 w 951"/>
                <a:gd name="T9" fmla="*/ 56 h 299"/>
                <a:gd name="T10" fmla="*/ 765 w 951"/>
                <a:gd name="T11" fmla="*/ 90 h 299"/>
                <a:gd name="T12" fmla="*/ 754 w 951"/>
                <a:gd name="T13" fmla="*/ 87 h 299"/>
                <a:gd name="T14" fmla="*/ 659 w 951"/>
                <a:gd name="T15" fmla="*/ 0 h 299"/>
                <a:gd name="T16" fmla="*/ 566 w 951"/>
                <a:gd name="T17" fmla="*/ 71 h 299"/>
                <a:gd name="T18" fmla="*/ 556 w 951"/>
                <a:gd name="T19" fmla="*/ 71 h 299"/>
                <a:gd name="T20" fmla="*/ 515 w 951"/>
                <a:gd name="T21" fmla="*/ 87 h 299"/>
                <a:gd name="T22" fmla="*/ 515 w 951"/>
                <a:gd name="T23" fmla="*/ 86 h 299"/>
                <a:gd name="T24" fmla="*/ 439 w 951"/>
                <a:gd name="T25" fmla="*/ 10 h 299"/>
                <a:gd name="T26" fmla="*/ 363 w 951"/>
                <a:gd name="T27" fmla="*/ 86 h 299"/>
                <a:gd name="T28" fmla="*/ 363 w 951"/>
                <a:gd name="T29" fmla="*/ 90 h 299"/>
                <a:gd name="T30" fmla="*/ 346 w 951"/>
                <a:gd name="T31" fmla="*/ 95 h 299"/>
                <a:gd name="T32" fmla="*/ 299 w 951"/>
                <a:gd name="T33" fmla="*/ 56 h 299"/>
                <a:gd name="T34" fmla="*/ 259 w 951"/>
                <a:gd name="T35" fmla="*/ 77 h 299"/>
                <a:gd name="T36" fmla="*/ 167 w 951"/>
                <a:gd name="T37" fmla="*/ 22 h 299"/>
                <a:gd name="T38" fmla="*/ 64 w 951"/>
                <a:gd name="T39" fmla="*/ 125 h 299"/>
                <a:gd name="T40" fmla="*/ 65 w 951"/>
                <a:gd name="T41" fmla="*/ 134 h 299"/>
                <a:gd name="T42" fmla="*/ 0 w 951"/>
                <a:gd name="T43" fmla="*/ 248 h 299"/>
                <a:gd name="T44" fmla="*/ 10 w 951"/>
                <a:gd name="T45" fmla="*/ 299 h 299"/>
                <a:gd name="T46" fmla="*/ 921 w 951"/>
                <a:gd name="T4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51" h="299">
                  <a:moveTo>
                    <a:pt x="921" y="299"/>
                  </a:moveTo>
                  <a:cubicBezTo>
                    <a:pt x="939" y="280"/>
                    <a:pt x="951" y="255"/>
                    <a:pt x="951" y="226"/>
                  </a:cubicBezTo>
                  <a:cubicBezTo>
                    <a:pt x="951" y="194"/>
                    <a:pt x="936" y="166"/>
                    <a:pt x="913" y="147"/>
                  </a:cubicBezTo>
                  <a:cubicBezTo>
                    <a:pt x="913" y="144"/>
                    <a:pt x="913" y="141"/>
                    <a:pt x="913" y="139"/>
                  </a:cubicBezTo>
                  <a:cubicBezTo>
                    <a:pt x="913" y="93"/>
                    <a:pt x="876" y="56"/>
                    <a:pt x="831" y="56"/>
                  </a:cubicBezTo>
                  <a:cubicBezTo>
                    <a:pt x="804" y="56"/>
                    <a:pt x="780" y="69"/>
                    <a:pt x="765" y="90"/>
                  </a:cubicBezTo>
                  <a:cubicBezTo>
                    <a:pt x="761" y="88"/>
                    <a:pt x="758" y="87"/>
                    <a:pt x="754" y="87"/>
                  </a:cubicBezTo>
                  <a:cubicBezTo>
                    <a:pt x="749" y="38"/>
                    <a:pt x="708" y="0"/>
                    <a:pt x="659" y="0"/>
                  </a:cubicBezTo>
                  <a:cubicBezTo>
                    <a:pt x="614" y="0"/>
                    <a:pt x="577" y="31"/>
                    <a:pt x="566" y="71"/>
                  </a:cubicBezTo>
                  <a:cubicBezTo>
                    <a:pt x="563" y="71"/>
                    <a:pt x="559" y="71"/>
                    <a:pt x="556" y="71"/>
                  </a:cubicBezTo>
                  <a:cubicBezTo>
                    <a:pt x="540" y="71"/>
                    <a:pt x="526" y="77"/>
                    <a:pt x="515" y="87"/>
                  </a:cubicBezTo>
                  <a:cubicBezTo>
                    <a:pt x="515" y="86"/>
                    <a:pt x="515" y="86"/>
                    <a:pt x="515" y="86"/>
                  </a:cubicBezTo>
                  <a:cubicBezTo>
                    <a:pt x="515" y="44"/>
                    <a:pt x="481" y="10"/>
                    <a:pt x="439" y="10"/>
                  </a:cubicBezTo>
                  <a:cubicBezTo>
                    <a:pt x="397" y="10"/>
                    <a:pt x="363" y="44"/>
                    <a:pt x="363" y="86"/>
                  </a:cubicBezTo>
                  <a:cubicBezTo>
                    <a:pt x="363" y="88"/>
                    <a:pt x="363" y="89"/>
                    <a:pt x="363" y="90"/>
                  </a:cubicBezTo>
                  <a:cubicBezTo>
                    <a:pt x="357" y="91"/>
                    <a:pt x="351" y="93"/>
                    <a:pt x="346" y="95"/>
                  </a:cubicBezTo>
                  <a:cubicBezTo>
                    <a:pt x="341" y="73"/>
                    <a:pt x="322" y="56"/>
                    <a:pt x="299" y="56"/>
                  </a:cubicBezTo>
                  <a:cubicBezTo>
                    <a:pt x="282" y="56"/>
                    <a:pt x="268" y="65"/>
                    <a:pt x="259" y="77"/>
                  </a:cubicBezTo>
                  <a:cubicBezTo>
                    <a:pt x="242" y="44"/>
                    <a:pt x="207" y="22"/>
                    <a:pt x="167" y="22"/>
                  </a:cubicBezTo>
                  <a:cubicBezTo>
                    <a:pt x="110" y="22"/>
                    <a:pt x="64" y="68"/>
                    <a:pt x="64" y="125"/>
                  </a:cubicBezTo>
                  <a:cubicBezTo>
                    <a:pt x="64" y="128"/>
                    <a:pt x="64" y="131"/>
                    <a:pt x="65" y="134"/>
                  </a:cubicBezTo>
                  <a:cubicBezTo>
                    <a:pt x="26" y="157"/>
                    <a:pt x="0" y="199"/>
                    <a:pt x="0" y="248"/>
                  </a:cubicBezTo>
                  <a:cubicBezTo>
                    <a:pt x="0" y="266"/>
                    <a:pt x="3" y="283"/>
                    <a:pt x="10" y="299"/>
                  </a:cubicBezTo>
                  <a:lnTo>
                    <a:pt x="921" y="299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33968" y="1177113"/>
            <a:ext cx="68079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、</a:t>
            </a:r>
            <a:r>
              <a:rPr lang="zh-CN" altLang="en-US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用户注册和登录功能</a:t>
            </a:r>
            <a:endParaRPr lang="en-US" altLang="zh-CN" sz="2400" dirty="0" smtClean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、电影数据爬取功能</a:t>
            </a: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、电影数据可视化功能：</a:t>
            </a:r>
            <a:endParaRPr lang="en-US" altLang="zh-CN" sz="2400" dirty="0" smtClean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·</a:t>
            </a:r>
            <a:r>
              <a:rPr lang="zh-CN" altLang="en-US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动态展示不同时间段不同题材电影票房份额</a:t>
            </a:r>
            <a:endParaRPr lang="en-US" altLang="zh-CN" sz="2400" dirty="0" smtClean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lvl="0"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     ·</a:t>
            </a:r>
            <a:r>
              <a:rPr lang="zh-CN" altLang="en-US" sz="2400" dirty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动态对比展示电影票房每年变化</a:t>
            </a:r>
            <a:r>
              <a:rPr lang="zh-CN" altLang="en-US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趋势</a:t>
            </a:r>
            <a:endParaRPr lang="en-US" altLang="zh-CN" sz="2400" dirty="0" smtClean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lvl="0"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     ·</a:t>
            </a:r>
            <a:r>
              <a:rPr lang="zh-CN" altLang="en-US" sz="2400" dirty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动态展示不同年份</a:t>
            </a:r>
            <a:r>
              <a:rPr lang="zh-CN" altLang="en-US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的</a:t>
            </a:r>
            <a:r>
              <a:rPr lang="en-US" altLang="zh-CN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top</a:t>
            </a:r>
            <a:r>
              <a:rPr lang="zh-CN" altLang="en-US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电影</a:t>
            </a:r>
            <a:endParaRPr lang="en-US" altLang="zh-CN" sz="2400" dirty="0" smtClean="0">
              <a:solidFill>
                <a:srgbClr val="00B0F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lvl="0"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      ……</a:t>
            </a:r>
          </a:p>
          <a:p>
            <a:pPr lvl="0"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00B0F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、电影数据报表功能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0" name="Rectangle 319"/>
          <p:cNvSpPr/>
          <p:nvPr/>
        </p:nvSpPr>
        <p:spPr>
          <a:xfrm flipH="1">
            <a:off x="0" y="1645705"/>
            <a:ext cx="12192000" cy="4606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21" name="Group 320"/>
          <p:cNvGrpSpPr/>
          <p:nvPr/>
        </p:nvGrpSpPr>
        <p:grpSpPr>
          <a:xfrm>
            <a:off x="4089305" y="1631212"/>
            <a:ext cx="8074958" cy="4621418"/>
            <a:chOff x="7629617" y="977339"/>
            <a:chExt cx="3127375" cy="3851276"/>
          </a:xfrm>
        </p:grpSpPr>
        <p:sp>
          <p:nvSpPr>
            <p:cNvPr id="323" name="Freeform 9"/>
            <p:cNvSpPr>
              <a:spLocks/>
            </p:cNvSpPr>
            <p:nvPr/>
          </p:nvSpPr>
          <p:spPr bwMode="auto">
            <a:xfrm>
              <a:off x="7678924" y="977340"/>
              <a:ext cx="1733550" cy="3851275"/>
            </a:xfrm>
            <a:custGeom>
              <a:avLst/>
              <a:gdLst>
                <a:gd name="T0" fmla="*/ 459 w 459"/>
                <a:gd name="T1" fmla="*/ 0 h 1024"/>
                <a:gd name="T2" fmla="*/ 218 w 459"/>
                <a:gd name="T3" fmla="*/ 0 h 1024"/>
                <a:gd name="T4" fmla="*/ 0 w 459"/>
                <a:gd name="T5" fmla="*/ 1024 h 1024"/>
                <a:gd name="T6" fmla="*/ 376 w 459"/>
                <a:gd name="T7" fmla="*/ 1024 h 1024"/>
                <a:gd name="T8" fmla="*/ 459 w 459"/>
                <a:gd name="T9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024">
                  <a:moveTo>
                    <a:pt x="459" y="0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304" y="549"/>
                    <a:pt x="0" y="1024"/>
                  </a:cubicBezTo>
                  <a:cubicBezTo>
                    <a:pt x="376" y="1024"/>
                    <a:pt x="376" y="1024"/>
                    <a:pt x="376" y="1024"/>
                  </a:cubicBezTo>
                  <a:cubicBezTo>
                    <a:pt x="459" y="0"/>
                    <a:pt x="459" y="0"/>
                    <a:pt x="459" y="0"/>
                  </a:cubicBezTo>
                </a:path>
              </a:pathLst>
            </a:custGeom>
            <a:solidFill>
              <a:schemeClr val="accent4">
                <a:alpha val="79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4" name="Freeform 5"/>
            <p:cNvSpPr>
              <a:spLocks/>
            </p:cNvSpPr>
            <p:nvPr/>
          </p:nvSpPr>
          <p:spPr bwMode="auto">
            <a:xfrm>
              <a:off x="7629617" y="977339"/>
              <a:ext cx="3127375" cy="3851275"/>
            </a:xfrm>
            <a:custGeom>
              <a:avLst/>
              <a:gdLst>
                <a:gd name="T0" fmla="*/ 0 w 831"/>
                <a:gd name="T1" fmla="*/ 1024 h 1024"/>
                <a:gd name="T2" fmla="*/ 322 w 831"/>
                <a:gd name="T3" fmla="*/ 0 h 1024"/>
                <a:gd name="T4" fmla="*/ 831 w 831"/>
                <a:gd name="T5" fmla="*/ 0 h 1024"/>
                <a:gd name="T6" fmla="*/ 831 w 831"/>
                <a:gd name="T7" fmla="*/ 1024 h 1024"/>
                <a:gd name="T8" fmla="*/ 0 w 831"/>
                <a:gd name="T9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1024">
                  <a:moveTo>
                    <a:pt x="0" y="1024"/>
                  </a:moveTo>
                  <a:cubicBezTo>
                    <a:pt x="385" y="666"/>
                    <a:pt x="322" y="0"/>
                    <a:pt x="322" y="0"/>
                  </a:cubicBezTo>
                  <a:cubicBezTo>
                    <a:pt x="831" y="0"/>
                    <a:pt x="831" y="0"/>
                    <a:pt x="831" y="0"/>
                  </a:cubicBezTo>
                  <a:cubicBezTo>
                    <a:pt x="831" y="1024"/>
                    <a:pt x="831" y="1024"/>
                    <a:pt x="831" y="1024"/>
                  </a:cubicBezTo>
                  <a:lnTo>
                    <a:pt x="0" y="10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9" name="Content Placeholder 2">
            <a:extLst>
              <a:ext uri="{FF2B5EF4-FFF2-40B4-BE49-F238E27FC236}">
                <a16:creationId xmlns:a16="http://schemas.microsoft.com/office/drawing/2014/main" id="{3BD0CCD3-5D41-4B01-973D-9D93980A962D}"/>
              </a:ext>
            </a:extLst>
          </p:cNvPr>
          <p:cNvSpPr txBox="1">
            <a:spLocks/>
          </p:cNvSpPr>
          <p:nvPr/>
        </p:nvSpPr>
        <p:spPr>
          <a:xfrm>
            <a:off x="876813" y="1797581"/>
            <a:ext cx="2290763" cy="502291"/>
          </a:xfrm>
          <a:prstGeom prst="rect">
            <a:avLst/>
          </a:prstGeom>
          <a:noFill/>
          <a:ln>
            <a:noFill/>
          </a:ln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133" b="1" dirty="0" smtClean="0">
                <a:solidFill>
                  <a:prstClr val="white"/>
                </a:solidFill>
                <a:latin typeface="Calibri"/>
                <a:ea typeface="Open Sans" pitchFamily="34" charset="0"/>
                <a:cs typeface="Open Sans" pitchFamily="34" charset="0"/>
              </a:rPr>
              <a:t>没有系统之前</a:t>
            </a:r>
            <a:endParaRPr kumimoji="0" lang="en-US" sz="2133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39" name="TextBox 321"/>
          <p:cNvSpPr txBox="1"/>
          <p:nvPr/>
        </p:nvSpPr>
        <p:spPr>
          <a:xfrm>
            <a:off x="218189" y="38755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 smtClean="0">
                <a:solidFill>
                  <a:srgbClr val="C0392B"/>
                </a:solidFill>
                <a:latin typeface="新宋体" pitchFamily="49" charset="-122"/>
                <a:ea typeface="新宋体" pitchFamily="49" charset="-122"/>
              </a:rPr>
              <a:t>应用场景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C0392B"/>
              </a:solidFill>
              <a:effectLst/>
              <a:uLnTx/>
              <a:uFillTx/>
              <a:latin typeface="新宋体" pitchFamily="49" charset="-122"/>
              <a:ea typeface="新宋体" pitchFamily="49" charset="-122"/>
              <a:cs typeface="+mn-cs"/>
            </a:endParaRPr>
          </a:p>
        </p:txBody>
      </p:sp>
      <p:sp>
        <p:nvSpPr>
          <p:cNvPr id="640" name="Content Placeholder 2">
            <a:extLst>
              <a:ext uri="{FF2B5EF4-FFF2-40B4-BE49-F238E27FC236}">
                <a16:creationId xmlns:a16="http://schemas.microsoft.com/office/drawing/2014/main" id="{3BD0CCD3-5D41-4B01-973D-9D93980A962D}"/>
              </a:ext>
            </a:extLst>
          </p:cNvPr>
          <p:cNvSpPr txBox="1">
            <a:spLocks/>
          </p:cNvSpPr>
          <p:nvPr/>
        </p:nvSpPr>
        <p:spPr>
          <a:xfrm>
            <a:off x="9001963" y="1806548"/>
            <a:ext cx="2290763" cy="502291"/>
          </a:xfrm>
          <a:prstGeom prst="rect">
            <a:avLst/>
          </a:prstGeom>
          <a:noFill/>
          <a:ln>
            <a:noFill/>
          </a:ln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133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 pitchFamily="34" charset="0"/>
                <a:cs typeface="Open Sans" pitchFamily="34" charset="0"/>
              </a:rPr>
              <a:t>使用系统后</a:t>
            </a:r>
            <a:endParaRPr kumimoji="0" lang="en-US" sz="2133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57" y="2664069"/>
            <a:ext cx="4568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39C12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老板要求电影工作者小明写一篇</a:t>
            </a:r>
            <a:r>
              <a:rPr lang="en-US" altLang="zh-CN" sz="2000" dirty="0" smtClean="0">
                <a:solidFill>
                  <a:srgbClr val="F39C12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2018</a:t>
            </a:r>
            <a:r>
              <a:rPr lang="zh-CN" altLang="en-US" sz="2000" dirty="0" smtClean="0">
                <a:solidFill>
                  <a:srgbClr val="F39C12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年科幻电影票房变化趋势的分析文章，小明需要在百度上逐个查询</a:t>
            </a:r>
            <a:r>
              <a:rPr lang="en-US" altLang="zh-CN" sz="2000" dirty="0" smtClean="0">
                <a:solidFill>
                  <a:srgbClr val="F39C12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2018</a:t>
            </a:r>
            <a:r>
              <a:rPr lang="zh-CN" altLang="en-US" sz="2000" dirty="0" smtClean="0">
                <a:solidFill>
                  <a:srgbClr val="F39C12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年的科幻电影，并将数据输入自制</a:t>
            </a:r>
            <a:r>
              <a:rPr lang="en-US" altLang="zh-CN" sz="2000" dirty="0" smtClean="0">
                <a:solidFill>
                  <a:srgbClr val="F39C12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Excel</a:t>
            </a:r>
            <a:r>
              <a:rPr lang="zh-CN" altLang="en-US" sz="2000" dirty="0" smtClean="0">
                <a:solidFill>
                  <a:srgbClr val="F39C12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表格中，手动计算统计票房变化趋势。可是统计筛查过程的工作量非常大，加班到很晚的小明感到非常劳累，郁闷为什么没有一个更方便快捷的统计方式呢。</a:t>
            </a:r>
            <a:endParaRPr lang="zh-CN" altLang="en-US" sz="2000" dirty="0">
              <a:solidFill>
                <a:srgbClr val="F39C12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646" name="文本框 645"/>
          <p:cNvSpPr txBox="1"/>
          <p:nvPr/>
        </p:nvSpPr>
        <p:spPr>
          <a:xfrm>
            <a:off x="7467061" y="2664069"/>
            <a:ext cx="4568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44546A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老板要求电影工作者小明写一篇</a:t>
            </a:r>
            <a:r>
              <a:rPr lang="en-US" altLang="zh-CN" sz="2000" dirty="0" smtClean="0">
                <a:solidFill>
                  <a:srgbClr val="44546A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2018</a:t>
            </a:r>
            <a:r>
              <a:rPr lang="zh-CN" altLang="en-US" sz="2000" dirty="0" smtClean="0">
                <a:solidFill>
                  <a:srgbClr val="44546A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年科幻电影票房变化趋势的分析文章，小明打开瓜皮电影可视化分析系统，选择票房趋势分析功能，简单地输入年份和类型后，马上得到了直观的统计图表。小明直接将得到的图表加入文章，很快地完成了任务，受到了老板的表扬，早早地和其他在加班的同事道了再见。</a:t>
            </a:r>
            <a:endParaRPr lang="zh-CN" altLang="en-US" sz="2000" dirty="0">
              <a:solidFill>
                <a:srgbClr val="44546A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25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/>
      <p:bldP spid="640" grpId="0"/>
      <p:bldP spid="3" grpId="0"/>
      <p:bldP spid="6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2" name="TextBox 321"/>
          <p:cNvSpPr txBox="1"/>
          <p:nvPr/>
        </p:nvSpPr>
        <p:spPr>
          <a:xfrm>
            <a:off x="218189" y="38755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人员分工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39C1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8" name="Freeform 12"/>
          <p:cNvSpPr/>
          <p:nvPr/>
        </p:nvSpPr>
        <p:spPr bwMode="auto">
          <a:xfrm>
            <a:off x="722638" y="2611589"/>
            <a:ext cx="1948844" cy="2950704"/>
          </a:xfrm>
          <a:custGeom>
            <a:avLst/>
            <a:gdLst>
              <a:gd name="T0" fmla="*/ 966 w 1077"/>
              <a:gd name="T1" fmla="*/ 315 h 1781"/>
              <a:gd name="T2" fmla="*/ 793 w 1077"/>
              <a:gd name="T3" fmla="*/ 486 h 1781"/>
              <a:gd name="T4" fmla="*/ 650 w 1077"/>
              <a:gd name="T5" fmla="*/ 297 h 1781"/>
              <a:gd name="T6" fmla="*/ 625 w 1077"/>
              <a:gd name="T7" fmla="*/ 266 h 1781"/>
              <a:gd name="T8" fmla="*/ 632 w 1077"/>
              <a:gd name="T9" fmla="*/ 236 h 1781"/>
              <a:gd name="T10" fmla="*/ 682 w 1077"/>
              <a:gd name="T11" fmla="*/ 187 h 1781"/>
              <a:gd name="T12" fmla="*/ 698 w 1077"/>
              <a:gd name="T13" fmla="*/ 150 h 1781"/>
              <a:gd name="T14" fmla="*/ 665 w 1077"/>
              <a:gd name="T15" fmla="*/ 82 h 1781"/>
              <a:gd name="T16" fmla="*/ 661 w 1077"/>
              <a:gd name="T17" fmla="*/ 50 h 1781"/>
              <a:gd name="T18" fmla="*/ 627 w 1077"/>
              <a:gd name="T19" fmla="*/ 24 h 1781"/>
              <a:gd name="T20" fmla="*/ 576 w 1077"/>
              <a:gd name="T21" fmla="*/ 3 h 1781"/>
              <a:gd name="T22" fmla="*/ 492 w 1077"/>
              <a:gd name="T23" fmla="*/ 48 h 1781"/>
              <a:gd name="T24" fmla="*/ 471 w 1077"/>
              <a:gd name="T25" fmla="*/ 119 h 1781"/>
              <a:gd name="T26" fmla="*/ 513 w 1077"/>
              <a:gd name="T27" fmla="*/ 199 h 1781"/>
              <a:gd name="T28" fmla="*/ 495 w 1077"/>
              <a:gd name="T29" fmla="*/ 223 h 1781"/>
              <a:gd name="T30" fmla="*/ 386 w 1077"/>
              <a:gd name="T31" fmla="*/ 230 h 1781"/>
              <a:gd name="T32" fmla="*/ 106 w 1077"/>
              <a:gd name="T33" fmla="*/ 313 h 1781"/>
              <a:gd name="T34" fmla="*/ 60 w 1077"/>
              <a:gd name="T35" fmla="*/ 630 h 1781"/>
              <a:gd name="T36" fmla="*/ 138 w 1077"/>
              <a:gd name="T37" fmla="*/ 599 h 1781"/>
              <a:gd name="T38" fmla="*/ 169 w 1077"/>
              <a:gd name="T39" fmla="*/ 527 h 1781"/>
              <a:gd name="T40" fmla="*/ 176 w 1077"/>
              <a:gd name="T41" fmla="*/ 406 h 1781"/>
              <a:gd name="T42" fmla="*/ 220 w 1077"/>
              <a:gd name="T43" fmla="*/ 373 h 1781"/>
              <a:gd name="T44" fmla="*/ 308 w 1077"/>
              <a:gd name="T45" fmla="*/ 360 h 1781"/>
              <a:gd name="T46" fmla="*/ 317 w 1077"/>
              <a:gd name="T47" fmla="*/ 358 h 1781"/>
              <a:gd name="T48" fmla="*/ 256 w 1077"/>
              <a:gd name="T49" fmla="*/ 760 h 1781"/>
              <a:gd name="T50" fmla="*/ 254 w 1077"/>
              <a:gd name="T51" fmla="*/ 794 h 1781"/>
              <a:gd name="T52" fmla="*/ 261 w 1077"/>
              <a:gd name="T53" fmla="*/ 896 h 1781"/>
              <a:gd name="T54" fmla="*/ 123 w 1077"/>
              <a:gd name="T55" fmla="*/ 1406 h 1781"/>
              <a:gd name="T56" fmla="*/ 47 w 1077"/>
              <a:gd name="T57" fmla="*/ 1578 h 1781"/>
              <a:gd name="T58" fmla="*/ 4 w 1077"/>
              <a:gd name="T59" fmla="*/ 1633 h 1781"/>
              <a:gd name="T60" fmla="*/ 56 w 1077"/>
              <a:gd name="T61" fmla="*/ 1688 h 1781"/>
              <a:gd name="T62" fmla="*/ 104 w 1077"/>
              <a:gd name="T63" fmla="*/ 1714 h 1781"/>
              <a:gd name="T64" fmla="*/ 122 w 1077"/>
              <a:gd name="T65" fmla="*/ 1741 h 1781"/>
              <a:gd name="T66" fmla="*/ 174 w 1077"/>
              <a:gd name="T67" fmla="*/ 1703 h 1781"/>
              <a:gd name="T68" fmla="*/ 161 w 1077"/>
              <a:gd name="T69" fmla="*/ 1636 h 1781"/>
              <a:gd name="T70" fmla="*/ 323 w 1077"/>
              <a:gd name="T71" fmla="*/ 1294 h 1781"/>
              <a:gd name="T72" fmla="*/ 385 w 1077"/>
              <a:gd name="T73" fmla="*/ 1152 h 1781"/>
              <a:gd name="T74" fmla="*/ 481 w 1077"/>
              <a:gd name="T75" fmla="*/ 943 h 1781"/>
              <a:gd name="T76" fmla="*/ 699 w 1077"/>
              <a:gd name="T77" fmla="*/ 879 h 1781"/>
              <a:gd name="T78" fmla="*/ 682 w 1077"/>
              <a:gd name="T79" fmla="*/ 976 h 1781"/>
              <a:gd name="T80" fmla="*/ 632 w 1077"/>
              <a:gd name="T81" fmla="*/ 1141 h 1781"/>
              <a:gd name="T82" fmla="*/ 618 w 1077"/>
              <a:gd name="T83" fmla="*/ 1225 h 1781"/>
              <a:gd name="T84" fmla="*/ 670 w 1077"/>
              <a:gd name="T85" fmla="*/ 1269 h 1781"/>
              <a:gd name="T86" fmla="*/ 795 w 1077"/>
              <a:gd name="T87" fmla="*/ 1285 h 1781"/>
              <a:gd name="T88" fmla="*/ 830 w 1077"/>
              <a:gd name="T89" fmla="*/ 1219 h 1781"/>
              <a:gd name="T90" fmla="*/ 746 w 1077"/>
              <a:gd name="T91" fmla="*/ 1165 h 1781"/>
              <a:gd name="T92" fmla="*/ 840 w 1077"/>
              <a:gd name="T93" fmla="*/ 864 h 1781"/>
              <a:gd name="T94" fmla="*/ 831 w 1077"/>
              <a:gd name="T95" fmla="*/ 762 h 1781"/>
              <a:gd name="T96" fmla="*/ 507 w 1077"/>
              <a:gd name="T97" fmla="*/ 757 h 1781"/>
              <a:gd name="T98" fmla="*/ 508 w 1077"/>
              <a:gd name="T99" fmla="*/ 758 h 1781"/>
              <a:gd name="T100" fmla="*/ 560 w 1077"/>
              <a:gd name="T101" fmla="*/ 658 h 1781"/>
              <a:gd name="T102" fmla="*/ 607 w 1077"/>
              <a:gd name="T103" fmla="*/ 511 h 1781"/>
              <a:gd name="T104" fmla="*/ 643 w 1077"/>
              <a:gd name="T105" fmla="*/ 449 h 1781"/>
              <a:gd name="T106" fmla="*/ 784 w 1077"/>
              <a:gd name="T107" fmla="*/ 596 h 1781"/>
              <a:gd name="T108" fmla="*/ 836 w 1077"/>
              <a:gd name="T109" fmla="*/ 566 h 1781"/>
              <a:gd name="T110" fmla="*/ 999 w 1077"/>
              <a:gd name="T111" fmla="*/ 402 h 1781"/>
              <a:gd name="T112" fmla="*/ 1042 w 1077"/>
              <a:gd name="T113" fmla="*/ 374 h 1781"/>
              <a:gd name="T114" fmla="*/ 1033 w 1077"/>
              <a:gd name="T115" fmla="*/ 28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6201" y="2164553"/>
            <a:ext cx="49712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界面：王浩阳</a:t>
            </a:r>
            <a:endParaRPr lang="en-US" altLang="zh-CN" sz="3200" dirty="0" smtClean="0">
              <a:solidFill>
                <a:schemeClr val="accent5">
                  <a:lumMod val="60000"/>
                  <a:lumOff val="40000"/>
                </a:scheme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爬虫：黄铨哲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可视化：赵文越  林煜涛</a:t>
            </a:r>
            <a:endParaRPr lang="en-US" altLang="zh-CN" sz="3200" dirty="0" smtClean="0">
              <a:solidFill>
                <a:schemeClr val="accent5">
                  <a:lumMod val="60000"/>
                  <a:lumOff val="40000"/>
                </a:schemeClr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测试衔接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汉仪菱心体简" panose="02010609000101010101" pitchFamily="49" charset="-122"/>
                <a:ea typeface="汉仪菱心体简" panose="02010609000101010101" pitchFamily="49" charset="-122"/>
              </a:rPr>
              <a:t>：郑婕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uLnTx/>
              <a:uFillTx/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2" name="TextBox 321"/>
          <p:cNvSpPr txBox="1"/>
          <p:nvPr/>
        </p:nvSpPr>
        <p:spPr>
          <a:xfrm>
            <a:off x="218189" y="38755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39C12"/>
                </a:solidFill>
                <a:effectLst/>
                <a:uLnTx/>
                <a:uFillTx/>
                <a:latin typeface="Source Sans Pro" panose="020B0503030403020204" pitchFamily="34" charset="0"/>
                <a:ea typeface="宋体" panose="02010600030101010101" pitchFamily="2" charset="-122"/>
                <a:cs typeface="+mn-cs"/>
              </a:rPr>
              <a:t>进度安排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39C12"/>
              </a:solidFill>
              <a:effectLst/>
              <a:uLnTx/>
              <a:uFillTx/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5358" y="2361063"/>
            <a:ext cx="3896098" cy="3737458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299748" y="1712343"/>
            <a:ext cx="62935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00B050"/>
                </a:solidFill>
                <a:latin typeface="本墨绪圆-常规" panose="02000000000000000000" pitchFamily="2" charset="-122"/>
                <a:ea typeface="本墨绪圆-常规" panose="02000000000000000000" pitchFamily="2" charset="-122"/>
              </a:rPr>
              <a:t>前期：确定项目，完成人员分工，开始初步的学习和构想</a:t>
            </a:r>
            <a:endParaRPr lang="en-US" altLang="zh-CN" sz="2800" dirty="0" smtClean="0">
              <a:solidFill>
                <a:srgbClr val="00B050"/>
              </a:solidFill>
              <a:latin typeface="本墨绪圆-常规" panose="02000000000000000000" pitchFamily="2" charset="-122"/>
              <a:ea typeface="本墨绪圆-常规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本墨绪圆-常规" panose="02000000000000000000" pitchFamily="2" charset="-122"/>
              <a:ea typeface="本墨绪圆-常规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本墨绪圆-常规" panose="02000000000000000000" pitchFamily="2" charset="-122"/>
              <a:ea typeface="本墨绪圆-常规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00B050"/>
                </a:solidFill>
                <a:latin typeface="本墨绪圆-常规" panose="02000000000000000000" pitchFamily="2" charset="-122"/>
                <a:ea typeface="本墨绪圆-常规" panose="02000000000000000000" pitchFamily="2" charset="-122"/>
              </a:rPr>
              <a:t>中期：按照各自分工进行程序开发</a:t>
            </a:r>
            <a:endParaRPr lang="en-US" altLang="zh-CN" sz="2800" dirty="0" smtClean="0">
              <a:solidFill>
                <a:srgbClr val="00B050"/>
              </a:solidFill>
              <a:latin typeface="本墨绪圆-常规" panose="02000000000000000000" pitchFamily="2" charset="-122"/>
              <a:ea typeface="本墨绪圆-常规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本墨绪圆-常规" panose="02000000000000000000" pitchFamily="2" charset="-122"/>
              <a:ea typeface="本墨绪圆-常规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本墨绪圆-常规" panose="02000000000000000000" pitchFamily="2" charset="-122"/>
              <a:ea typeface="本墨绪圆-常规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本墨绪圆-常规" panose="02000000000000000000" pitchFamily="2" charset="-122"/>
                <a:ea typeface="本墨绪圆-常规" panose="02000000000000000000" pitchFamily="2" charset="-122"/>
              </a:rPr>
              <a:t>后期：衔接和纠错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本墨绪圆-常规" panose="02000000000000000000" pitchFamily="2" charset="-122"/>
              <a:ea typeface="本墨绪圆-常规" panose="02000000000000000000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56" y="1360112"/>
            <a:ext cx="6649053" cy="29998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v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399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Open Sans</vt:lpstr>
      <vt:lpstr>Sosa</vt:lpstr>
      <vt:lpstr>Source Sans Pro</vt:lpstr>
      <vt:lpstr>本墨绪圆-常规</vt:lpstr>
      <vt:lpstr>等线</vt:lpstr>
      <vt:lpstr>汉仪菱心体简</vt:lpstr>
      <vt:lpstr>华文琥珀</vt:lpstr>
      <vt:lpstr>华文楷体</vt:lpstr>
      <vt:lpstr>宋体</vt:lpstr>
      <vt:lpstr>微软雅黑</vt:lpstr>
      <vt:lpstr>新宋体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
淘宝店：https://dxpu.taobao.com/</dc:description>
  <cp:lastModifiedBy>林 煜涛</cp:lastModifiedBy>
  <cp:revision>765</cp:revision>
  <dcterms:created xsi:type="dcterms:W3CDTF">2015-01-14T21:22:51Z</dcterms:created>
  <dcterms:modified xsi:type="dcterms:W3CDTF">2018-11-30T13:38:28Z</dcterms:modified>
</cp:coreProperties>
</file>