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8"/>
  </p:notesMasterIdLst>
  <p:sldIdLst>
    <p:sldId id="256" r:id="rId2"/>
    <p:sldId id="259" r:id="rId3"/>
    <p:sldId id="268" r:id="rId4"/>
    <p:sldId id="275" r:id="rId5"/>
    <p:sldId id="274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1094" userDrawn="1">
          <p15:clr>
            <a:srgbClr val="A4A3A4"/>
          </p15:clr>
        </p15:guide>
        <p15:guide id="5" orient="horz" pos="2727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orient="horz" pos="368" userDrawn="1">
          <p15:clr>
            <a:srgbClr val="A4A3A4"/>
          </p15:clr>
        </p15:guide>
        <p15:guide id="8" orient="horz" pos="3906" userDrawn="1">
          <p15:clr>
            <a:srgbClr val="A4A3A4"/>
          </p15:clr>
        </p15:guide>
        <p15:guide id="9" pos="370" userDrawn="1">
          <p15:clr>
            <a:srgbClr val="A4A3A4"/>
          </p15:clr>
        </p15:guide>
        <p15:guide id="10" pos="7310" userDrawn="1">
          <p15:clr>
            <a:srgbClr val="A4A3A4"/>
          </p15:clr>
        </p15:guide>
        <p15:guide id="11" orient="horz" pos="2908" userDrawn="1">
          <p15:clr>
            <a:srgbClr val="A4A3A4"/>
          </p15:clr>
        </p15:guide>
        <p15:guide id="12" orient="horz" pos="2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35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1" autoAdjust="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83"/>
        <p:guide pos="3863"/>
        <p:guide orient="horz" pos="3135"/>
        <p:guide orient="horz" pos="1094"/>
        <p:guide orient="horz" pos="2727"/>
        <p:guide orient="horz" pos="1706"/>
        <p:guide orient="horz" pos="368"/>
        <p:guide orient="horz" pos="3906"/>
        <p:guide pos="370"/>
        <p:guide pos="7310"/>
        <p:guide orient="horz" pos="2908"/>
        <p:guide orient="horz" pos="2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86B5F-ED0D-437B-9A79-F075D74DEADF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CA5E9-242A-4AE6-B3B0-7066F408D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5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19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277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53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991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06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272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917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082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69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805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547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32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91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0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799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CE6D9E-E757-4830-9317-DBD7492A505E}" type="datetimeFigureOut">
              <a:rPr lang="zh-CN" altLang="en-US" smtClean="0"/>
              <a:t>2018/12/10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89BF86-97AE-4B04-9B06-3C0BD16A18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88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808163"/>
            <a:ext cx="6096000" cy="32416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8000" y="2708276"/>
            <a:ext cx="5921513" cy="1476374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994399" y="2661481"/>
            <a:ext cx="1659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软件工程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977466" y="3109477"/>
            <a:ext cx="4758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进度汇报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028268" y="3781452"/>
            <a:ext cx="475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TEAM12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32318" y="5566650"/>
            <a:ext cx="4224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成员</a:t>
            </a:r>
            <a:r>
              <a:rPr lang="en-US" altLang="zh-CN" sz="24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sz="24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林煜涛 王浩阳 </a:t>
            </a:r>
            <a:endParaRPr lang="en-US" altLang="zh-CN" sz="2400" b="1" dirty="0">
              <a:solidFill>
                <a:srgbClr val="59595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24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赵文越 黄铨哲 郑婕</a:t>
            </a:r>
          </a:p>
        </p:txBody>
      </p:sp>
      <p:sp>
        <p:nvSpPr>
          <p:cNvPr id="13" name="矩形 12"/>
          <p:cNvSpPr/>
          <p:nvPr/>
        </p:nvSpPr>
        <p:spPr>
          <a:xfrm>
            <a:off x="4639981" y="2713405"/>
            <a:ext cx="948267" cy="1476375"/>
          </a:xfrm>
          <a:prstGeom prst="rect">
            <a:avLst/>
          </a:prstGeom>
          <a:solidFill>
            <a:srgbClr val="DB535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3847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3307080"/>
            <a:ext cx="156972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6972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33756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2064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 flipV="1">
            <a:off x="690372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V="1">
            <a:off x="867156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V="1">
            <a:off x="10439400" y="3307080"/>
            <a:ext cx="1783080" cy="106680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6304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16992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988724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72084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8539644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0241280" y="3215640"/>
            <a:ext cx="289560" cy="289560"/>
          </a:xfrm>
          <a:prstGeom prst="ellipse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31610" y="2699890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数据可视化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9825872" y="3585259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数据报表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802897" y="3601435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365254" y="2772851"/>
            <a:ext cx="2804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爬虫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1351605" y="3536949"/>
            <a:ext cx="492443" cy="1135381"/>
            <a:chOff x="1351605" y="3588702"/>
            <a:chExt cx="492443" cy="1135381"/>
          </a:xfrm>
        </p:grpSpPr>
        <p:sp>
          <p:nvSpPr>
            <p:cNvPr id="27" name="五边形 26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51605" y="3748723"/>
              <a:ext cx="492443" cy="975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431768" y="3534073"/>
            <a:ext cx="492443" cy="1135381"/>
            <a:chOff x="1351610" y="3588702"/>
            <a:chExt cx="492443" cy="1135381"/>
          </a:xfrm>
        </p:grpSpPr>
        <p:sp>
          <p:nvSpPr>
            <p:cNvPr id="34" name="五边形 33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351610" y="3748723"/>
              <a:ext cx="492443" cy="975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 rot="10800000">
            <a:off x="4887290" y="2025678"/>
            <a:ext cx="492443" cy="1135381"/>
            <a:chOff x="1351603" y="3588702"/>
            <a:chExt cx="492443" cy="1135381"/>
          </a:xfrm>
        </p:grpSpPr>
        <p:sp>
          <p:nvSpPr>
            <p:cNvPr id="48" name="五边形 47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 rot="10800000">
            <a:off x="10125601" y="1960166"/>
            <a:ext cx="492443" cy="1135381"/>
            <a:chOff x="1351603" y="3588702"/>
            <a:chExt cx="492443" cy="1135381"/>
          </a:xfrm>
        </p:grpSpPr>
        <p:sp>
          <p:nvSpPr>
            <p:cNvPr id="51" name="五边形 50"/>
            <p:cNvSpPr/>
            <p:nvPr/>
          </p:nvSpPr>
          <p:spPr>
            <a:xfrm rot="16200000">
              <a:off x="1131492" y="3859451"/>
              <a:ext cx="922337" cy="380840"/>
            </a:xfrm>
            <a:prstGeom prst="homePlate">
              <a:avLst/>
            </a:prstGeom>
            <a:solidFill>
              <a:srgbClr val="DB5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351603" y="3748723"/>
              <a:ext cx="492443" cy="975360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4279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8335" y="630477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03655" y="677063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数据可视化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4289" y="1553026"/>
            <a:ext cx="435864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票房占比饼状图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1A52E8-296F-4D04-8C2D-915579FA9E8A}"/>
              </a:ext>
            </a:extLst>
          </p:cNvPr>
          <p:cNvSpPr txBox="1"/>
          <p:nvPr/>
        </p:nvSpPr>
        <p:spPr>
          <a:xfrm>
            <a:off x="7833360" y="1553026"/>
            <a:ext cx="435864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票房趋势折线图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CA16B19-621B-41F4-A8ED-F1D10A0FA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66" t="3862" r="16362" b="16508"/>
          <a:stretch/>
        </p:blipFill>
        <p:spPr>
          <a:xfrm>
            <a:off x="1082256" y="2149311"/>
            <a:ext cx="3591613" cy="349502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F92C3F8-86D6-4F6D-BB3F-99D6B42AB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1623"/>
            <a:ext cx="5194467" cy="3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92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48335" y="630477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303655" y="677063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数据可视化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594289" y="1553026"/>
            <a:ext cx="435864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电影词云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31A52E8-296F-4D04-8C2D-915579FA9E8A}"/>
              </a:ext>
            </a:extLst>
          </p:cNvPr>
          <p:cNvSpPr txBox="1"/>
          <p:nvPr/>
        </p:nvSpPr>
        <p:spPr>
          <a:xfrm>
            <a:off x="7833360" y="1553026"/>
            <a:ext cx="4358640" cy="430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劳模演员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C06BBF6-D401-4D81-95A5-C2EB8338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959" y="2038862"/>
            <a:ext cx="4839727" cy="36297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B35CD68-108C-40EE-B411-E72736CB3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50" y="2661325"/>
            <a:ext cx="4794116" cy="23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651786" y="619283"/>
            <a:ext cx="609600" cy="620713"/>
          </a:xfrm>
          <a:prstGeom prst="rect">
            <a:avLst/>
          </a:prstGeom>
          <a:solidFill>
            <a:srgbClr val="DB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77442" y="619283"/>
            <a:ext cx="4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59595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前端</a:t>
            </a:r>
          </a:p>
        </p:txBody>
      </p:sp>
      <p:sp>
        <p:nvSpPr>
          <p:cNvPr id="56" name="KSO_Shape"/>
          <p:cNvSpPr>
            <a:spLocks noChangeArrowheads="1"/>
          </p:cNvSpPr>
          <p:nvPr/>
        </p:nvSpPr>
        <p:spPr bwMode="auto">
          <a:xfrm>
            <a:off x="810964" y="4638526"/>
            <a:ext cx="1453197" cy="1182053"/>
          </a:xfrm>
          <a:custGeom>
            <a:avLst/>
            <a:gdLst>
              <a:gd name="T0" fmla="*/ 186959 w 11981237"/>
              <a:gd name="T1" fmla="*/ 80936 h 12554355"/>
              <a:gd name="T2" fmla="*/ 201434 w 11981237"/>
              <a:gd name="T3" fmla="*/ 95398 h 12554355"/>
              <a:gd name="T4" fmla="*/ 186959 w 11981237"/>
              <a:gd name="T5" fmla="*/ 109860 h 12554355"/>
              <a:gd name="T6" fmla="*/ 172483 w 11981237"/>
              <a:gd name="T7" fmla="*/ 95398 h 12554355"/>
              <a:gd name="T8" fmla="*/ 186959 w 11981237"/>
              <a:gd name="T9" fmla="*/ 80936 h 12554355"/>
              <a:gd name="T10" fmla="*/ 135384 w 11981237"/>
              <a:gd name="T11" fmla="*/ 74810 h 12554355"/>
              <a:gd name="T12" fmla="*/ 140604 w 11981237"/>
              <a:gd name="T13" fmla="*/ 77136 h 12554355"/>
              <a:gd name="T14" fmla="*/ 176652 w 11981237"/>
              <a:gd name="T15" fmla="*/ 113110 h 12554355"/>
              <a:gd name="T16" fmla="*/ 197725 w 11981237"/>
              <a:gd name="T17" fmla="*/ 113110 h 12554355"/>
              <a:gd name="T18" fmla="*/ 233541 w 11981237"/>
              <a:gd name="T19" fmla="*/ 77136 h 12554355"/>
              <a:gd name="T20" fmla="*/ 244039 w 11981237"/>
              <a:gd name="T21" fmla="*/ 76827 h 12554355"/>
              <a:gd name="T22" fmla="*/ 244271 w 11981237"/>
              <a:gd name="T23" fmla="*/ 87326 h 12554355"/>
              <a:gd name="T24" fmla="*/ 206602 w 11981237"/>
              <a:gd name="T25" fmla="*/ 124999 h 12554355"/>
              <a:gd name="T26" fmla="*/ 206679 w 11981237"/>
              <a:gd name="T27" fmla="*/ 250061 h 12554355"/>
              <a:gd name="T28" fmla="*/ 198574 w 11981237"/>
              <a:gd name="T29" fmla="*/ 258167 h 12554355"/>
              <a:gd name="T30" fmla="*/ 190392 w 11981237"/>
              <a:gd name="T31" fmla="*/ 250061 h 12554355"/>
              <a:gd name="T32" fmla="*/ 190392 w 11981237"/>
              <a:gd name="T33" fmla="*/ 182203 h 12554355"/>
              <a:gd name="T34" fmla="*/ 183753 w 11981237"/>
              <a:gd name="T35" fmla="*/ 182203 h 12554355"/>
              <a:gd name="T36" fmla="*/ 183753 w 11981237"/>
              <a:gd name="T37" fmla="*/ 250061 h 12554355"/>
              <a:gd name="T38" fmla="*/ 175648 w 11981237"/>
              <a:gd name="T39" fmla="*/ 258167 h 12554355"/>
              <a:gd name="T40" fmla="*/ 167466 w 11981237"/>
              <a:gd name="T41" fmla="*/ 250061 h 12554355"/>
              <a:gd name="T42" fmla="*/ 167466 w 11981237"/>
              <a:gd name="T43" fmla="*/ 124999 h 12554355"/>
              <a:gd name="T44" fmla="*/ 129874 w 11981237"/>
              <a:gd name="T45" fmla="*/ 87326 h 12554355"/>
              <a:gd name="T46" fmla="*/ 130106 w 11981237"/>
              <a:gd name="T47" fmla="*/ 76827 h 12554355"/>
              <a:gd name="T48" fmla="*/ 135384 w 11981237"/>
              <a:gd name="T49" fmla="*/ 74810 h 12554355"/>
              <a:gd name="T50" fmla="*/ 83316 w 11981237"/>
              <a:gd name="T51" fmla="*/ 8594 h 12554355"/>
              <a:gd name="T52" fmla="*/ 103649 w 11981237"/>
              <a:gd name="T53" fmla="*/ 29014 h 12554355"/>
              <a:gd name="T54" fmla="*/ 83316 w 11981237"/>
              <a:gd name="T55" fmla="*/ 49433 h 12554355"/>
              <a:gd name="T56" fmla="*/ 62982 w 11981237"/>
              <a:gd name="T57" fmla="*/ 29014 h 12554355"/>
              <a:gd name="T58" fmla="*/ 83316 w 11981237"/>
              <a:gd name="T59" fmla="*/ 8594 h 12554355"/>
              <a:gd name="T60" fmla="*/ 10664 w 11981237"/>
              <a:gd name="T61" fmla="*/ 4 h 12554355"/>
              <a:gd name="T62" fmla="*/ 17978 w 11981237"/>
              <a:gd name="T63" fmla="*/ 3266 h 12554355"/>
              <a:gd name="T64" fmla="*/ 68688 w 11981237"/>
              <a:gd name="T65" fmla="*/ 53984 h 12554355"/>
              <a:gd name="T66" fmla="*/ 98481 w 11981237"/>
              <a:gd name="T67" fmla="*/ 53984 h 12554355"/>
              <a:gd name="T68" fmla="*/ 148882 w 11981237"/>
              <a:gd name="T69" fmla="*/ 3266 h 12554355"/>
              <a:gd name="T70" fmla="*/ 163624 w 11981237"/>
              <a:gd name="T71" fmla="*/ 2880 h 12554355"/>
              <a:gd name="T72" fmla="*/ 164010 w 11981237"/>
              <a:gd name="T73" fmla="*/ 17624 h 12554355"/>
              <a:gd name="T74" fmla="*/ 110985 w 11981237"/>
              <a:gd name="T75" fmla="*/ 70735 h 12554355"/>
              <a:gd name="T76" fmla="*/ 111062 w 11981237"/>
              <a:gd name="T77" fmla="*/ 246742 h 12554355"/>
              <a:gd name="T78" fmla="*/ 99639 w 11981237"/>
              <a:gd name="T79" fmla="*/ 258167 h 12554355"/>
              <a:gd name="T80" fmla="*/ 88138 w 11981237"/>
              <a:gd name="T81" fmla="*/ 246742 h 12554355"/>
              <a:gd name="T82" fmla="*/ 88061 w 11981237"/>
              <a:gd name="T83" fmla="*/ 151251 h 12554355"/>
              <a:gd name="T84" fmla="*/ 78799 w 11981237"/>
              <a:gd name="T85" fmla="*/ 151251 h 12554355"/>
              <a:gd name="T86" fmla="*/ 78799 w 11981237"/>
              <a:gd name="T87" fmla="*/ 246742 h 12554355"/>
              <a:gd name="T88" fmla="*/ 67298 w 11981237"/>
              <a:gd name="T89" fmla="*/ 258167 h 12554355"/>
              <a:gd name="T90" fmla="*/ 55875 w 11981237"/>
              <a:gd name="T91" fmla="*/ 246742 h 12554355"/>
              <a:gd name="T92" fmla="*/ 55875 w 11981237"/>
              <a:gd name="T93" fmla="*/ 70735 h 12554355"/>
              <a:gd name="T94" fmla="*/ 2849 w 11981237"/>
              <a:gd name="T95" fmla="*/ 17624 h 12554355"/>
              <a:gd name="T96" fmla="*/ 3235 w 11981237"/>
              <a:gd name="T97" fmla="*/ 2880 h 12554355"/>
              <a:gd name="T98" fmla="*/ 10664 w 11981237"/>
              <a:gd name="T99" fmla="*/ 4 h 12554355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1981237" h="12554355">
                <a:moveTo>
                  <a:pt x="9093518" y="3935817"/>
                </a:moveTo>
                <a:cubicBezTo>
                  <a:pt x="9482358" y="3935817"/>
                  <a:pt x="9797575" y="4250679"/>
                  <a:pt x="9797575" y="4639080"/>
                </a:cubicBezTo>
                <a:cubicBezTo>
                  <a:pt x="9797575" y="5027480"/>
                  <a:pt x="9482358" y="5342343"/>
                  <a:pt x="9093518" y="5342343"/>
                </a:cubicBezTo>
                <a:cubicBezTo>
                  <a:pt x="8704678" y="5342343"/>
                  <a:pt x="8389461" y="5027480"/>
                  <a:pt x="8389461" y="4639080"/>
                </a:cubicBezTo>
                <a:cubicBezTo>
                  <a:pt x="8389461" y="4250679"/>
                  <a:pt x="8704678" y="3935817"/>
                  <a:pt x="9093518" y="3935817"/>
                </a:cubicBezTo>
                <a:close/>
                <a:moveTo>
                  <a:pt x="6584967" y="3637926"/>
                </a:moveTo>
                <a:cubicBezTo>
                  <a:pt x="6677422" y="3640272"/>
                  <a:pt x="6769407" y="3677813"/>
                  <a:pt x="6838865" y="3751018"/>
                </a:cubicBezTo>
                <a:cubicBezTo>
                  <a:pt x="6838865" y="3751018"/>
                  <a:pt x="6838865" y="3751018"/>
                  <a:pt x="8592216" y="5500423"/>
                </a:cubicBezTo>
                <a:cubicBezTo>
                  <a:pt x="8592216" y="5500423"/>
                  <a:pt x="8592216" y="5500423"/>
                  <a:pt x="9617194" y="5500423"/>
                </a:cubicBezTo>
                <a:lnTo>
                  <a:pt x="11359281" y="3751018"/>
                </a:lnTo>
                <a:cubicBezTo>
                  <a:pt x="11498198" y="3604608"/>
                  <a:pt x="11723468" y="3600854"/>
                  <a:pt x="11869893" y="3736002"/>
                </a:cubicBezTo>
                <a:cubicBezTo>
                  <a:pt x="12012564" y="3874903"/>
                  <a:pt x="12020073" y="4100148"/>
                  <a:pt x="11881156" y="4246558"/>
                </a:cubicBezTo>
                <a:cubicBezTo>
                  <a:pt x="11881156" y="4246558"/>
                  <a:pt x="11881156" y="4246558"/>
                  <a:pt x="10048961" y="6078553"/>
                </a:cubicBezTo>
                <a:cubicBezTo>
                  <a:pt x="10048961" y="6078553"/>
                  <a:pt x="10048961" y="6078553"/>
                  <a:pt x="10052716" y="12160176"/>
                </a:cubicBezTo>
                <a:cubicBezTo>
                  <a:pt x="10052716" y="12377913"/>
                  <a:pt x="9876254" y="12554355"/>
                  <a:pt x="9658493" y="12554355"/>
                </a:cubicBezTo>
                <a:cubicBezTo>
                  <a:pt x="9440733" y="12554355"/>
                  <a:pt x="9260517" y="12377913"/>
                  <a:pt x="9260517" y="12160176"/>
                </a:cubicBezTo>
                <a:cubicBezTo>
                  <a:pt x="9260517" y="12160176"/>
                  <a:pt x="9260517" y="12160176"/>
                  <a:pt x="9260517" y="8860332"/>
                </a:cubicBezTo>
                <a:cubicBezTo>
                  <a:pt x="9260517" y="8860332"/>
                  <a:pt x="9260517" y="8860332"/>
                  <a:pt x="8937630" y="8860332"/>
                </a:cubicBezTo>
                <a:cubicBezTo>
                  <a:pt x="8937630" y="8860332"/>
                  <a:pt x="8937630" y="8860332"/>
                  <a:pt x="8937630" y="12160176"/>
                </a:cubicBezTo>
                <a:cubicBezTo>
                  <a:pt x="8937630" y="12377913"/>
                  <a:pt x="8761168" y="12554355"/>
                  <a:pt x="8543407" y="12554355"/>
                </a:cubicBezTo>
                <a:cubicBezTo>
                  <a:pt x="8325646" y="12554355"/>
                  <a:pt x="8145431" y="12377913"/>
                  <a:pt x="8145431" y="12160176"/>
                </a:cubicBezTo>
                <a:cubicBezTo>
                  <a:pt x="8145431" y="12160176"/>
                  <a:pt x="8145431" y="12160176"/>
                  <a:pt x="8145431" y="6078553"/>
                </a:cubicBezTo>
                <a:cubicBezTo>
                  <a:pt x="8145431" y="6078553"/>
                  <a:pt x="8145431" y="6078553"/>
                  <a:pt x="6316990" y="4246558"/>
                </a:cubicBezTo>
                <a:cubicBezTo>
                  <a:pt x="6178073" y="4100148"/>
                  <a:pt x="6185582" y="3874903"/>
                  <a:pt x="6328253" y="3736002"/>
                </a:cubicBezTo>
                <a:cubicBezTo>
                  <a:pt x="6399589" y="3668428"/>
                  <a:pt x="6492513" y="3635580"/>
                  <a:pt x="6584967" y="3637926"/>
                </a:cubicBezTo>
                <a:close/>
                <a:moveTo>
                  <a:pt x="4052412" y="417917"/>
                </a:moveTo>
                <a:cubicBezTo>
                  <a:pt x="4598629" y="417917"/>
                  <a:pt x="5041424" y="862490"/>
                  <a:pt x="5041424" y="1410899"/>
                </a:cubicBezTo>
                <a:cubicBezTo>
                  <a:pt x="5041424" y="1959308"/>
                  <a:pt x="4598629" y="2403881"/>
                  <a:pt x="4052412" y="2403881"/>
                </a:cubicBezTo>
                <a:cubicBezTo>
                  <a:pt x="3506195" y="2403881"/>
                  <a:pt x="3063398" y="1959308"/>
                  <a:pt x="3063398" y="1410899"/>
                </a:cubicBezTo>
                <a:cubicBezTo>
                  <a:pt x="3063398" y="862490"/>
                  <a:pt x="3506195" y="417917"/>
                  <a:pt x="4052412" y="417917"/>
                </a:cubicBezTo>
                <a:close/>
                <a:moveTo>
                  <a:pt x="518710" y="212"/>
                </a:moveTo>
                <a:cubicBezTo>
                  <a:pt x="648229" y="3966"/>
                  <a:pt x="776810" y="57460"/>
                  <a:pt x="874419" y="158816"/>
                </a:cubicBezTo>
                <a:cubicBezTo>
                  <a:pt x="874419" y="158816"/>
                  <a:pt x="874419" y="158816"/>
                  <a:pt x="3340918" y="2625161"/>
                </a:cubicBezTo>
                <a:cubicBezTo>
                  <a:pt x="3340918" y="2625161"/>
                  <a:pt x="3340918" y="2625161"/>
                  <a:pt x="4790033" y="2625161"/>
                </a:cubicBezTo>
                <a:lnTo>
                  <a:pt x="7241515" y="158816"/>
                </a:lnTo>
                <a:cubicBezTo>
                  <a:pt x="7432978" y="-43897"/>
                  <a:pt x="7755838" y="-55159"/>
                  <a:pt x="7958564" y="140047"/>
                </a:cubicBezTo>
                <a:cubicBezTo>
                  <a:pt x="8161290" y="331498"/>
                  <a:pt x="8168798" y="654338"/>
                  <a:pt x="7977335" y="857051"/>
                </a:cubicBezTo>
                <a:cubicBezTo>
                  <a:pt x="7977335" y="857051"/>
                  <a:pt x="7977335" y="857051"/>
                  <a:pt x="5398210" y="3439768"/>
                </a:cubicBezTo>
                <a:cubicBezTo>
                  <a:pt x="5398210" y="3439768"/>
                  <a:pt x="5398210" y="3439768"/>
                  <a:pt x="5401965" y="11998771"/>
                </a:cubicBezTo>
                <a:cubicBezTo>
                  <a:pt x="5401965" y="12306594"/>
                  <a:pt x="5154188" y="12554355"/>
                  <a:pt x="4846345" y="12554355"/>
                </a:cubicBezTo>
                <a:cubicBezTo>
                  <a:pt x="4538502" y="12554355"/>
                  <a:pt x="4286972" y="12306594"/>
                  <a:pt x="4286972" y="11998771"/>
                </a:cubicBezTo>
                <a:cubicBezTo>
                  <a:pt x="4286972" y="11998771"/>
                  <a:pt x="4286972" y="11998771"/>
                  <a:pt x="4283218" y="7355136"/>
                </a:cubicBezTo>
                <a:cubicBezTo>
                  <a:pt x="4283218" y="7355136"/>
                  <a:pt x="4283218" y="7355136"/>
                  <a:pt x="3832716" y="7355136"/>
                </a:cubicBezTo>
                <a:cubicBezTo>
                  <a:pt x="3832716" y="7355136"/>
                  <a:pt x="3832716" y="7355136"/>
                  <a:pt x="3832716" y="11998771"/>
                </a:cubicBezTo>
                <a:cubicBezTo>
                  <a:pt x="3832716" y="12306594"/>
                  <a:pt x="3581186" y="12554355"/>
                  <a:pt x="3273343" y="12554355"/>
                </a:cubicBezTo>
                <a:cubicBezTo>
                  <a:pt x="2965500" y="12554355"/>
                  <a:pt x="2717723" y="12306594"/>
                  <a:pt x="2717723" y="11998771"/>
                </a:cubicBezTo>
                <a:cubicBezTo>
                  <a:pt x="2717723" y="11998771"/>
                  <a:pt x="2717723" y="11998771"/>
                  <a:pt x="2717723" y="3439768"/>
                </a:cubicBezTo>
                <a:cubicBezTo>
                  <a:pt x="2717723" y="3439768"/>
                  <a:pt x="2717723" y="3439768"/>
                  <a:pt x="138599" y="857051"/>
                </a:cubicBezTo>
                <a:cubicBezTo>
                  <a:pt x="-52865" y="654338"/>
                  <a:pt x="-45356" y="331498"/>
                  <a:pt x="157370" y="140047"/>
                </a:cubicBezTo>
                <a:cubicBezTo>
                  <a:pt x="258733" y="42444"/>
                  <a:pt x="389191" y="-3542"/>
                  <a:pt x="518710" y="21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="ctr" anchorCtr="1"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186FA7-A435-4F7A-B619-E2EC6B2CC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934" y="1142503"/>
            <a:ext cx="4746186" cy="476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56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073B985-CB17-44D0-BD42-A837CA41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17" y="5246087"/>
            <a:ext cx="4073444" cy="9684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19C24BB-D277-41F0-8AA0-E6F802FA034B}"/>
              </a:ext>
            </a:extLst>
          </p:cNvPr>
          <p:cNvSpPr txBox="1"/>
          <p:nvPr/>
        </p:nvSpPr>
        <p:spPr>
          <a:xfrm>
            <a:off x="3299382" y="2573518"/>
            <a:ext cx="48942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>
                <a:solidFill>
                  <a:srgbClr val="FF0000"/>
                </a:solidFill>
                <a:latin typeface="Ink Free" panose="03080402000500000000" pitchFamily="66" charset="0"/>
                <a:ea typeface="华文琥珀" panose="02010800040101010101" pitchFamily="2" charset="-122"/>
              </a:rPr>
              <a:t>THANKS</a:t>
            </a:r>
            <a:endParaRPr lang="zh-CN" altLang="en-US" sz="9600" dirty="0">
              <a:solidFill>
                <a:srgbClr val="FF0000"/>
              </a:solidFill>
              <a:latin typeface="Ink Free" panose="03080402000500000000" pitchFamily="66" charset="0"/>
              <a:ea typeface="华文琥珀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93343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425</TotalTime>
  <Words>46</Words>
  <Application>Microsoft Office PowerPoint</Application>
  <PresentationFormat>宽屏</PresentationFormat>
  <Paragraphs>21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方正舒体</vt:lpstr>
      <vt:lpstr>华文琥珀</vt:lpstr>
      <vt:lpstr>宋体</vt:lpstr>
      <vt:lpstr>微软雅黑</vt:lpstr>
      <vt:lpstr>幼圆</vt:lpstr>
      <vt:lpstr>Arial</vt:lpstr>
      <vt:lpstr>Calibri</vt:lpstr>
      <vt:lpstr>Garamond</vt:lpstr>
      <vt:lpstr>Ink Free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阴克强</dc:creator>
  <cp:lastModifiedBy>林 煜涛</cp:lastModifiedBy>
  <cp:revision>51</cp:revision>
  <dcterms:created xsi:type="dcterms:W3CDTF">2015-08-26T08:47:57Z</dcterms:created>
  <dcterms:modified xsi:type="dcterms:W3CDTF">2018-12-10T14:45:17Z</dcterms:modified>
</cp:coreProperties>
</file>