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8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7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03858-271E-1457-899A-B923E4F53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23" y="166254"/>
            <a:ext cx="4384477" cy="3546763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MAGMA – A Smart Tool for Mapping and Understanding the Earth</a:t>
            </a:r>
          </a:p>
        </p:txBody>
      </p:sp>
      <p:pic>
        <p:nvPicPr>
          <p:cNvPr id="4" name="Picture 3" descr="Earth as a particle with gold and blue">
            <a:extLst>
              <a:ext uri="{FF2B5EF4-FFF2-40B4-BE49-F238E27FC236}">
                <a16:creationId xmlns:a16="http://schemas.microsoft.com/office/drawing/2014/main" id="{95F44E5A-B39A-A82B-D29D-0EDBF59B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34" r="32925" b="-1"/>
          <a:stretch/>
        </p:blipFill>
        <p:spPr>
          <a:xfrm>
            <a:off x="4830618" y="0"/>
            <a:ext cx="4313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08330CBA-497F-A7E3-C27B-E7ADB64E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17" r="23693" b="-1"/>
          <a:stretch/>
        </p:blipFill>
        <p:spPr>
          <a:xfrm>
            <a:off x="5509260" y="10"/>
            <a:ext cx="3634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8FAFAD-68E8-A385-37DE-779F7F76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600075"/>
            <a:ext cx="4526280" cy="1529932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The Problem: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3314-C6F6-73F1-AF50-415D1DAF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2212848"/>
            <a:ext cx="4526280" cy="4096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Accessing Complex Geological Data is Difficult:</a:t>
            </a:r>
            <a:r>
              <a:rPr lang="en-US" sz="1400" dirty="0"/>
              <a:t> Current mapping tools and geological resources are fragmented, often difficult for non-specialists to use, and lack real-time, actionable insights.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Limited Tools for Quick, Clear Insights:</a:t>
            </a:r>
            <a:r>
              <a:rPr lang="en-US" sz="1500" dirty="0"/>
              <a:t> </a:t>
            </a:r>
            <a:r>
              <a:rPr lang="en-US" sz="1400" dirty="0"/>
              <a:t>Non-experts and professionals from various fields struggle to interpret geological data or map features without specialized knowledge, leading to confusion and inefficiencies.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288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oman meditating on a sofa">
            <a:extLst>
              <a:ext uri="{FF2B5EF4-FFF2-40B4-BE49-F238E27FC236}">
                <a16:creationId xmlns:a16="http://schemas.microsoft.com/office/drawing/2014/main" id="{42DD8463-50DA-116E-FEF1-D4074069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4" r="28468" b="-1"/>
          <a:stretch/>
        </p:blipFill>
        <p:spPr>
          <a:xfrm>
            <a:off x="3564412" y="10"/>
            <a:ext cx="557958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8FAFAD-68E8-A385-37DE-779F7F76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603504"/>
            <a:ext cx="2665059" cy="1527048"/>
          </a:xfrm>
        </p:spPr>
        <p:txBody>
          <a:bodyPr anchor="b">
            <a:normAutofit/>
          </a:bodyPr>
          <a:lstStyle/>
          <a:p>
            <a:r>
              <a:rPr lang="en-US" sz="2500"/>
              <a:t>System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3314-C6F6-73F1-AF50-415D1DAF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10" y="2212848"/>
            <a:ext cx="2665059" cy="41224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Interactive and Easy-to-Use Mapping Tool:</a:t>
            </a:r>
            <a:r>
              <a:rPr lang="en-US" sz="1000"/>
              <a:t> MAGMA allows users from all backgrounds to explore </a:t>
            </a:r>
            <a:r>
              <a:rPr lang="en-US" sz="1000" b="1"/>
              <a:t>geological and topographic maps</a:t>
            </a:r>
            <a:r>
              <a:rPr lang="en-US" sz="1000"/>
              <a:t>, providing </a:t>
            </a:r>
            <a:r>
              <a:rPr lang="en-US" sz="1000" b="1"/>
              <a:t>interactive views</a:t>
            </a:r>
            <a:r>
              <a:rPr lang="en-US" sz="1000"/>
              <a:t> of Earth’s features with no specialized training.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AI-Powered Descriptions:</a:t>
            </a:r>
            <a:r>
              <a:rPr lang="en-US" sz="1000"/>
              <a:t> You can click on any location and instantly receive </a:t>
            </a:r>
            <a:r>
              <a:rPr lang="en-US" sz="1000" b="1"/>
              <a:t>AI-generated geological insights</a:t>
            </a:r>
            <a:r>
              <a:rPr lang="en-US" sz="1000"/>
              <a:t>, making complex geological data easy to understand, even if you don’t have a geologist’s background.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Street View Integration:</a:t>
            </a:r>
            <a:r>
              <a:rPr lang="en-US" sz="1000"/>
              <a:t> Take a virtual walk through the terrain using </a:t>
            </a:r>
            <a:r>
              <a:rPr lang="en-US" sz="1000" b="1"/>
              <a:t>Google Street View</a:t>
            </a:r>
            <a:r>
              <a:rPr lang="en-US" sz="1000"/>
              <a:t> to visualize the landscape as if you were standing right there – helping you connect theory with real-world geography.</a:t>
            </a:r>
          </a:p>
          <a:p>
            <a:pPr>
              <a:lnSpc>
                <a:spcPct val="110000"/>
              </a:lnSpc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6687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erson pointing on a map">
            <a:extLst>
              <a:ext uri="{FF2B5EF4-FFF2-40B4-BE49-F238E27FC236}">
                <a16:creationId xmlns:a16="http://schemas.microsoft.com/office/drawing/2014/main" id="{8FCCDFF3-CE94-FB12-1E2F-F1178263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06" r="38116" b="-1"/>
          <a:stretch/>
        </p:blipFill>
        <p:spPr>
          <a:xfrm>
            <a:off x="5509260" y="10"/>
            <a:ext cx="3634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8FAFAD-68E8-A385-37DE-779F7F76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600075"/>
            <a:ext cx="452628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3314-C6F6-73F1-AF50-415D1DAF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2212848"/>
            <a:ext cx="4526280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User-Friendly Interface:</a:t>
            </a:r>
            <a:r>
              <a:rPr lang="en-US" sz="1400" dirty="0"/>
              <a:t> Accessible for all users, whether you’re a student curious about Earth’s structure, a professional needing quick insights, or a researcher exploring data.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Real-Time Geological Data:</a:t>
            </a:r>
            <a:r>
              <a:rPr lang="en-US" sz="1400" dirty="0"/>
              <a:t> MAGMA pulls from databases like </a:t>
            </a:r>
            <a:r>
              <a:rPr lang="en-US" sz="1400" b="1" dirty="0" err="1"/>
              <a:t>Macrostrat</a:t>
            </a:r>
            <a:r>
              <a:rPr lang="en-US" sz="1400" dirty="0"/>
              <a:t> and </a:t>
            </a:r>
            <a:r>
              <a:rPr lang="en-US" sz="1400" b="1" dirty="0"/>
              <a:t>Google Street View</a:t>
            </a:r>
            <a:r>
              <a:rPr lang="en-US" sz="1400" dirty="0"/>
              <a:t> to give live, relevant information, allowing anyone to interact with geological data easily.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AI-Powered Analysis:</a:t>
            </a:r>
            <a:r>
              <a:rPr lang="en-US" sz="1400" dirty="0"/>
              <a:t> The system uses </a:t>
            </a:r>
            <a:r>
              <a:rPr lang="en-US" sz="1400" b="1" dirty="0" err="1"/>
              <a:t>DeepSeek</a:t>
            </a:r>
            <a:r>
              <a:rPr lang="en-US" sz="1400" b="1" dirty="0"/>
              <a:t> AI</a:t>
            </a:r>
            <a:r>
              <a:rPr lang="en-US" sz="1400" dirty="0"/>
              <a:t> to transform complex geological concepts into simple, understandable language – whether you want to know about rock types, environmental contexts, or land formation histories.</a:t>
            </a:r>
          </a:p>
        </p:txBody>
      </p:sp>
    </p:spTree>
    <p:extLst>
      <p:ext uri="{BB962C8B-B14F-4D97-AF65-F5344CB8AC3E}">
        <p14:creationId xmlns:p14="http://schemas.microsoft.com/office/powerpoint/2010/main" val="347643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etters magnified through eyeglasses">
            <a:extLst>
              <a:ext uri="{FF2B5EF4-FFF2-40B4-BE49-F238E27FC236}">
                <a16:creationId xmlns:a16="http://schemas.microsoft.com/office/drawing/2014/main" id="{08B3EA13-7CEB-8E62-5182-5EDDCD69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20" r="28102" b="-1"/>
          <a:stretch/>
        </p:blipFill>
        <p:spPr>
          <a:xfrm>
            <a:off x="5509260" y="10"/>
            <a:ext cx="3634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8FAFAD-68E8-A385-37DE-779F7F76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600075"/>
            <a:ext cx="452628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Future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3314-C6F6-73F1-AF50-415D1DAF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2212848"/>
            <a:ext cx="4526280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A Tool for Everyone:</a:t>
            </a:r>
            <a:r>
              <a:rPr lang="en-US" sz="1400"/>
              <a:t> MAGMA can be used by </a:t>
            </a:r>
            <a:r>
              <a:rPr lang="en-US" sz="1400" b="1"/>
              <a:t>students</a:t>
            </a:r>
            <a:r>
              <a:rPr lang="en-US" sz="1400"/>
              <a:t> as an engaging way to learn about the Earth, by </a:t>
            </a:r>
            <a:r>
              <a:rPr lang="en-US" sz="1400" b="1"/>
              <a:t>professionals</a:t>
            </a:r>
            <a:r>
              <a:rPr lang="en-US" sz="1400"/>
              <a:t> needing quick geological insights for projects, and by </a:t>
            </a:r>
            <a:r>
              <a:rPr lang="en-US" sz="1400" b="1"/>
              <a:t>researchers</a:t>
            </a:r>
            <a:r>
              <a:rPr lang="en-US" sz="1400"/>
              <a:t> looking for reliable, real-time data.</a:t>
            </a:r>
            <a:endParaRPr lang="en-US" sz="14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Augmented Reality (AR) Integration</a:t>
            </a:r>
            <a:r>
              <a:rPr lang="en-US" sz="1400"/>
              <a:t>: Imagine using a phone or AR glasses to overlay geological information directly onto the physical environment while out in the field. This feature would be groundbreaking for both educational and professional purposes.</a:t>
            </a:r>
            <a:endParaRPr lang="en-US" sz="14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Mobile Accessibility:</a:t>
            </a:r>
            <a:r>
              <a:rPr lang="en-US" sz="1400"/>
              <a:t> A mobile version of MAGMA would allow users to access geological data and analysis while on-site, enabling fieldwork with real-time analysis, a perfect tool for professionals in remote locations.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983184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393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MAGMA – A Smart Tool for Mapping and Understanding the Earth</vt:lpstr>
      <vt:lpstr>The Problem: </vt:lpstr>
      <vt:lpstr>System Demonstration</vt:lpstr>
      <vt:lpstr>How It Works</vt:lpstr>
      <vt:lpstr>Future Vision</vt:lpstr>
    </vt:vector>
  </TitlesOfParts>
  <Company>The Doe Run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Olanrewaju Muili</dc:creator>
  <cp:lastModifiedBy>Olanrewaju Muili</cp:lastModifiedBy>
  <cp:revision>1</cp:revision>
  <dcterms:created xsi:type="dcterms:W3CDTF">2025-02-24T13:55:29Z</dcterms:created>
  <dcterms:modified xsi:type="dcterms:W3CDTF">2025-02-24T14:21:28Z</dcterms:modified>
</cp:coreProperties>
</file>