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1293"/>
  </p:normalViewPr>
  <p:slideViewPr>
    <p:cSldViewPr snapToGrid="0">
      <p:cViewPr varScale="1">
        <p:scale>
          <a:sx n="89" d="100"/>
          <a:sy n="89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82AF0-BE5A-CA40-881B-478F2E023928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7C20A-0204-3243-B665-DBBBC5620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scGPT is an advanced Python package designed for single-cell multi-</a:t>
            </a:r>
            <a:r>
              <a:rPr lang="en-US" dirty="0" err="1"/>
              <a:t>omic</a:t>
            </a:r>
            <a:r>
              <a:rPr lang="en-US" dirty="0"/>
              <a:t> data analysis, leveraging pretrained foundation models to enhance various downstream tasks. Built upon a generative pre-trained transformer architecture, scGPT has been trained on an extensive dataset of over 33 million human cells, encompassing 51 organs and 441 studies from the </a:t>
            </a:r>
            <a:r>
              <a:rPr lang="en-US" dirty="0" err="1"/>
              <a:t>CELLxGENE</a:t>
            </a:r>
            <a:r>
              <a:rPr lang="en-US" dirty="0"/>
              <a:t> collection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C20A-0204-3243-B665-DBBBC56207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7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5A2D-36AC-3D41-FAAB-C3225AE99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793A4-C005-9D46-D8E6-3B80C6B07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2FBB-FEB7-2395-38E2-CB18B8CE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46CA-EBD9-3B81-F2BF-3425F11D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D852C-0292-27E0-7F68-946F613D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AA20-511E-DE62-5C54-08A23B5C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3A676-D2D0-6585-4A07-367EC02C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5DAC7-30E1-9F04-F3FA-431F713B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0EFF-CB7F-E9AD-C7A7-19A72CB7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257D-27F9-D899-C34A-3CE15547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FC852-336B-75EC-D42F-0A881D94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37751-F5DC-D1B9-F32C-1E252BFB9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4F15F-7FCE-AB4F-E51D-98173192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3BEBD-D6A4-74C5-6399-4FE70329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99E3-3DA3-5080-7543-59D5BA32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7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A03C-E555-4CC8-8359-1AA7D379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F459-ADE8-E4B9-0304-0673D638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79470-E8C8-D670-CA2C-D5454E00F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4A312-4508-1896-DA38-8FF5EAC3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22FA5-55AA-4A26-3711-7672EC8D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D0CA3-BE12-4CEA-21A5-A16259B1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334B3-B806-7ADA-399A-3E689F59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3ED5-7D4C-BDB1-0525-363450F45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071D-334E-27B7-5FC7-37B6CDAD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B73-419C-9591-9D0A-EDB0FFC8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0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26A-A0CF-ED35-B5C5-4D1516F8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AD7AA-9BDE-D159-9606-021AE5AA3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42E26-36E3-FECD-68ED-504F32C3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53833-1713-EEFD-C491-57DE15B1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5C5E2-224F-122F-C4D1-256D5D66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82D72-1491-4E4F-5BDD-13E31F4E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4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679A-392B-6223-E7C2-CC2A38E9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2D42-EDBF-2E11-BA4B-8860AF11F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54BF8-F05F-7FB6-56FF-006B2653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09A30-D2D7-C0AB-2DDD-53A33EC61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41D8E-8AD8-2F7D-D003-16CEE3812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4DE57-858B-8A36-FC9C-61A340C2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B25F4-4849-B710-8676-F6C13E41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4AC82-42A3-6AC6-F8F8-20C35D3F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3967-1B2B-E1DB-2D9A-BE8CB7B8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69595-AC46-FEF9-109A-B68B73A5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08315-C8B6-7749-C1E4-91B1021E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6BB69-41BA-2C5B-D2E8-FAD7B2BF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2ECDD-0204-783A-A872-F6BB745E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61B46-0EF3-875D-46F9-ABA1F484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4DDC-0F35-FEA6-E60F-93DC70DA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7ABC-8314-C6EE-7232-90DCE9D1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2D8E-6D6A-F7E8-0A77-FE40E92D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833F5-B452-25E6-1EE7-6A85171CF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C281F-4C68-B094-C155-A6E53270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43A9-82D6-B5F2-E497-64B2B4C6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6EB7A-1FCA-2F90-958A-07A9B2F8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3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E886-C050-AD5E-2D24-A9C351DB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21CE6-EC7E-2DA8-5325-469CF3CC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6AA99-7CD7-347C-BB13-D63802FE1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6C833-E2B3-EA1B-FD2A-40FE49D2F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66366-B0C2-70F7-2B4B-7375867E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6CA5D-1D36-890B-0153-35BE5C71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7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B89E1-12AD-C67E-4A7D-1F100C68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8CD37-DFF4-E05D-A069-8B985F5B4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07DF-4B02-CC7C-1613-317511DD9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9048B-8829-8349-9E08-000A0728A88D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7C9DA-67C7-7E36-1CCD-878B97B34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1FD1-2337-0311-3D31-3C77C786A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15836-DDB5-9C49-808C-77BEDC2EE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93A2-BF2E-A25D-1A7B-AB0E3E421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Fine-tuning pretrained scGPT for bioinformatics service in the biotech industry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A8E10-E271-84D6-57FE-432F61C7E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75</a:t>
            </a:r>
          </a:p>
          <a:p>
            <a:r>
              <a:rPr lang="en-US" dirty="0"/>
              <a:t>Old Dominion University</a:t>
            </a:r>
          </a:p>
          <a:p>
            <a:r>
              <a:rPr lang="en-US" dirty="0"/>
              <a:t>Admera Health</a:t>
            </a:r>
          </a:p>
        </p:txBody>
      </p:sp>
      <p:pic>
        <p:nvPicPr>
          <p:cNvPr id="4" name="Audio Recording Feb 21, 2025 at 9:55:46 PM">
            <a:hlinkClick r:id="" action="ppaction://media"/>
            <a:extLst>
              <a:ext uri="{FF2B5EF4-FFF2-40B4-BE49-F238E27FC236}">
                <a16:creationId xmlns:a16="http://schemas.microsoft.com/office/drawing/2014/main" id="{811833E3-1AF0-5145-A52C-7711621A78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61600" y="573563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9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EA65-F601-EE18-6DE8-4128D01C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D000-0CE8-20E7-7836-EC6C1F44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foundational model for single cell genomics analysis</a:t>
            </a:r>
          </a:p>
          <a:p>
            <a:r>
              <a:rPr lang="en-US" dirty="0"/>
              <a:t>Pre-trained on 33 million cells. </a:t>
            </a:r>
          </a:p>
        </p:txBody>
      </p:sp>
      <p:pic>
        <p:nvPicPr>
          <p:cNvPr id="6" name="Picture 5" descr="A screenshot of a news article&#10;&#10;AI-generated content may be incorrect.">
            <a:extLst>
              <a:ext uri="{FF2B5EF4-FFF2-40B4-BE49-F238E27FC236}">
                <a16:creationId xmlns:a16="http://schemas.microsoft.com/office/drawing/2014/main" id="{81FAC688-61A3-B17F-EEA9-13B51805A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950" y="2890048"/>
            <a:ext cx="7477726" cy="3696321"/>
          </a:xfrm>
          <a:prstGeom prst="rect">
            <a:avLst/>
          </a:prstGeom>
        </p:spPr>
      </p:pic>
      <p:pic>
        <p:nvPicPr>
          <p:cNvPr id="7" name="Audio Recording Feb 21, 2025 at 9:56:55 PM">
            <a:hlinkClick r:id="" action="ppaction://media"/>
            <a:extLst>
              <a:ext uri="{FF2B5EF4-FFF2-40B4-BE49-F238E27FC236}">
                <a16:creationId xmlns:a16="http://schemas.microsoft.com/office/drawing/2014/main" id="{81A2515F-213E-7C9D-2075-7DC932A336A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716912" y="577356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8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9F74-27CB-AD9B-9608-E7792791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Admera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4D305-CD22-5245-9FFC-1319C066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5566" cy="4351338"/>
          </a:xfrm>
        </p:spPr>
        <p:txBody>
          <a:bodyPr/>
          <a:lstStyle/>
          <a:p>
            <a:r>
              <a:rPr lang="en-US" dirty="0"/>
              <a:t>Admera Health, established in 2014 and headquartered in South Plainfield, New Jersey, is a molecular diagnostics company specializing in genomic and bioinformatic services.  </a:t>
            </a:r>
          </a:p>
        </p:txBody>
      </p:sp>
      <p:pic>
        <p:nvPicPr>
          <p:cNvPr id="5" name="Audio Recording Feb 21, 2025 at 9:57:31 PM">
            <a:hlinkClick r:id="" action="ppaction://media"/>
            <a:extLst>
              <a:ext uri="{FF2B5EF4-FFF2-40B4-BE49-F238E27FC236}">
                <a16:creationId xmlns:a16="http://schemas.microsoft.com/office/drawing/2014/main" id="{1F1E9126-D43A-7A7F-F20D-331C73C555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318750" y="5267324"/>
            <a:ext cx="812800" cy="812800"/>
          </a:xfrm>
          <a:prstGeom prst="rect">
            <a:avLst/>
          </a:prstGeom>
        </p:spPr>
      </p:pic>
      <p:pic>
        <p:nvPicPr>
          <p:cNvPr id="7" name="Picture 6" descr="A logo for a health care company&#10;&#10;AI-generated content may be incorrect.">
            <a:extLst>
              <a:ext uri="{FF2B5EF4-FFF2-40B4-BE49-F238E27FC236}">
                <a16:creationId xmlns:a16="http://schemas.microsoft.com/office/drawing/2014/main" id="{2B357E2A-07F4-6E93-D624-9E599DC94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312" y="1690356"/>
            <a:ext cx="4460413" cy="231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4CCB-108D-797C-F856-0DBB44403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68578" cy="4256302"/>
          </a:xfrm>
        </p:spPr>
        <p:txBody>
          <a:bodyPr/>
          <a:lstStyle/>
          <a:p>
            <a:r>
              <a:rPr lang="en-US" dirty="0"/>
              <a:t>Building a virtual environment for scGPT on a university cluster.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937889-309C-2F1A-15C7-EEEADE5A4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97990" y="365125"/>
            <a:ext cx="5455810" cy="5826910"/>
          </a:xfrm>
        </p:spPr>
      </p:pic>
      <p:pic>
        <p:nvPicPr>
          <p:cNvPr id="6" name="Audio Recording Feb 21, 2025 at 9:59:09 PM">
            <a:hlinkClick r:id="" action="ppaction://media"/>
            <a:extLst>
              <a:ext uri="{FF2B5EF4-FFF2-40B4-BE49-F238E27FC236}">
                <a16:creationId xmlns:a16="http://schemas.microsoft.com/office/drawing/2014/main" id="{79B2FFDC-3FBE-59E4-53DF-A54E7F2BF0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3250" y="546496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06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5BEB-ED89-4FF7-CE2B-F7B8E041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888F9E-B5A2-087C-C490-51BB208D0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42892" y="214313"/>
            <a:ext cx="9506216" cy="6034088"/>
          </a:xfrm>
        </p:spPr>
      </p:pic>
      <p:pic>
        <p:nvPicPr>
          <p:cNvPr id="6" name="Audio Recording Feb 21, 2025 at 10:00:49 PM">
            <a:hlinkClick r:id="" action="ppaction://media"/>
            <a:extLst>
              <a:ext uri="{FF2B5EF4-FFF2-40B4-BE49-F238E27FC236}">
                <a16:creationId xmlns:a16="http://schemas.microsoft.com/office/drawing/2014/main" id="{0BDC5BA9-26CE-1EA2-6354-C31D588AE3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849108" y="5830887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2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7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8606-982E-DD17-C0A9-413E0ED0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348F1-5143-E956-024F-70F306D6E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A531-21B6-AFF8-E9F2-460030C1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11C2-ABC9-E39F-A464-16569DEE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130</Words>
  <Application>Microsoft Macintosh PowerPoint</Application>
  <PresentationFormat>Widescreen</PresentationFormat>
  <Paragraphs>13</Paragraphs>
  <Slides>7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Office Theme</vt:lpstr>
      <vt:lpstr>Fine-tuning pretrained scGPT for bioinformatics service in the biotech industry</vt:lpstr>
      <vt:lpstr>scGPT</vt:lpstr>
      <vt:lpstr>Admera Health</vt:lpstr>
      <vt:lpstr>Building a virtual environment for scGPT on a university cluster. 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Qin, Hong</dc:creator>
  <cp:lastModifiedBy>Qin, Hong</cp:lastModifiedBy>
  <cp:revision>11</cp:revision>
  <dcterms:created xsi:type="dcterms:W3CDTF">2025-02-22T02:17:26Z</dcterms:created>
  <dcterms:modified xsi:type="dcterms:W3CDTF">2025-02-22T03:07:18Z</dcterms:modified>
</cp:coreProperties>
</file>