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80" r:id="rId3"/>
    <p:sldId id="266" r:id="rId4"/>
    <p:sldId id="268" r:id="rId5"/>
    <p:sldId id="275" r:id="rId6"/>
    <p:sldId id="260" r:id="rId7"/>
    <p:sldId id="261" r:id="rId8"/>
    <p:sldId id="263" r:id="rId9"/>
    <p:sldId id="267" r:id="rId10"/>
    <p:sldId id="262" r:id="rId11"/>
    <p:sldId id="271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/>
    <p:restoredTop sz="86520"/>
  </p:normalViewPr>
  <p:slideViewPr>
    <p:cSldViewPr snapToGrid="0" snapToObjects="1">
      <p:cViewPr varScale="1">
        <p:scale>
          <a:sx n="94" d="100"/>
          <a:sy n="94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ytze Vlietstra" userId="12e572b4-0f69-4f4c-85d9-5d8eed15d019" providerId="ADAL" clId="{ECBDA27C-D05F-284B-9367-5BEBF686716E}"/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/>
              <a:t>Mean</a:t>
            </a:r>
            <a:r>
              <a:rPr lang="en-US" sz="2800" b="1" baseline="0"/>
              <a:t> ROC-AUC</a:t>
            </a:r>
            <a:endParaRPr lang="en-US" sz="2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Metapaths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Undirected</c:v>
                </c:pt>
                <c:pt idx="1">
                  <c:v>Mixed</c:v>
                </c:pt>
                <c:pt idx="2">
                  <c:v>Directed</c:v>
                </c:pt>
              </c:strCache>
            </c:str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81.3</c:v>
                </c:pt>
                <c:pt idx="1">
                  <c:v>87.9</c:v>
                </c:pt>
                <c:pt idx="2">
                  <c:v>88.1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6-FB41-B2A0-038015BCD3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Split paths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Undirected</c:v>
                </c:pt>
                <c:pt idx="1">
                  <c:v>Mixed</c:v>
                </c:pt>
                <c:pt idx="2">
                  <c:v>Directed</c:v>
                </c:pt>
              </c:strCache>
            </c:str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76</c:v>
                </c:pt>
                <c:pt idx="1">
                  <c:v>84</c:v>
                </c:pt>
                <c:pt idx="2">
                  <c:v>81.7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26-FB41-B2A0-038015BCD3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20"/>
        <c:axId val="858788976"/>
        <c:axId val="797108160"/>
      </c:barChart>
      <c:catAx>
        <c:axId val="85878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108160"/>
        <c:crosses val="autoZero"/>
        <c:auto val="1"/>
        <c:lblAlgn val="ctr"/>
        <c:lblOffset val="100"/>
        <c:noMultiLvlLbl val="0"/>
      </c:catAx>
      <c:valAx>
        <c:axId val="797108160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788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D3D1-F41D-2444-9F1A-06C6AB2EC3B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1CBAD-B89C-DE43-AE23-C4A0726B1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2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CBAD-B89C-DE43-AE23-C4A0726B13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2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dirty="0"/>
              <a:t>Objective: Computationally identify trajectories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Why do we want to analyze trajectories with a KG? </a:t>
            </a:r>
            <a:r>
              <a:rPr lang="en-US" sz="1200" dirty="0">
                <a:sym typeface="Wingdings" pitchFamily="2" charset="2"/>
              </a:rPr>
              <a:t> </a:t>
            </a:r>
            <a:r>
              <a:rPr lang="en-US" sz="1200" dirty="0">
                <a:effectLst/>
              </a:rPr>
              <a:t>Predicting next disease, new treatment options, biological explanation. 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I use PPI”s because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 networks are involved with metabolic, signaling, immune, and gene-regulatory networks, and they are often used to mechanistically explain relationships between diseases.</a:t>
            </a:r>
            <a:r>
              <a:rPr lang="en-US" dirty="0">
                <a:effectLst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effectLst/>
              </a:rPr>
              <a:t>Enormous amounts of data have to be analyzed to biologically study disease trajectories </a:t>
            </a:r>
            <a:r>
              <a:rPr lang="en-US" dirty="0">
                <a:effectLst/>
                <a:sym typeface="Wingdings" pitchFamily="2" charset="2"/>
              </a:rPr>
              <a:t> KG can help. </a:t>
            </a:r>
            <a:endParaRPr lang="en-US" dirty="0">
              <a:effectLst/>
            </a:endParaRPr>
          </a:p>
          <a:p>
            <a:pPr>
              <a:lnSpc>
                <a:spcPct val="150000"/>
              </a:lnSpc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CBAD-B89C-DE43-AE23-C4A0726B13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71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CBAD-B89C-DE43-AE23-C4A0726B13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2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new about this work?</a:t>
            </a:r>
          </a:p>
          <a:p>
            <a:r>
              <a:rPr lang="en-US" dirty="0"/>
              <a:t>We also have to identify direction of new relationship</a:t>
            </a:r>
          </a:p>
          <a:p>
            <a:r>
              <a:rPr lang="en-US" dirty="0"/>
              <a:t>With drug-disease that is inherent</a:t>
            </a:r>
          </a:p>
          <a:p>
            <a:r>
              <a:rPr lang="en-US" dirty="0"/>
              <a:t>With disease-disease no inherent relationship can be identified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CBAD-B89C-DE43-AE23-C4A0726B13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4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CBAD-B89C-DE43-AE23-C4A0726B13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2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scenarios for paths between disease proteins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CBAD-B89C-DE43-AE23-C4A0726B13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6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dirty="0" err="1"/>
              <a:t>metapaths</a:t>
            </a:r>
            <a:r>
              <a:rPr lang="en-US" dirty="0"/>
              <a:t> and split paths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CBAD-B89C-DE43-AE23-C4A0726B13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34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CBAD-B89C-DE43-AE23-C4A0726B13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7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Directional information helps</a:t>
            </a:r>
          </a:p>
          <a:p>
            <a:r>
              <a:rPr lang="en-US" dirty="0"/>
              <a:t>But, directional information is not necessary to identify trajectories</a:t>
            </a:r>
          </a:p>
          <a:p>
            <a:r>
              <a:rPr lang="en-US" dirty="0"/>
              <a:t>Assessing predicates slightly decreases performance. </a:t>
            </a:r>
          </a:p>
          <a:p>
            <a:r>
              <a:rPr lang="en-US" dirty="0" err="1"/>
              <a:t>Metapaths</a:t>
            </a:r>
            <a:r>
              <a:rPr lang="en-US" dirty="0"/>
              <a:t> perform better than split paths in 2/3 cases. Why not 3</a:t>
            </a:r>
            <a:r>
              <a:rPr lang="en-US" baseline="30000" dirty="0"/>
              <a:t>rd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CBAD-B89C-DE43-AE23-C4A0726B13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53" name="Group 73">
            <a:extLst>
              <a:ext uri="{FF2B5EF4-FFF2-40B4-BE49-F238E27FC236}">
                <a16:creationId xmlns:a16="http://schemas.microsoft.com/office/drawing/2014/main" id="{79CFD629-A3DC-F241-B58F-530B4B7CF75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46154" name="Rectangle 74">
              <a:extLst>
                <a:ext uri="{FF2B5EF4-FFF2-40B4-BE49-F238E27FC236}">
                  <a16:creationId xmlns:a16="http://schemas.microsoft.com/office/drawing/2014/main" id="{91C71487-ABC5-5F4F-A750-29F1977D5D2C}"/>
                </a:ext>
              </a:extLst>
            </p:cNvPr>
            <p:cNvSpPr>
              <a:spLocks noChangeArrowheads="1"/>
            </p:cNvSpPr>
            <p:nvPr userDrawn="1"/>
          </p:nvSpPr>
          <p:spPr bwMode="white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grpSp>
          <p:nvGrpSpPr>
            <p:cNvPr id="46155" name="Group 75">
              <a:extLst>
                <a:ext uri="{FF2B5EF4-FFF2-40B4-BE49-F238E27FC236}">
                  <a16:creationId xmlns:a16="http://schemas.microsoft.com/office/drawing/2014/main" id="{8686B393-CC0C-F849-AF44-384334BE793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" y="49"/>
              <a:ext cx="5758" cy="4227"/>
              <a:chOff x="2" y="49"/>
              <a:chExt cx="5736" cy="4227"/>
            </a:xfrm>
          </p:grpSpPr>
          <p:sp>
            <p:nvSpPr>
              <p:cNvPr id="46156" name="Rectangle 76">
                <a:extLst>
                  <a:ext uri="{FF2B5EF4-FFF2-40B4-BE49-F238E27FC236}">
                    <a16:creationId xmlns:a16="http://schemas.microsoft.com/office/drawing/2014/main" id="{4F32D75B-DEBE-564E-AAA5-5DBE7D73C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57" name="Rectangle 77">
                <a:extLst>
                  <a:ext uri="{FF2B5EF4-FFF2-40B4-BE49-F238E27FC236}">
                    <a16:creationId xmlns:a16="http://schemas.microsoft.com/office/drawing/2014/main" id="{C638D618-CE1E-D84A-89AD-C33945CDF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58" name="Rectangle 78">
                <a:extLst>
                  <a:ext uri="{FF2B5EF4-FFF2-40B4-BE49-F238E27FC236}">
                    <a16:creationId xmlns:a16="http://schemas.microsoft.com/office/drawing/2014/main" id="{A0A34ED7-E60A-7D43-A190-B80AFCE3F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59" name="Rectangle 79">
                <a:extLst>
                  <a:ext uri="{FF2B5EF4-FFF2-40B4-BE49-F238E27FC236}">
                    <a16:creationId xmlns:a16="http://schemas.microsoft.com/office/drawing/2014/main" id="{0D62C95C-CC70-344F-86B0-F200B7081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60" name="Rectangle 80">
                <a:extLst>
                  <a:ext uri="{FF2B5EF4-FFF2-40B4-BE49-F238E27FC236}">
                    <a16:creationId xmlns:a16="http://schemas.microsoft.com/office/drawing/2014/main" id="{D198AC43-BC4B-4B4A-A7FA-8C8C65551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61" name="Rectangle 81">
                <a:extLst>
                  <a:ext uri="{FF2B5EF4-FFF2-40B4-BE49-F238E27FC236}">
                    <a16:creationId xmlns:a16="http://schemas.microsoft.com/office/drawing/2014/main" id="{640E0408-ED6B-184C-9D0F-0067BD46F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62" name="Rectangle 82">
                <a:extLst>
                  <a:ext uri="{FF2B5EF4-FFF2-40B4-BE49-F238E27FC236}">
                    <a16:creationId xmlns:a16="http://schemas.microsoft.com/office/drawing/2014/main" id="{22796C59-2FA2-EF4C-961E-FC8BCFE3F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" y="4232"/>
                <a:ext cx="44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63" name="Rectangle 83">
                <a:extLst>
                  <a:ext uri="{FF2B5EF4-FFF2-40B4-BE49-F238E27FC236}">
                    <a16:creationId xmlns:a16="http://schemas.microsoft.com/office/drawing/2014/main" id="{C436C713-A037-B341-B931-572882A5D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64" name="Rectangle 84">
                <a:extLst>
                  <a:ext uri="{FF2B5EF4-FFF2-40B4-BE49-F238E27FC236}">
                    <a16:creationId xmlns:a16="http://schemas.microsoft.com/office/drawing/2014/main" id="{94CE75CC-CD5C-A948-A2B2-D27706F6A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65" name="Rectangle 85">
                <a:extLst>
                  <a:ext uri="{FF2B5EF4-FFF2-40B4-BE49-F238E27FC236}">
                    <a16:creationId xmlns:a16="http://schemas.microsoft.com/office/drawing/2014/main" id="{8A346994-D30F-EA42-9124-260213FB7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66" name="Rectangle 86">
                <a:extLst>
                  <a:ext uri="{FF2B5EF4-FFF2-40B4-BE49-F238E27FC236}">
                    <a16:creationId xmlns:a16="http://schemas.microsoft.com/office/drawing/2014/main" id="{C8A75B6A-EF31-3E42-BD18-2B20888D7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4232"/>
                <a:ext cx="44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67" name="Rectangle 87">
                <a:extLst>
                  <a:ext uri="{FF2B5EF4-FFF2-40B4-BE49-F238E27FC236}">
                    <a16:creationId xmlns:a16="http://schemas.microsoft.com/office/drawing/2014/main" id="{EB36E50D-3E26-0A46-90DB-492FD8C4F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68" name="Rectangle 88">
                <a:extLst>
                  <a:ext uri="{FF2B5EF4-FFF2-40B4-BE49-F238E27FC236}">
                    <a16:creationId xmlns:a16="http://schemas.microsoft.com/office/drawing/2014/main" id="{12DDB69F-F220-3646-9A48-AFEB44AE9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69" name="Rectangle 89">
                <a:extLst>
                  <a:ext uri="{FF2B5EF4-FFF2-40B4-BE49-F238E27FC236}">
                    <a16:creationId xmlns:a16="http://schemas.microsoft.com/office/drawing/2014/main" id="{77CE9418-534A-5B43-9696-2FF36D19B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3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70" name="Rectangle 90">
                <a:extLst>
                  <a:ext uri="{FF2B5EF4-FFF2-40B4-BE49-F238E27FC236}">
                    <a16:creationId xmlns:a16="http://schemas.microsoft.com/office/drawing/2014/main" id="{A40F7FC2-854F-B648-A0B6-B367320F7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9" y="4232"/>
                <a:ext cx="44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71" name="Rectangle 91">
                <a:extLst>
                  <a:ext uri="{FF2B5EF4-FFF2-40B4-BE49-F238E27FC236}">
                    <a16:creationId xmlns:a16="http://schemas.microsoft.com/office/drawing/2014/main" id="{5ED2A0CE-30CB-BC48-A760-5A5765C33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72" name="Rectangle 92">
                <a:extLst>
                  <a:ext uri="{FF2B5EF4-FFF2-40B4-BE49-F238E27FC236}">
                    <a16:creationId xmlns:a16="http://schemas.microsoft.com/office/drawing/2014/main" id="{511B1937-95FB-0949-A4D9-A1910C8B2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73" name="Rectangle 93">
                <a:extLst>
                  <a:ext uri="{FF2B5EF4-FFF2-40B4-BE49-F238E27FC236}">
                    <a16:creationId xmlns:a16="http://schemas.microsoft.com/office/drawing/2014/main" id="{450E0071-6CC7-7447-8D13-F194AA833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74" name="Rectangle 94">
                <a:extLst>
                  <a:ext uri="{FF2B5EF4-FFF2-40B4-BE49-F238E27FC236}">
                    <a16:creationId xmlns:a16="http://schemas.microsoft.com/office/drawing/2014/main" id="{9B567158-BE3C-AF47-BDDF-B35ACFB62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75" name="Rectangle 95">
                <a:extLst>
                  <a:ext uri="{FF2B5EF4-FFF2-40B4-BE49-F238E27FC236}">
                    <a16:creationId xmlns:a16="http://schemas.microsoft.com/office/drawing/2014/main" id="{F8A06E25-5E89-EC41-A1E9-07D7D4AC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76" name="Rectangle 96">
                <a:extLst>
                  <a:ext uri="{FF2B5EF4-FFF2-40B4-BE49-F238E27FC236}">
                    <a16:creationId xmlns:a16="http://schemas.microsoft.com/office/drawing/2014/main" id="{6BD802AB-A1E8-B541-BF0E-5894771E4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7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77" name="Rectangle 97">
                <a:extLst>
                  <a:ext uri="{FF2B5EF4-FFF2-40B4-BE49-F238E27FC236}">
                    <a16:creationId xmlns:a16="http://schemas.microsoft.com/office/drawing/2014/main" id="{19F154B4-2C6E-F54E-8C8B-D9B980B08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78" name="Rectangle 98">
                <a:extLst>
                  <a:ext uri="{FF2B5EF4-FFF2-40B4-BE49-F238E27FC236}">
                    <a16:creationId xmlns:a16="http://schemas.microsoft.com/office/drawing/2014/main" id="{258BBF33-9890-4F4A-8247-A158D6963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79" name="Rectangle 99">
                <a:extLst>
                  <a:ext uri="{FF2B5EF4-FFF2-40B4-BE49-F238E27FC236}">
                    <a16:creationId xmlns:a16="http://schemas.microsoft.com/office/drawing/2014/main" id="{A2A472F5-0C38-C442-960C-931B7158F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80" name="Rectangle 100">
                <a:extLst>
                  <a:ext uri="{FF2B5EF4-FFF2-40B4-BE49-F238E27FC236}">
                    <a16:creationId xmlns:a16="http://schemas.microsoft.com/office/drawing/2014/main" id="{CBA66855-502F-7346-900B-30F7DCE26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81" name="Rectangle 101">
                <a:extLst>
                  <a:ext uri="{FF2B5EF4-FFF2-40B4-BE49-F238E27FC236}">
                    <a16:creationId xmlns:a16="http://schemas.microsoft.com/office/drawing/2014/main" id="{7A56C989-8B68-8D43-9E09-206639FA7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82" name="Rectangle 102">
                <a:extLst>
                  <a:ext uri="{FF2B5EF4-FFF2-40B4-BE49-F238E27FC236}">
                    <a16:creationId xmlns:a16="http://schemas.microsoft.com/office/drawing/2014/main" id="{9086A66C-920B-B94B-8ECB-F5FB807BB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83" name="Rectangle 103">
                <a:extLst>
                  <a:ext uri="{FF2B5EF4-FFF2-40B4-BE49-F238E27FC236}">
                    <a16:creationId xmlns:a16="http://schemas.microsoft.com/office/drawing/2014/main" id="{2929D0F0-D020-E04E-BE48-359FB01D2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84" name="Rectangle 104">
                <a:extLst>
                  <a:ext uri="{FF2B5EF4-FFF2-40B4-BE49-F238E27FC236}">
                    <a16:creationId xmlns:a16="http://schemas.microsoft.com/office/drawing/2014/main" id="{87685FD6-ADAD-9646-83E7-32323AB03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85" name="Rectangle 105">
                <a:extLst>
                  <a:ext uri="{FF2B5EF4-FFF2-40B4-BE49-F238E27FC236}">
                    <a16:creationId xmlns:a16="http://schemas.microsoft.com/office/drawing/2014/main" id="{35CC0B69-5FD2-C549-9768-1B6079CA7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" y="4232"/>
                <a:ext cx="44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86" name="Rectangle 106">
                <a:extLst>
                  <a:ext uri="{FF2B5EF4-FFF2-40B4-BE49-F238E27FC236}">
                    <a16:creationId xmlns:a16="http://schemas.microsoft.com/office/drawing/2014/main" id="{AC98CEF4-B554-7A46-929B-03A40432D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87" name="Rectangle 107">
                <a:extLst>
                  <a:ext uri="{FF2B5EF4-FFF2-40B4-BE49-F238E27FC236}">
                    <a16:creationId xmlns:a16="http://schemas.microsoft.com/office/drawing/2014/main" id="{747FFB4B-9B6D-8447-9292-3835DD259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88" name="Rectangle 108">
                <a:extLst>
                  <a:ext uri="{FF2B5EF4-FFF2-40B4-BE49-F238E27FC236}">
                    <a16:creationId xmlns:a16="http://schemas.microsoft.com/office/drawing/2014/main" id="{049FBDBA-C41E-EB4C-8BFF-B546E9982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89" name="Rectangle 109">
                <a:extLst>
                  <a:ext uri="{FF2B5EF4-FFF2-40B4-BE49-F238E27FC236}">
                    <a16:creationId xmlns:a16="http://schemas.microsoft.com/office/drawing/2014/main" id="{F8E8DBAE-DA81-9D4C-B962-350C8B31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8" y="4232"/>
                <a:ext cx="44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90" name="Rectangle 110">
                <a:extLst>
                  <a:ext uri="{FF2B5EF4-FFF2-40B4-BE49-F238E27FC236}">
                    <a16:creationId xmlns:a16="http://schemas.microsoft.com/office/drawing/2014/main" id="{AB27BEF9-7814-594E-902E-F140EE601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91" name="Rectangle 111">
                <a:extLst>
                  <a:ext uri="{FF2B5EF4-FFF2-40B4-BE49-F238E27FC236}">
                    <a16:creationId xmlns:a16="http://schemas.microsoft.com/office/drawing/2014/main" id="{A1537572-355D-BC45-82DF-BF5F4CC51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92" name="Rectangle 112">
                <a:extLst>
                  <a:ext uri="{FF2B5EF4-FFF2-40B4-BE49-F238E27FC236}">
                    <a16:creationId xmlns:a16="http://schemas.microsoft.com/office/drawing/2014/main" id="{AAA4AA57-1196-9747-BB4E-1C400BD13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93" name="Rectangle 113">
                <a:extLst>
                  <a:ext uri="{FF2B5EF4-FFF2-40B4-BE49-F238E27FC236}">
                    <a16:creationId xmlns:a16="http://schemas.microsoft.com/office/drawing/2014/main" id="{DC498CE4-2FC2-D045-887E-62119FC9E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4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94" name="Rectangle 114">
                <a:extLst>
                  <a:ext uri="{FF2B5EF4-FFF2-40B4-BE49-F238E27FC236}">
                    <a16:creationId xmlns:a16="http://schemas.microsoft.com/office/drawing/2014/main" id="{4B2009DB-58C8-174D-8188-8267EBB4E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95" name="Rectangle 115">
                <a:extLst>
                  <a:ext uri="{FF2B5EF4-FFF2-40B4-BE49-F238E27FC236}">
                    <a16:creationId xmlns:a16="http://schemas.microsoft.com/office/drawing/2014/main" id="{E968E052-92FB-FE4E-A295-E8EC5CBB6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96" name="Rectangle 116">
                <a:extLst>
                  <a:ext uri="{FF2B5EF4-FFF2-40B4-BE49-F238E27FC236}">
                    <a16:creationId xmlns:a16="http://schemas.microsoft.com/office/drawing/2014/main" id="{C6BD372F-1E46-764C-992F-3B1349F01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2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97" name="Rectangle 117">
                <a:extLst>
                  <a:ext uri="{FF2B5EF4-FFF2-40B4-BE49-F238E27FC236}">
                    <a16:creationId xmlns:a16="http://schemas.microsoft.com/office/drawing/2014/main" id="{F7A2154A-A85E-2A47-8B94-120189E73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98" name="Rectangle 118">
                <a:extLst>
                  <a:ext uri="{FF2B5EF4-FFF2-40B4-BE49-F238E27FC236}">
                    <a16:creationId xmlns:a16="http://schemas.microsoft.com/office/drawing/2014/main" id="{73D2DDAC-D4F0-CA4D-87EA-90425CB7C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5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199" name="Rectangle 119">
                <a:extLst>
                  <a:ext uri="{FF2B5EF4-FFF2-40B4-BE49-F238E27FC236}">
                    <a16:creationId xmlns:a16="http://schemas.microsoft.com/office/drawing/2014/main" id="{24166276-06D7-0845-8AAB-AC464850C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1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00" name="Rectangle 120">
                <a:extLst>
                  <a:ext uri="{FF2B5EF4-FFF2-40B4-BE49-F238E27FC236}">
                    <a16:creationId xmlns:a16="http://schemas.microsoft.com/office/drawing/2014/main" id="{B1874750-9921-D64E-B52B-E835BDC42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7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01" name="Rectangle 121">
                <a:extLst>
                  <a:ext uri="{FF2B5EF4-FFF2-40B4-BE49-F238E27FC236}">
                    <a16:creationId xmlns:a16="http://schemas.microsoft.com/office/drawing/2014/main" id="{7BF2AC68-2441-184A-9BB5-0DEA54C21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02" name="Rectangle 122">
                <a:extLst>
                  <a:ext uri="{FF2B5EF4-FFF2-40B4-BE49-F238E27FC236}">
                    <a16:creationId xmlns:a16="http://schemas.microsoft.com/office/drawing/2014/main" id="{F68FE74B-31F6-7747-81CE-67836EE15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03" name="Rectangle 123">
                <a:extLst>
                  <a:ext uri="{FF2B5EF4-FFF2-40B4-BE49-F238E27FC236}">
                    <a16:creationId xmlns:a16="http://schemas.microsoft.com/office/drawing/2014/main" id="{77C0705A-34A7-994F-A87D-A5052450A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04" name="Rectangle 124">
                <a:extLst>
                  <a:ext uri="{FF2B5EF4-FFF2-40B4-BE49-F238E27FC236}">
                    <a16:creationId xmlns:a16="http://schemas.microsoft.com/office/drawing/2014/main" id="{E9A3DB26-928A-5C48-B173-75AAE89E1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2" y="4232"/>
                <a:ext cx="44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05" name="Rectangle 125">
                <a:extLst>
                  <a:ext uri="{FF2B5EF4-FFF2-40B4-BE49-F238E27FC236}">
                    <a16:creationId xmlns:a16="http://schemas.microsoft.com/office/drawing/2014/main" id="{0ABCB6A8-64F0-F842-BA97-08FFEA4CE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06" name="Rectangle 126">
                <a:extLst>
                  <a:ext uri="{FF2B5EF4-FFF2-40B4-BE49-F238E27FC236}">
                    <a16:creationId xmlns:a16="http://schemas.microsoft.com/office/drawing/2014/main" id="{48F5953B-10AE-3A48-AFD7-19C1C57C5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07" name="Rectangle 127">
                <a:extLst>
                  <a:ext uri="{FF2B5EF4-FFF2-40B4-BE49-F238E27FC236}">
                    <a16:creationId xmlns:a16="http://schemas.microsoft.com/office/drawing/2014/main" id="{C8332AA1-46A2-1246-A151-8393EB1D9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08" name="Rectangle 128">
                <a:extLst>
                  <a:ext uri="{FF2B5EF4-FFF2-40B4-BE49-F238E27FC236}">
                    <a16:creationId xmlns:a16="http://schemas.microsoft.com/office/drawing/2014/main" id="{342AE24F-F139-5F41-B8C3-35F7D4C2E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4232"/>
                <a:ext cx="44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09" name="Rectangle 129">
                <a:extLst>
                  <a:ext uri="{FF2B5EF4-FFF2-40B4-BE49-F238E27FC236}">
                    <a16:creationId xmlns:a16="http://schemas.microsoft.com/office/drawing/2014/main" id="{2DCA4761-3368-F24B-9CC7-656A9D8C4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4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10" name="Rectangle 130">
                <a:extLst>
                  <a:ext uri="{FF2B5EF4-FFF2-40B4-BE49-F238E27FC236}">
                    <a16:creationId xmlns:a16="http://schemas.microsoft.com/office/drawing/2014/main" id="{A653F77E-408E-F04B-AB4A-B92434462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11" name="Rectangle 131">
                <a:extLst>
                  <a:ext uri="{FF2B5EF4-FFF2-40B4-BE49-F238E27FC236}">
                    <a16:creationId xmlns:a16="http://schemas.microsoft.com/office/drawing/2014/main" id="{BA786D39-8388-4443-A519-B6FA0BB40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6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12" name="Rectangle 132">
                <a:extLst>
                  <a:ext uri="{FF2B5EF4-FFF2-40B4-BE49-F238E27FC236}">
                    <a16:creationId xmlns:a16="http://schemas.microsoft.com/office/drawing/2014/main" id="{B6349A95-D2A5-084E-9CE4-C203F2B2C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4232"/>
                <a:ext cx="44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13" name="Rectangle 133">
                <a:extLst>
                  <a:ext uri="{FF2B5EF4-FFF2-40B4-BE49-F238E27FC236}">
                    <a16:creationId xmlns:a16="http://schemas.microsoft.com/office/drawing/2014/main" id="{D0FA410C-1D92-F64E-8C55-B1DBF99BC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14" name="Rectangle 134">
                <a:extLst>
                  <a:ext uri="{FF2B5EF4-FFF2-40B4-BE49-F238E27FC236}">
                    <a16:creationId xmlns:a16="http://schemas.microsoft.com/office/drawing/2014/main" id="{C63DA8B7-F2BA-A84D-94F3-2BF5F2514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15" name="Rectangle 135">
                <a:extLst>
                  <a:ext uri="{FF2B5EF4-FFF2-40B4-BE49-F238E27FC236}">
                    <a16:creationId xmlns:a16="http://schemas.microsoft.com/office/drawing/2014/main" id="{7D32CE23-5341-4441-AD41-DACC48140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1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16" name="Rectangle 136">
                <a:extLst>
                  <a:ext uri="{FF2B5EF4-FFF2-40B4-BE49-F238E27FC236}">
                    <a16:creationId xmlns:a16="http://schemas.microsoft.com/office/drawing/2014/main" id="{5F283456-EF87-6745-9CCC-44549A163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8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17" name="Rectangle 137">
                <a:extLst>
                  <a:ext uri="{FF2B5EF4-FFF2-40B4-BE49-F238E27FC236}">
                    <a16:creationId xmlns:a16="http://schemas.microsoft.com/office/drawing/2014/main" id="{7F7074D8-6661-934C-9AD1-548F29F99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18" name="Rectangle 138">
                <a:extLst>
                  <a:ext uri="{FF2B5EF4-FFF2-40B4-BE49-F238E27FC236}">
                    <a16:creationId xmlns:a16="http://schemas.microsoft.com/office/drawing/2014/main" id="{F8A11CE0-E043-0F41-AA92-C426DBC2B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19" name="Rectangle 139">
                <a:extLst>
                  <a:ext uri="{FF2B5EF4-FFF2-40B4-BE49-F238E27FC236}">
                    <a16:creationId xmlns:a16="http://schemas.microsoft.com/office/drawing/2014/main" id="{D60175C5-0072-9F47-B469-0653848FD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6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20" name="Rectangle 140">
                <a:extLst>
                  <a:ext uri="{FF2B5EF4-FFF2-40B4-BE49-F238E27FC236}">
                    <a16:creationId xmlns:a16="http://schemas.microsoft.com/office/drawing/2014/main" id="{3DFF6401-A4A3-004C-82B5-7B55114F2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3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21" name="Rectangle 141">
                <a:extLst>
                  <a:ext uri="{FF2B5EF4-FFF2-40B4-BE49-F238E27FC236}">
                    <a16:creationId xmlns:a16="http://schemas.microsoft.com/office/drawing/2014/main" id="{1D632021-365B-4049-B4E8-53DD39C5B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9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22" name="Rectangle 142">
                <a:extLst>
                  <a:ext uri="{FF2B5EF4-FFF2-40B4-BE49-F238E27FC236}">
                    <a16:creationId xmlns:a16="http://schemas.microsoft.com/office/drawing/2014/main" id="{0935B9A0-ADDF-0945-A8CC-16CA20010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5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23" name="Rectangle 143">
                <a:extLst>
                  <a:ext uri="{FF2B5EF4-FFF2-40B4-BE49-F238E27FC236}">
                    <a16:creationId xmlns:a16="http://schemas.microsoft.com/office/drawing/2014/main" id="{E9C78325-FF69-B046-B6A5-81FD0C6AC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24" name="Rectangle 144">
                <a:extLst>
                  <a:ext uri="{FF2B5EF4-FFF2-40B4-BE49-F238E27FC236}">
                    <a16:creationId xmlns:a16="http://schemas.microsoft.com/office/drawing/2014/main" id="{72D765B9-5DA2-594C-8C23-4344CC3A5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25" name="Rectangle 145">
                <a:extLst>
                  <a:ext uri="{FF2B5EF4-FFF2-40B4-BE49-F238E27FC236}">
                    <a16:creationId xmlns:a16="http://schemas.microsoft.com/office/drawing/2014/main" id="{27DF5811-C69B-EA48-AA2D-9F8EB5E7D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26" name="Rectangle 146">
                <a:extLst>
                  <a:ext uri="{FF2B5EF4-FFF2-40B4-BE49-F238E27FC236}">
                    <a16:creationId xmlns:a16="http://schemas.microsoft.com/office/drawing/2014/main" id="{563EBA32-4767-2745-B35A-004374756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27" name="Rectangle 147">
                <a:extLst>
                  <a:ext uri="{FF2B5EF4-FFF2-40B4-BE49-F238E27FC236}">
                    <a16:creationId xmlns:a16="http://schemas.microsoft.com/office/drawing/2014/main" id="{8FEA560A-6616-A54C-888F-42C102E9E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28" name="Rectangle 148">
                <a:extLst>
                  <a:ext uri="{FF2B5EF4-FFF2-40B4-BE49-F238E27FC236}">
                    <a16:creationId xmlns:a16="http://schemas.microsoft.com/office/drawing/2014/main" id="{ABA26EB0-7464-394C-B000-2A8A308CC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29" name="Rectangle 149">
                <a:extLst>
                  <a:ext uri="{FF2B5EF4-FFF2-40B4-BE49-F238E27FC236}">
                    <a16:creationId xmlns:a16="http://schemas.microsoft.com/office/drawing/2014/main" id="{91E758E3-35BA-0B4E-81D2-E7A9DF5BD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" y="49"/>
                <a:ext cx="44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30" name="Rectangle 150">
                <a:extLst>
                  <a:ext uri="{FF2B5EF4-FFF2-40B4-BE49-F238E27FC236}">
                    <a16:creationId xmlns:a16="http://schemas.microsoft.com/office/drawing/2014/main" id="{92F921DE-3961-FA42-BB93-0E225CEDF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31" name="Rectangle 151">
                <a:extLst>
                  <a:ext uri="{FF2B5EF4-FFF2-40B4-BE49-F238E27FC236}">
                    <a16:creationId xmlns:a16="http://schemas.microsoft.com/office/drawing/2014/main" id="{F0136F98-2B03-9149-904A-BEF0052FD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32" name="Rectangle 152">
                <a:extLst>
                  <a:ext uri="{FF2B5EF4-FFF2-40B4-BE49-F238E27FC236}">
                    <a16:creationId xmlns:a16="http://schemas.microsoft.com/office/drawing/2014/main" id="{BBAF0D9C-99E9-2B4D-ABDD-3640FACE7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33" name="Rectangle 153">
                <a:extLst>
                  <a:ext uri="{FF2B5EF4-FFF2-40B4-BE49-F238E27FC236}">
                    <a16:creationId xmlns:a16="http://schemas.microsoft.com/office/drawing/2014/main" id="{FF4FAA2E-BEA6-D64B-A1AF-A714FCE2D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49"/>
                <a:ext cx="44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34" name="Rectangle 154">
                <a:extLst>
                  <a:ext uri="{FF2B5EF4-FFF2-40B4-BE49-F238E27FC236}">
                    <a16:creationId xmlns:a16="http://schemas.microsoft.com/office/drawing/2014/main" id="{BCB1C430-F04E-1D4C-BBDC-0F6474F24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35" name="Rectangle 155">
                <a:extLst>
                  <a:ext uri="{FF2B5EF4-FFF2-40B4-BE49-F238E27FC236}">
                    <a16:creationId xmlns:a16="http://schemas.microsoft.com/office/drawing/2014/main" id="{AA159E6C-197B-C84B-A22C-CD75B50F0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36" name="Rectangle 156">
                <a:extLst>
                  <a:ext uri="{FF2B5EF4-FFF2-40B4-BE49-F238E27FC236}">
                    <a16:creationId xmlns:a16="http://schemas.microsoft.com/office/drawing/2014/main" id="{210EDF2F-F300-B043-9A18-CA88762FD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3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37" name="Rectangle 157">
                <a:extLst>
                  <a:ext uri="{FF2B5EF4-FFF2-40B4-BE49-F238E27FC236}">
                    <a16:creationId xmlns:a16="http://schemas.microsoft.com/office/drawing/2014/main" id="{3FABA8C8-A645-A34C-99C4-E82CAB736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9" y="49"/>
                <a:ext cx="44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38" name="Rectangle 158">
                <a:extLst>
                  <a:ext uri="{FF2B5EF4-FFF2-40B4-BE49-F238E27FC236}">
                    <a16:creationId xmlns:a16="http://schemas.microsoft.com/office/drawing/2014/main" id="{551D7571-B284-6343-9CEB-BA8A7B6BE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39" name="Rectangle 159">
                <a:extLst>
                  <a:ext uri="{FF2B5EF4-FFF2-40B4-BE49-F238E27FC236}">
                    <a16:creationId xmlns:a16="http://schemas.microsoft.com/office/drawing/2014/main" id="{532DEA2D-EDBF-A34F-BF94-B9DA724C1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40" name="Rectangle 160">
                <a:extLst>
                  <a:ext uri="{FF2B5EF4-FFF2-40B4-BE49-F238E27FC236}">
                    <a16:creationId xmlns:a16="http://schemas.microsoft.com/office/drawing/2014/main" id="{A5763C71-659D-7D44-95A8-4AAF7A32D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41" name="Rectangle 161">
                <a:extLst>
                  <a:ext uri="{FF2B5EF4-FFF2-40B4-BE49-F238E27FC236}">
                    <a16:creationId xmlns:a16="http://schemas.microsoft.com/office/drawing/2014/main" id="{F827D7BC-7DD0-8047-B84C-153C03B71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42" name="Rectangle 162">
                <a:extLst>
                  <a:ext uri="{FF2B5EF4-FFF2-40B4-BE49-F238E27FC236}">
                    <a16:creationId xmlns:a16="http://schemas.microsoft.com/office/drawing/2014/main" id="{A7791889-9D21-2B41-86C0-441837925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43" name="Rectangle 163">
                <a:extLst>
                  <a:ext uri="{FF2B5EF4-FFF2-40B4-BE49-F238E27FC236}">
                    <a16:creationId xmlns:a16="http://schemas.microsoft.com/office/drawing/2014/main" id="{A48000DD-918E-1045-8C6B-13894DAD5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7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44" name="Rectangle 164">
                <a:extLst>
                  <a:ext uri="{FF2B5EF4-FFF2-40B4-BE49-F238E27FC236}">
                    <a16:creationId xmlns:a16="http://schemas.microsoft.com/office/drawing/2014/main" id="{65FD7F84-B6F7-D740-8177-6DD8D9863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45" name="Rectangle 165">
                <a:extLst>
                  <a:ext uri="{FF2B5EF4-FFF2-40B4-BE49-F238E27FC236}">
                    <a16:creationId xmlns:a16="http://schemas.microsoft.com/office/drawing/2014/main" id="{8C8F0B2E-BDB4-3544-9729-39E75A3F9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46" name="Rectangle 166">
                <a:extLst>
                  <a:ext uri="{FF2B5EF4-FFF2-40B4-BE49-F238E27FC236}">
                    <a16:creationId xmlns:a16="http://schemas.microsoft.com/office/drawing/2014/main" id="{82045B0A-3045-8E4F-B1EC-5DD21CECB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47" name="Rectangle 167">
                <a:extLst>
                  <a:ext uri="{FF2B5EF4-FFF2-40B4-BE49-F238E27FC236}">
                    <a16:creationId xmlns:a16="http://schemas.microsoft.com/office/drawing/2014/main" id="{6059C737-B026-CE44-875B-4934BEBB5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48" name="Rectangle 168">
                <a:extLst>
                  <a:ext uri="{FF2B5EF4-FFF2-40B4-BE49-F238E27FC236}">
                    <a16:creationId xmlns:a16="http://schemas.microsoft.com/office/drawing/2014/main" id="{F90ECBBB-42E2-DD48-A646-8BFB0F54D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49" name="Rectangle 169">
                <a:extLst>
                  <a:ext uri="{FF2B5EF4-FFF2-40B4-BE49-F238E27FC236}">
                    <a16:creationId xmlns:a16="http://schemas.microsoft.com/office/drawing/2014/main" id="{4301488A-D531-4E41-9C7E-8009C5BCC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50" name="Rectangle 170">
                <a:extLst>
                  <a:ext uri="{FF2B5EF4-FFF2-40B4-BE49-F238E27FC236}">
                    <a16:creationId xmlns:a16="http://schemas.microsoft.com/office/drawing/2014/main" id="{D52A035D-5F7D-0346-89E3-49AAFD3CA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51" name="Rectangle 171">
                <a:extLst>
                  <a:ext uri="{FF2B5EF4-FFF2-40B4-BE49-F238E27FC236}">
                    <a16:creationId xmlns:a16="http://schemas.microsoft.com/office/drawing/2014/main" id="{91B82D9F-6B2D-4047-A7B1-E24C78BB2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52" name="Rectangle 172">
                <a:extLst>
                  <a:ext uri="{FF2B5EF4-FFF2-40B4-BE49-F238E27FC236}">
                    <a16:creationId xmlns:a16="http://schemas.microsoft.com/office/drawing/2014/main" id="{4BD23504-D62D-8348-B342-2B48D862B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" y="49"/>
                <a:ext cx="44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53" name="Rectangle 173">
                <a:extLst>
                  <a:ext uri="{FF2B5EF4-FFF2-40B4-BE49-F238E27FC236}">
                    <a16:creationId xmlns:a16="http://schemas.microsoft.com/office/drawing/2014/main" id="{A7013ADC-95E3-4A4A-8BDB-99D63EC44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54" name="Rectangle 174">
                <a:extLst>
                  <a:ext uri="{FF2B5EF4-FFF2-40B4-BE49-F238E27FC236}">
                    <a16:creationId xmlns:a16="http://schemas.microsoft.com/office/drawing/2014/main" id="{9B9E8DE5-28DE-AB41-875C-1AB232895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55" name="Rectangle 175">
                <a:extLst>
                  <a:ext uri="{FF2B5EF4-FFF2-40B4-BE49-F238E27FC236}">
                    <a16:creationId xmlns:a16="http://schemas.microsoft.com/office/drawing/2014/main" id="{89F77614-2968-F343-98A6-6A5436995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56" name="Rectangle 176">
                <a:extLst>
                  <a:ext uri="{FF2B5EF4-FFF2-40B4-BE49-F238E27FC236}">
                    <a16:creationId xmlns:a16="http://schemas.microsoft.com/office/drawing/2014/main" id="{15275BD0-D3A4-7947-8A8E-B2AF1A072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8" y="49"/>
                <a:ext cx="44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57" name="Rectangle 177">
                <a:extLst>
                  <a:ext uri="{FF2B5EF4-FFF2-40B4-BE49-F238E27FC236}">
                    <a16:creationId xmlns:a16="http://schemas.microsoft.com/office/drawing/2014/main" id="{DEBAB015-6F6D-E34B-AC9F-5A4F66F09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58" name="Rectangle 178">
                <a:extLst>
                  <a:ext uri="{FF2B5EF4-FFF2-40B4-BE49-F238E27FC236}">
                    <a16:creationId xmlns:a16="http://schemas.microsoft.com/office/drawing/2014/main" id="{7B0786F4-08CB-0B43-979E-753B7B976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59" name="Rectangle 179">
                <a:extLst>
                  <a:ext uri="{FF2B5EF4-FFF2-40B4-BE49-F238E27FC236}">
                    <a16:creationId xmlns:a16="http://schemas.microsoft.com/office/drawing/2014/main" id="{60C4BC25-1DD0-974A-8D35-51C67B457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60" name="Rectangle 180">
                <a:extLst>
                  <a:ext uri="{FF2B5EF4-FFF2-40B4-BE49-F238E27FC236}">
                    <a16:creationId xmlns:a16="http://schemas.microsoft.com/office/drawing/2014/main" id="{37C7AB70-CC34-814D-A61C-EA99566CB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4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61" name="Rectangle 181">
                <a:extLst>
                  <a:ext uri="{FF2B5EF4-FFF2-40B4-BE49-F238E27FC236}">
                    <a16:creationId xmlns:a16="http://schemas.microsoft.com/office/drawing/2014/main" id="{B724183C-9B6C-CC45-8CBD-1AA5EEEFE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62" name="Rectangle 182">
                <a:extLst>
                  <a:ext uri="{FF2B5EF4-FFF2-40B4-BE49-F238E27FC236}">
                    <a16:creationId xmlns:a16="http://schemas.microsoft.com/office/drawing/2014/main" id="{5CD67611-3829-F74E-B182-8A3BAD941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63" name="Rectangle 183">
                <a:extLst>
                  <a:ext uri="{FF2B5EF4-FFF2-40B4-BE49-F238E27FC236}">
                    <a16:creationId xmlns:a16="http://schemas.microsoft.com/office/drawing/2014/main" id="{E35E0D18-1EBB-3246-ABC9-3F69025E2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2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64" name="Rectangle 184">
                <a:extLst>
                  <a:ext uri="{FF2B5EF4-FFF2-40B4-BE49-F238E27FC236}">
                    <a16:creationId xmlns:a16="http://schemas.microsoft.com/office/drawing/2014/main" id="{24725AF6-E155-0140-86E0-732C1AA07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65" name="Rectangle 185">
                <a:extLst>
                  <a:ext uri="{FF2B5EF4-FFF2-40B4-BE49-F238E27FC236}">
                    <a16:creationId xmlns:a16="http://schemas.microsoft.com/office/drawing/2014/main" id="{CEDBCCE4-DFC0-EB45-A0A0-C1C9342A1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5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66" name="Rectangle 186">
                <a:extLst>
                  <a:ext uri="{FF2B5EF4-FFF2-40B4-BE49-F238E27FC236}">
                    <a16:creationId xmlns:a16="http://schemas.microsoft.com/office/drawing/2014/main" id="{1606DAE6-31F4-E242-B15C-5219B6815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1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67" name="Rectangle 187">
                <a:extLst>
                  <a:ext uri="{FF2B5EF4-FFF2-40B4-BE49-F238E27FC236}">
                    <a16:creationId xmlns:a16="http://schemas.microsoft.com/office/drawing/2014/main" id="{2DE2B18C-2D4D-7B4F-8332-2D6238CAB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7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68" name="Rectangle 188">
                <a:extLst>
                  <a:ext uri="{FF2B5EF4-FFF2-40B4-BE49-F238E27FC236}">
                    <a16:creationId xmlns:a16="http://schemas.microsoft.com/office/drawing/2014/main" id="{4A7397E9-0D42-804F-805C-E057CFBFF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69" name="Rectangle 189">
                <a:extLst>
                  <a:ext uri="{FF2B5EF4-FFF2-40B4-BE49-F238E27FC236}">
                    <a16:creationId xmlns:a16="http://schemas.microsoft.com/office/drawing/2014/main" id="{6A1924B4-D6ED-E446-B718-DFF9A9221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70" name="Rectangle 190">
                <a:extLst>
                  <a:ext uri="{FF2B5EF4-FFF2-40B4-BE49-F238E27FC236}">
                    <a16:creationId xmlns:a16="http://schemas.microsoft.com/office/drawing/2014/main" id="{F866C2B9-812D-DD45-AA83-4442270B0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71" name="Rectangle 191">
                <a:extLst>
                  <a:ext uri="{FF2B5EF4-FFF2-40B4-BE49-F238E27FC236}">
                    <a16:creationId xmlns:a16="http://schemas.microsoft.com/office/drawing/2014/main" id="{3BE10160-BE8E-FB44-8AB5-2A65739EA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2" y="49"/>
                <a:ext cx="44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72" name="Rectangle 192">
                <a:extLst>
                  <a:ext uri="{FF2B5EF4-FFF2-40B4-BE49-F238E27FC236}">
                    <a16:creationId xmlns:a16="http://schemas.microsoft.com/office/drawing/2014/main" id="{EC14D9D8-75B3-D04B-82C7-29813DDC7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73" name="Rectangle 193">
                <a:extLst>
                  <a:ext uri="{FF2B5EF4-FFF2-40B4-BE49-F238E27FC236}">
                    <a16:creationId xmlns:a16="http://schemas.microsoft.com/office/drawing/2014/main" id="{D92FFCCB-26C2-834B-BFF2-A71727D37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74" name="Rectangle 194">
                <a:extLst>
                  <a:ext uri="{FF2B5EF4-FFF2-40B4-BE49-F238E27FC236}">
                    <a16:creationId xmlns:a16="http://schemas.microsoft.com/office/drawing/2014/main" id="{63597D99-2CB2-7A49-B26E-89C2641EA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75" name="Rectangle 195">
                <a:extLst>
                  <a:ext uri="{FF2B5EF4-FFF2-40B4-BE49-F238E27FC236}">
                    <a16:creationId xmlns:a16="http://schemas.microsoft.com/office/drawing/2014/main" id="{CBB84CD0-BB64-6546-A91F-E3DEAD5E2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49"/>
                <a:ext cx="44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76" name="Rectangle 196">
                <a:extLst>
                  <a:ext uri="{FF2B5EF4-FFF2-40B4-BE49-F238E27FC236}">
                    <a16:creationId xmlns:a16="http://schemas.microsoft.com/office/drawing/2014/main" id="{73E19DED-06E4-E64D-B117-BA41C9719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4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77" name="Rectangle 197">
                <a:extLst>
                  <a:ext uri="{FF2B5EF4-FFF2-40B4-BE49-F238E27FC236}">
                    <a16:creationId xmlns:a16="http://schemas.microsoft.com/office/drawing/2014/main" id="{C75FA5D9-E7A7-AE42-ABEF-3CF2AAAE7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78" name="Rectangle 198">
                <a:extLst>
                  <a:ext uri="{FF2B5EF4-FFF2-40B4-BE49-F238E27FC236}">
                    <a16:creationId xmlns:a16="http://schemas.microsoft.com/office/drawing/2014/main" id="{D9B42BD3-0A5D-2245-A9D5-1B69FA2C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6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79" name="Rectangle 199">
                <a:extLst>
                  <a:ext uri="{FF2B5EF4-FFF2-40B4-BE49-F238E27FC236}">
                    <a16:creationId xmlns:a16="http://schemas.microsoft.com/office/drawing/2014/main" id="{ABD3E5BD-C4BB-7748-B7E9-72FB58DD9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49"/>
                <a:ext cx="44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80" name="Rectangle 200">
                <a:extLst>
                  <a:ext uri="{FF2B5EF4-FFF2-40B4-BE49-F238E27FC236}">
                    <a16:creationId xmlns:a16="http://schemas.microsoft.com/office/drawing/2014/main" id="{E541734C-00FF-1248-A63A-05AE5DF84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81" name="Rectangle 201">
                <a:extLst>
                  <a:ext uri="{FF2B5EF4-FFF2-40B4-BE49-F238E27FC236}">
                    <a16:creationId xmlns:a16="http://schemas.microsoft.com/office/drawing/2014/main" id="{AAD98ECC-7AED-9F4F-A05E-4A948338D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82" name="Rectangle 202">
                <a:extLst>
                  <a:ext uri="{FF2B5EF4-FFF2-40B4-BE49-F238E27FC236}">
                    <a16:creationId xmlns:a16="http://schemas.microsoft.com/office/drawing/2014/main" id="{FFE5605B-5FD6-CE43-A61E-4DB7BCD70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1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83" name="Rectangle 203">
                <a:extLst>
                  <a:ext uri="{FF2B5EF4-FFF2-40B4-BE49-F238E27FC236}">
                    <a16:creationId xmlns:a16="http://schemas.microsoft.com/office/drawing/2014/main" id="{622F529E-A759-9C4E-9A59-B9988D40A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8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84" name="Rectangle 204">
                <a:extLst>
                  <a:ext uri="{FF2B5EF4-FFF2-40B4-BE49-F238E27FC236}">
                    <a16:creationId xmlns:a16="http://schemas.microsoft.com/office/drawing/2014/main" id="{44E4A8F5-51DC-BB49-B67B-41787706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85" name="Rectangle 205">
                <a:extLst>
                  <a:ext uri="{FF2B5EF4-FFF2-40B4-BE49-F238E27FC236}">
                    <a16:creationId xmlns:a16="http://schemas.microsoft.com/office/drawing/2014/main" id="{A8596970-8B1E-BE44-A3B4-56717DD16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86" name="Rectangle 206">
                <a:extLst>
                  <a:ext uri="{FF2B5EF4-FFF2-40B4-BE49-F238E27FC236}">
                    <a16:creationId xmlns:a16="http://schemas.microsoft.com/office/drawing/2014/main" id="{8693DB7B-5248-C543-A85B-DD7A1D0E6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6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87" name="Rectangle 207">
                <a:extLst>
                  <a:ext uri="{FF2B5EF4-FFF2-40B4-BE49-F238E27FC236}">
                    <a16:creationId xmlns:a16="http://schemas.microsoft.com/office/drawing/2014/main" id="{03D1A0F9-AEE8-4B4E-BC1D-EB4935E68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3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88" name="Rectangle 208">
                <a:extLst>
                  <a:ext uri="{FF2B5EF4-FFF2-40B4-BE49-F238E27FC236}">
                    <a16:creationId xmlns:a16="http://schemas.microsoft.com/office/drawing/2014/main" id="{5C2EA34F-831A-2C4A-ADE6-01B1DD39E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9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289" name="Rectangle 209">
                <a:extLst>
                  <a:ext uri="{FF2B5EF4-FFF2-40B4-BE49-F238E27FC236}">
                    <a16:creationId xmlns:a16="http://schemas.microsoft.com/office/drawing/2014/main" id="{02C38A91-6D57-154A-8354-171F855DE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5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pic>
          <p:nvPicPr>
            <p:cNvPr id="46290" name="Picture 210" descr="C:\Mijn documenten\erasmus_mc\logo_wmf_zwart\E_ZW_ENG.WMF">
              <a:extLst>
                <a:ext uri="{FF2B5EF4-FFF2-40B4-BE49-F238E27FC236}">
                  <a16:creationId xmlns:a16="http://schemas.microsoft.com/office/drawing/2014/main" id="{9CE54385-2434-DD4B-B05D-F1D6A51F647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" y="36"/>
              <a:ext cx="2126" cy="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152" name="Group 72">
            <a:extLst>
              <a:ext uri="{FF2B5EF4-FFF2-40B4-BE49-F238E27FC236}">
                <a16:creationId xmlns:a16="http://schemas.microsoft.com/office/drawing/2014/main" id="{355736A9-DEF9-BD41-9541-E11D7C6228B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pic>
          <p:nvPicPr>
            <p:cNvPr id="46151" name="Picture 71" descr="C:\Mijn documenten\erasmus_mc\logo_ondergronden\l_eng_wit.pcx">
              <a:extLst>
                <a:ext uri="{FF2B5EF4-FFF2-40B4-BE49-F238E27FC236}">
                  <a16:creationId xmlns:a16="http://schemas.microsoft.com/office/drawing/2014/main" id="{20FCF795-B730-7847-90E8-3E2E7BE8D03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hidden">
            <a:xfrm>
              <a:off x="0" y="0"/>
              <a:ext cx="576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008" name="Rectangle 952">
              <a:extLst>
                <a:ext uri="{FF2B5EF4-FFF2-40B4-BE49-F238E27FC236}">
                  <a16:creationId xmlns:a16="http://schemas.microsoft.com/office/drawing/2014/main" id="{2AE74260-AE8C-6941-B228-00AB7596C81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09" name="Rectangle 953">
              <a:extLst>
                <a:ext uri="{FF2B5EF4-FFF2-40B4-BE49-F238E27FC236}">
                  <a16:creationId xmlns:a16="http://schemas.microsoft.com/office/drawing/2014/main" id="{5DED01C7-31FE-D941-AE13-9970D02B10C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8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10" name="Rectangle 954">
              <a:extLst>
                <a:ext uri="{FF2B5EF4-FFF2-40B4-BE49-F238E27FC236}">
                  <a16:creationId xmlns:a16="http://schemas.microsoft.com/office/drawing/2014/main" id="{4FD775EB-754E-E940-9325-79C3E8F938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4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11" name="Rectangle 955">
              <a:extLst>
                <a:ext uri="{FF2B5EF4-FFF2-40B4-BE49-F238E27FC236}">
                  <a16:creationId xmlns:a16="http://schemas.microsoft.com/office/drawing/2014/main" id="{F56833D8-4058-594F-96EF-776B43A22AF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1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12" name="Rectangle 956">
              <a:extLst>
                <a:ext uri="{FF2B5EF4-FFF2-40B4-BE49-F238E27FC236}">
                  <a16:creationId xmlns:a16="http://schemas.microsoft.com/office/drawing/2014/main" id="{77E8B8CB-17BB-3C4A-AAA9-CDF7D21139B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7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13" name="Rectangle 957">
              <a:extLst>
                <a:ext uri="{FF2B5EF4-FFF2-40B4-BE49-F238E27FC236}">
                  <a16:creationId xmlns:a16="http://schemas.microsoft.com/office/drawing/2014/main" id="{8A9FE6C1-A419-944B-A779-B968B7F910B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3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14" name="Rectangle 958">
              <a:extLst>
                <a:ext uri="{FF2B5EF4-FFF2-40B4-BE49-F238E27FC236}">
                  <a16:creationId xmlns:a16="http://schemas.microsoft.com/office/drawing/2014/main" id="{A6C69E5E-0342-F24E-81B4-A5D4C38FC6E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9" y="4232"/>
              <a:ext cx="44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15" name="Rectangle 959">
              <a:extLst>
                <a:ext uri="{FF2B5EF4-FFF2-40B4-BE49-F238E27FC236}">
                  <a16:creationId xmlns:a16="http://schemas.microsoft.com/office/drawing/2014/main" id="{A84558A6-CBA2-D24A-8E94-5A24B540FE3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06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16" name="Rectangle 960">
              <a:extLst>
                <a:ext uri="{FF2B5EF4-FFF2-40B4-BE49-F238E27FC236}">
                  <a16:creationId xmlns:a16="http://schemas.microsoft.com/office/drawing/2014/main" id="{BC6C276B-6018-A047-9A10-8FC6E1EF12D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92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17" name="Rectangle 961">
              <a:extLst>
                <a:ext uri="{FF2B5EF4-FFF2-40B4-BE49-F238E27FC236}">
                  <a16:creationId xmlns:a16="http://schemas.microsoft.com/office/drawing/2014/main" id="{4BB8BEA1-B184-D544-BE3C-D415934A77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78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18" name="Rectangle 962">
              <a:extLst>
                <a:ext uri="{FF2B5EF4-FFF2-40B4-BE49-F238E27FC236}">
                  <a16:creationId xmlns:a16="http://schemas.microsoft.com/office/drawing/2014/main" id="{F92596CF-4C24-6F4D-BBAE-013F893DC7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4" y="4232"/>
              <a:ext cx="44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19" name="Rectangle 963">
              <a:extLst>
                <a:ext uri="{FF2B5EF4-FFF2-40B4-BE49-F238E27FC236}">
                  <a16:creationId xmlns:a16="http://schemas.microsoft.com/office/drawing/2014/main" id="{11D10606-8AB0-494B-A1D9-3FCDE6B095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51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20" name="Rectangle 964">
              <a:extLst>
                <a:ext uri="{FF2B5EF4-FFF2-40B4-BE49-F238E27FC236}">
                  <a16:creationId xmlns:a16="http://schemas.microsoft.com/office/drawing/2014/main" id="{C4D0C6D4-913B-8647-9FFE-1C58C175DAF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37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21" name="Rectangle 965">
              <a:extLst>
                <a:ext uri="{FF2B5EF4-FFF2-40B4-BE49-F238E27FC236}">
                  <a16:creationId xmlns:a16="http://schemas.microsoft.com/office/drawing/2014/main" id="{EB6ADEC5-814A-F043-ACBB-BB8DA0B7C2E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23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22" name="Rectangle 966">
              <a:extLst>
                <a:ext uri="{FF2B5EF4-FFF2-40B4-BE49-F238E27FC236}">
                  <a16:creationId xmlns:a16="http://schemas.microsoft.com/office/drawing/2014/main" id="{5AA4A409-8937-2C45-898B-0EDF99D5DB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09" y="4232"/>
              <a:ext cx="44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23" name="Rectangle 967">
              <a:extLst>
                <a:ext uri="{FF2B5EF4-FFF2-40B4-BE49-F238E27FC236}">
                  <a16:creationId xmlns:a16="http://schemas.microsoft.com/office/drawing/2014/main" id="{05DA75DF-2B69-3747-A985-7EA4A9D9EC7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96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24" name="Rectangle 968">
              <a:extLst>
                <a:ext uri="{FF2B5EF4-FFF2-40B4-BE49-F238E27FC236}">
                  <a16:creationId xmlns:a16="http://schemas.microsoft.com/office/drawing/2014/main" id="{421CCCC1-48E6-7C46-9778-ED98116DDE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82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25" name="Rectangle 969">
              <a:extLst>
                <a:ext uri="{FF2B5EF4-FFF2-40B4-BE49-F238E27FC236}">
                  <a16:creationId xmlns:a16="http://schemas.microsoft.com/office/drawing/2014/main" id="{E2D5E042-896E-674F-83BC-F5F7846386D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68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26" name="Rectangle 970">
              <a:extLst>
                <a:ext uri="{FF2B5EF4-FFF2-40B4-BE49-F238E27FC236}">
                  <a16:creationId xmlns:a16="http://schemas.microsoft.com/office/drawing/2014/main" id="{C4FD6F53-D42A-A043-914C-2829CBF9FB6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55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27" name="Rectangle 971">
              <a:extLst>
                <a:ext uri="{FF2B5EF4-FFF2-40B4-BE49-F238E27FC236}">
                  <a16:creationId xmlns:a16="http://schemas.microsoft.com/office/drawing/2014/main" id="{01A401A8-0171-5149-A87E-F6785F4998D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41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28" name="Rectangle 972">
              <a:extLst>
                <a:ext uri="{FF2B5EF4-FFF2-40B4-BE49-F238E27FC236}">
                  <a16:creationId xmlns:a16="http://schemas.microsoft.com/office/drawing/2014/main" id="{02AF7F9E-C1F6-1F49-80DF-18B6345E470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7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29" name="Rectangle 973">
              <a:extLst>
                <a:ext uri="{FF2B5EF4-FFF2-40B4-BE49-F238E27FC236}">
                  <a16:creationId xmlns:a16="http://schemas.microsoft.com/office/drawing/2014/main" id="{F86F75F4-6208-7B4B-B642-38750BA7FAF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13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30" name="Rectangle 974">
              <a:extLst>
                <a:ext uri="{FF2B5EF4-FFF2-40B4-BE49-F238E27FC236}">
                  <a16:creationId xmlns:a16="http://schemas.microsoft.com/office/drawing/2014/main" id="{9E02E4ED-BC1D-FC44-B35F-C26B05B99DD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00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31" name="Rectangle 975">
              <a:extLst>
                <a:ext uri="{FF2B5EF4-FFF2-40B4-BE49-F238E27FC236}">
                  <a16:creationId xmlns:a16="http://schemas.microsoft.com/office/drawing/2014/main" id="{CA1CE550-EE3B-BD4A-A58A-8BE7B218D21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86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32" name="Rectangle 976">
              <a:extLst>
                <a:ext uri="{FF2B5EF4-FFF2-40B4-BE49-F238E27FC236}">
                  <a16:creationId xmlns:a16="http://schemas.microsoft.com/office/drawing/2014/main" id="{1A6DDA2E-B40B-0A41-BC9A-7BA8B193C0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72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33" name="Rectangle 977">
              <a:extLst>
                <a:ext uri="{FF2B5EF4-FFF2-40B4-BE49-F238E27FC236}">
                  <a16:creationId xmlns:a16="http://schemas.microsoft.com/office/drawing/2014/main" id="{6392809A-52B0-4A41-ACE8-EDF77798A8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58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34" name="Rectangle 978">
              <a:extLst>
                <a:ext uri="{FF2B5EF4-FFF2-40B4-BE49-F238E27FC236}">
                  <a16:creationId xmlns:a16="http://schemas.microsoft.com/office/drawing/2014/main" id="{668E6DDC-E780-5A48-919B-B089E0FDE8B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45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35" name="Rectangle 979">
              <a:extLst>
                <a:ext uri="{FF2B5EF4-FFF2-40B4-BE49-F238E27FC236}">
                  <a16:creationId xmlns:a16="http://schemas.microsoft.com/office/drawing/2014/main" id="{A13EC50A-C61C-A34B-87B5-7835726F2BA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31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36" name="Rectangle 980">
              <a:extLst>
                <a:ext uri="{FF2B5EF4-FFF2-40B4-BE49-F238E27FC236}">
                  <a16:creationId xmlns:a16="http://schemas.microsoft.com/office/drawing/2014/main" id="{7F2B07BE-4D0E-DD4B-924E-3425FBC48AC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17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37" name="Rectangle 981">
              <a:extLst>
                <a:ext uri="{FF2B5EF4-FFF2-40B4-BE49-F238E27FC236}">
                  <a16:creationId xmlns:a16="http://schemas.microsoft.com/office/drawing/2014/main" id="{A71A93BC-DF7B-774A-9C2D-96E12BBC927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03" y="4232"/>
              <a:ext cx="44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38" name="Rectangle 982">
              <a:extLst>
                <a:ext uri="{FF2B5EF4-FFF2-40B4-BE49-F238E27FC236}">
                  <a16:creationId xmlns:a16="http://schemas.microsoft.com/office/drawing/2014/main" id="{CA7D7E3E-57C0-DB43-9444-9C6A4949716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0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39" name="Rectangle 983">
              <a:extLst>
                <a:ext uri="{FF2B5EF4-FFF2-40B4-BE49-F238E27FC236}">
                  <a16:creationId xmlns:a16="http://schemas.microsoft.com/office/drawing/2014/main" id="{A4359C40-8D52-BD49-87E3-F8C5CFF2987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76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40" name="Rectangle 984">
              <a:extLst>
                <a:ext uri="{FF2B5EF4-FFF2-40B4-BE49-F238E27FC236}">
                  <a16:creationId xmlns:a16="http://schemas.microsoft.com/office/drawing/2014/main" id="{9819B3CE-EEAF-464E-A356-BBE8EFA8C78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62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41" name="Rectangle 985">
              <a:extLst>
                <a:ext uri="{FF2B5EF4-FFF2-40B4-BE49-F238E27FC236}">
                  <a16:creationId xmlns:a16="http://schemas.microsoft.com/office/drawing/2014/main" id="{46F593BA-7DBB-EE4F-804C-00F9094561A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48" y="4232"/>
              <a:ext cx="44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42" name="Rectangle 986">
              <a:extLst>
                <a:ext uri="{FF2B5EF4-FFF2-40B4-BE49-F238E27FC236}">
                  <a16:creationId xmlns:a16="http://schemas.microsoft.com/office/drawing/2014/main" id="{9F78A1A7-DCE3-4046-A239-59B9E00EDF2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35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43" name="Rectangle 987">
              <a:extLst>
                <a:ext uri="{FF2B5EF4-FFF2-40B4-BE49-F238E27FC236}">
                  <a16:creationId xmlns:a16="http://schemas.microsoft.com/office/drawing/2014/main" id="{F3559D01-8646-8D47-8B99-8C0AA266D53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1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44" name="Rectangle 988">
              <a:extLst>
                <a:ext uri="{FF2B5EF4-FFF2-40B4-BE49-F238E27FC236}">
                  <a16:creationId xmlns:a16="http://schemas.microsoft.com/office/drawing/2014/main" id="{B5D0C106-60B4-394A-B0BD-6AAFA1D442B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07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45" name="Rectangle 989">
              <a:extLst>
                <a:ext uri="{FF2B5EF4-FFF2-40B4-BE49-F238E27FC236}">
                  <a16:creationId xmlns:a16="http://schemas.microsoft.com/office/drawing/2014/main" id="{E2842210-0A61-A749-9A6C-A769BEA5F52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94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46" name="Rectangle 990">
              <a:extLst>
                <a:ext uri="{FF2B5EF4-FFF2-40B4-BE49-F238E27FC236}">
                  <a16:creationId xmlns:a16="http://schemas.microsoft.com/office/drawing/2014/main" id="{A05DE73D-8766-3647-80AD-FCF0DA67F7B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80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47" name="Rectangle 991">
              <a:extLst>
                <a:ext uri="{FF2B5EF4-FFF2-40B4-BE49-F238E27FC236}">
                  <a16:creationId xmlns:a16="http://schemas.microsoft.com/office/drawing/2014/main" id="{3C1D3F99-74B5-3743-A3AE-F5F12251BF9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6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48" name="Rectangle 992">
              <a:extLst>
                <a:ext uri="{FF2B5EF4-FFF2-40B4-BE49-F238E27FC236}">
                  <a16:creationId xmlns:a16="http://schemas.microsoft.com/office/drawing/2014/main" id="{EC3B6209-5AE5-8048-808F-07FAA3E1A38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2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49" name="Rectangle 993">
              <a:extLst>
                <a:ext uri="{FF2B5EF4-FFF2-40B4-BE49-F238E27FC236}">
                  <a16:creationId xmlns:a16="http://schemas.microsoft.com/office/drawing/2014/main" id="{64F10FBF-A0E0-464A-83E1-D8D1196A232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39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50" name="Rectangle 994">
              <a:extLst>
                <a:ext uri="{FF2B5EF4-FFF2-40B4-BE49-F238E27FC236}">
                  <a16:creationId xmlns:a16="http://schemas.microsoft.com/office/drawing/2014/main" id="{4F5DB35A-2E78-0D4D-B677-F531685BE1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25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51" name="Rectangle 995">
              <a:extLst>
                <a:ext uri="{FF2B5EF4-FFF2-40B4-BE49-F238E27FC236}">
                  <a16:creationId xmlns:a16="http://schemas.microsoft.com/office/drawing/2014/main" id="{936B0EE8-AA6E-D949-851A-13DD285338E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11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52" name="Rectangle 996">
              <a:extLst>
                <a:ext uri="{FF2B5EF4-FFF2-40B4-BE49-F238E27FC236}">
                  <a16:creationId xmlns:a16="http://schemas.microsoft.com/office/drawing/2014/main" id="{F9F0E251-AA9C-6941-A412-E193A02F7A2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97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53" name="Rectangle 997">
              <a:extLst>
                <a:ext uri="{FF2B5EF4-FFF2-40B4-BE49-F238E27FC236}">
                  <a16:creationId xmlns:a16="http://schemas.microsoft.com/office/drawing/2014/main" id="{C1CE6C50-2425-E84D-A04C-81AD506A097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84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54" name="Rectangle 998">
              <a:extLst>
                <a:ext uri="{FF2B5EF4-FFF2-40B4-BE49-F238E27FC236}">
                  <a16:creationId xmlns:a16="http://schemas.microsoft.com/office/drawing/2014/main" id="{E05C0FFB-FC19-2845-9D85-64F990F7735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70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55" name="Rectangle 999">
              <a:extLst>
                <a:ext uri="{FF2B5EF4-FFF2-40B4-BE49-F238E27FC236}">
                  <a16:creationId xmlns:a16="http://schemas.microsoft.com/office/drawing/2014/main" id="{4DB48633-C88E-8F4E-A306-4025280E6D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56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56" name="Rectangle 1000">
              <a:extLst>
                <a:ext uri="{FF2B5EF4-FFF2-40B4-BE49-F238E27FC236}">
                  <a16:creationId xmlns:a16="http://schemas.microsoft.com/office/drawing/2014/main" id="{DA168044-5C5F-854F-A8BF-09103AA73AA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42" y="4232"/>
              <a:ext cx="44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57" name="Rectangle 1001">
              <a:extLst>
                <a:ext uri="{FF2B5EF4-FFF2-40B4-BE49-F238E27FC236}">
                  <a16:creationId xmlns:a16="http://schemas.microsoft.com/office/drawing/2014/main" id="{1F4DF043-87D9-8643-B085-5A38AECF13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9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58" name="Rectangle 1002">
              <a:extLst>
                <a:ext uri="{FF2B5EF4-FFF2-40B4-BE49-F238E27FC236}">
                  <a16:creationId xmlns:a16="http://schemas.microsoft.com/office/drawing/2014/main" id="{B6558903-9992-C841-AF18-37A3CF9E06C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5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59" name="Rectangle 1003">
              <a:extLst>
                <a:ext uri="{FF2B5EF4-FFF2-40B4-BE49-F238E27FC236}">
                  <a16:creationId xmlns:a16="http://schemas.microsoft.com/office/drawing/2014/main" id="{B8A373B0-A81A-2A44-9FB7-E3DB6373081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01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60" name="Rectangle 1004">
              <a:extLst>
                <a:ext uri="{FF2B5EF4-FFF2-40B4-BE49-F238E27FC236}">
                  <a16:creationId xmlns:a16="http://schemas.microsoft.com/office/drawing/2014/main" id="{81FB4BE2-AE31-C74D-8B59-9E937F3033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87" y="4232"/>
              <a:ext cx="44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61" name="Rectangle 1005">
              <a:extLst>
                <a:ext uri="{FF2B5EF4-FFF2-40B4-BE49-F238E27FC236}">
                  <a16:creationId xmlns:a16="http://schemas.microsoft.com/office/drawing/2014/main" id="{06206DF6-F6C8-B94C-B97B-19EF58D48F3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74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62" name="Rectangle 1006">
              <a:extLst>
                <a:ext uri="{FF2B5EF4-FFF2-40B4-BE49-F238E27FC236}">
                  <a16:creationId xmlns:a16="http://schemas.microsoft.com/office/drawing/2014/main" id="{9595587C-5E9F-964C-856A-2FAC3BC76A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60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63" name="Rectangle 1007">
              <a:extLst>
                <a:ext uri="{FF2B5EF4-FFF2-40B4-BE49-F238E27FC236}">
                  <a16:creationId xmlns:a16="http://schemas.microsoft.com/office/drawing/2014/main" id="{92D9244C-5685-544A-AFE6-0F407AEBB9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46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64" name="Rectangle 1008">
              <a:extLst>
                <a:ext uri="{FF2B5EF4-FFF2-40B4-BE49-F238E27FC236}">
                  <a16:creationId xmlns:a16="http://schemas.microsoft.com/office/drawing/2014/main" id="{E126E20B-47D8-7A4F-9D50-0D93DC31581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32" y="4232"/>
              <a:ext cx="44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65" name="Rectangle 1009">
              <a:extLst>
                <a:ext uri="{FF2B5EF4-FFF2-40B4-BE49-F238E27FC236}">
                  <a16:creationId xmlns:a16="http://schemas.microsoft.com/office/drawing/2014/main" id="{90144786-3D4E-0F49-987C-7E0FE0C13F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19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66" name="Rectangle 1010">
              <a:extLst>
                <a:ext uri="{FF2B5EF4-FFF2-40B4-BE49-F238E27FC236}">
                  <a16:creationId xmlns:a16="http://schemas.microsoft.com/office/drawing/2014/main" id="{70F5E1EC-83E6-D643-B957-8765FCC053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05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67" name="Rectangle 1011">
              <a:extLst>
                <a:ext uri="{FF2B5EF4-FFF2-40B4-BE49-F238E27FC236}">
                  <a16:creationId xmlns:a16="http://schemas.microsoft.com/office/drawing/2014/main" id="{4948B4D7-0BD2-4746-BF92-E922E6092E7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91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68" name="Rectangle 1012">
              <a:extLst>
                <a:ext uri="{FF2B5EF4-FFF2-40B4-BE49-F238E27FC236}">
                  <a16:creationId xmlns:a16="http://schemas.microsoft.com/office/drawing/2014/main" id="{3025962C-4ACD-1C46-AD4D-5E77E829FA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78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69" name="Rectangle 1013">
              <a:extLst>
                <a:ext uri="{FF2B5EF4-FFF2-40B4-BE49-F238E27FC236}">
                  <a16:creationId xmlns:a16="http://schemas.microsoft.com/office/drawing/2014/main" id="{7D166914-81EC-8649-B0F7-C62C142FF4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64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70" name="Rectangle 1014">
              <a:extLst>
                <a:ext uri="{FF2B5EF4-FFF2-40B4-BE49-F238E27FC236}">
                  <a16:creationId xmlns:a16="http://schemas.microsoft.com/office/drawing/2014/main" id="{EA410E71-730B-4D44-A664-1069041AD26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50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71" name="Rectangle 1015">
              <a:extLst>
                <a:ext uri="{FF2B5EF4-FFF2-40B4-BE49-F238E27FC236}">
                  <a16:creationId xmlns:a16="http://schemas.microsoft.com/office/drawing/2014/main" id="{DFAC1C4F-3B2A-4646-A448-E57AEB89810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36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72" name="Rectangle 1016">
              <a:extLst>
                <a:ext uri="{FF2B5EF4-FFF2-40B4-BE49-F238E27FC236}">
                  <a16:creationId xmlns:a16="http://schemas.microsoft.com/office/drawing/2014/main" id="{80FA4CE2-F983-D54F-9C29-90F41C84B90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23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73" name="Rectangle 1017">
              <a:extLst>
                <a:ext uri="{FF2B5EF4-FFF2-40B4-BE49-F238E27FC236}">
                  <a16:creationId xmlns:a16="http://schemas.microsoft.com/office/drawing/2014/main" id="{09EC2802-BA85-1640-A901-1ADC602D623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09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74" name="Rectangle 1018">
              <a:extLst>
                <a:ext uri="{FF2B5EF4-FFF2-40B4-BE49-F238E27FC236}">
                  <a16:creationId xmlns:a16="http://schemas.microsoft.com/office/drawing/2014/main" id="{CBB67992-F3D9-4D49-A99C-1F6F3842F2B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95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75" name="Rectangle 1019">
              <a:extLst>
                <a:ext uri="{FF2B5EF4-FFF2-40B4-BE49-F238E27FC236}">
                  <a16:creationId xmlns:a16="http://schemas.microsoft.com/office/drawing/2014/main" id="{508DDC8B-7D8F-A54E-B5D0-8AFB43E89B7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76" name="Rectangle 1020">
              <a:extLst>
                <a:ext uri="{FF2B5EF4-FFF2-40B4-BE49-F238E27FC236}">
                  <a16:creationId xmlns:a16="http://schemas.microsoft.com/office/drawing/2014/main" id="{0A8DA386-CC8B-7F4E-920E-247088CE90B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8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77" name="Rectangle 1021">
              <a:extLst>
                <a:ext uri="{FF2B5EF4-FFF2-40B4-BE49-F238E27FC236}">
                  <a16:creationId xmlns:a16="http://schemas.microsoft.com/office/drawing/2014/main" id="{5E1DD10A-FF2A-6048-B99A-CE7ED71B8E2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4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78" name="Rectangle 1022">
              <a:extLst>
                <a:ext uri="{FF2B5EF4-FFF2-40B4-BE49-F238E27FC236}">
                  <a16:creationId xmlns:a16="http://schemas.microsoft.com/office/drawing/2014/main" id="{2C8E0297-B65C-6549-A5B4-A93A5BBCDCD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1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79" name="Rectangle 1023">
              <a:extLst>
                <a:ext uri="{FF2B5EF4-FFF2-40B4-BE49-F238E27FC236}">
                  <a16:creationId xmlns:a16="http://schemas.microsoft.com/office/drawing/2014/main" id="{ED997400-E98E-F648-AE82-B36FB98ECE2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7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80" name="Rectangle 0">
              <a:extLst>
                <a:ext uri="{FF2B5EF4-FFF2-40B4-BE49-F238E27FC236}">
                  <a16:creationId xmlns:a16="http://schemas.microsoft.com/office/drawing/2014/main" id="{AD37BD0F-323D-DA4E-B92F-2910EF2D7DE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3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81" name="Rectangle 1">
              <a:extLst>
                <a:ext uri="{FF2B5EF4-FFF2-40B4-BE49-F238E27FC236}">
                  <a16:creationId xmlns:a16="http://schemas.microsoft.com/office/drawing/2014/main" id="{E1F28D9C-595E-794A-9989-E1D5456169E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9" y="49"/>
              <a:ext cx="44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82" name="Rectangle 2">
              <a:extLst>
                <a:ext uri="{FF2B5EF4-FFF2-40B4-BE49-F238E27FC236}">
                  <a16:creationId xmlns:a16="http://schemas.microsoft.com/office/drawing/2014/main" id="{E2027CF0-A7F0-1245-9FF8-E2E18FF922E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06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83" name="Rectangle 3">
              <a:extLst>
                <a:ext uri="{FF2B5EF4-FFF2-40B4-BE49-F238E27FC236}">
                  <a16:creationId xmlns:a16="http://schemas.microsoft.com/office/drawing/2014/main" id="{B3FB362D-A707-6944-AC1D-B24EC3045F5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92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84" name="Rectangle 4">
              <a:extLst>
                <a:ext uri="{FF2B5EF4-FFF2-40B4-BE49-F238E27FC236}">
                  <a16:creationId xmlns:a16="http://schemas.microsoft.com/office/drawing/2014/main" id="{1CE17E85-21F6-5C4C-8D8B-437305509FF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78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85" name="Rectangle 5">
              <a:extLst>
                <a:ext uri="{FF2B5EF4-FFF2-40B4-BE49-F238E27FC236}">
                  <a16:creationId xmlns:a16="http://schemas.microsoft.com/office/drawing/2014/main" id="{9DC2266F-6552-8B40-B33A-13856F7A506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4" y="49"/>
              <a:ext cx="44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86" name="Rectangle 6">
              <a:extLst>
                <a:ext uri="{FF2B5EF4-FFF2-40B4-BE49-F238E27FC236}">
                  <a16:creationId xmlns:a16="http://schemas.microsoft.com/office/drawing/2014/main" id="{9C8C02C6-1645-994D-89DD-B01BB30BD3A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51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87" name="Rectangle 7">
              <a:extLst>
                <a:ext uri="{FF2B5EF4-FFF2-40B4-BE49-F238E27FC236}">
                  <a16:creationId xmlns:a16="http://schemas.microsoft.com/office/drawing/2014/main" id="{DD18B55B-27EF-C949-AEC8-F80DA36A16F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37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88" name="Rectangle 8">
              <a:extLst>
                <a:ext uri="{FF2B5EF4-FFF2-40B4-BE49-F238E27FC236}">
                  <a16:creationId xmlns:a16="http://schemas.microsoft.com/office/drawing/2014/main" id="{2FD90DE0-5FF3-C049-92D9-4B72C553A44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23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89" name="Rectangle 9">
              <a:extLst>
                <a:ext uri="{FF2B5EF4-FFF2-40B4-BE49-F238E27FC236}">
                  <a16:creationId xmlns:a16="http://schemas.microsoft.com/office/drawing/2014/main" id="{65B8BEED-E7D3-7B46-A194-69840858564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09" y="49"/>
              <a:ext cx="44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90" name="Rectangle 10">
              <a:extLst>
                <a:ext uri="{FF2B5EF4-FFF2-40B4-BE49-F238E27FC236}">
                  <a16:creationId xmlns:a16="http://schemas.microsoft.com/office/drawing/2014/main" id="{22F3A7AF-8D36-F44C-89E0-9FC8393AA18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96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91" name="Rectangle 11">
              <a:extLst>
                <a:ext uri="{FF2B5EF4-FFF2-40B4-BE49-F238E27FC236}">
                  <a16:creationId xmlns:a16="http://schemas.microsoft.com/office/drawing/2014/main" id="{6CE5DCF4-530F-5744-B3CA-3EC7467C09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82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92" name="Rectangle 12">
              <a:extLst>
                <a:ext uri="{FF2B5EF4-FFF2-40B4-BE49-F238E27FC236}">
                  <a16:creationId xmlns:a16="http://schemas.microsoft.com/office/drawing/2014/main" id="{C72849DE-71F9-274F-87E0-D5A5EFBC6C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68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93" name="Rectangle 13">
              <a:extLst>
                <a:ext uri="{FF2B5EF4-FFF2-40B4-BE49-F238E27FC236}">
                  <a16:creationId xmlns:a16="http://schemas.microsoft.com/office/drawing/2014/main" id="{7B74CE8D-B6E6-7B4A-8EBE-00F9EC4624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55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94" name="Rectangle 14">
              <a:extLst>
                <a:ext uri="{FF2B5EF4-FFF2-40B4-BE49-F238E27FC236}">
                  <a16:creationId xmlns:a16="http://schemas.microsoft.com/office/drawing/2014/main" id="{5C25FAE2-DFFB-AE44-94A4-E9C8BDE97D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41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95" name="Rectangle 15">
              <a:extLst>
                <a:ext uri="{FF2B5EF4-FFF2-40B4-BE49-F238E27FC236}">
                  <a16:creationId xmlns:a16="http://schemas.microsoft.com/office/drawing/2014/main" id="{B28336D9-4B47-2B4D-883C-E153C0AD0D7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7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96" name="Rectangle 16">
              <a:extLst>
                <a:ext uri="{FF2B5EF4-FFF2-40B4-BE49-F238E27FC236}">
                  <a16:creationId xmlns:a16="http://schemas.microsoft.com/office/drawing/2014/main" id="{3DC7169E-2DEB-0F4E-9202-DAEF424B32F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13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97" name="Rectangle 17">
              <a:extLst>
                <a:ext uri="{FF2B5EF4-FFF2-40B4-BE49-F238E27FC236}">
                  <a16:creationId xmlns:a16="http://schemas.microsoft.com/office/drawing/2014/main" id="{6864DF2A-98B9-4940-AB5F-DDB404EE6FC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00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98" name="Rectangle 18">
              <a:extLst>
                <a:ext uri="{FF2B5EF4-FFF2-40B4-BE49-F238E27FC236}">
                  <a16:creationId xmlns:a16="http://schemas.microsoft.com/office/drawing/2014/main" id="{B30A3516-7953-2C45-9CD1-D6B0FD455E7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86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099" name="Rectangle 19">
              <a:extLst>
                <a:ext uri="{FF2B5EF4-FFF2-40B4-BE49-F238E27FC236}">
                  <a16:creationId xmlns:a16="http://schemas.microsoft.com/office/drawing/2014/main" id="{6A1B2B80-F4A8-2944-A5D7-134FB814850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72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00" name="Rectangle 20">
              <a:extLst>
                <a:ext uri="{FF2B5EF4-FFF2-40B4-BE49-F238E27FC236}">
                  <a16:creationId xmlns:a16="http://schemas.microsoft.com/office/drawing/2014/main" id="{8CEE1265-CE3D-0F47-A458-4C04960E2ED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58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01" name="Rectangle 21">
              <a:extLst>
                <a:ext uri="{FF2B5EF4-FFF2-40B4-BE49-F238E27FC236}">
                  <a16:creationId xmlns:a16="http://schemas.microsoft.com/office/drawing/2014/main" id="{663B7B46-D3F0-C14C-8F0A-5C1F12EA1D5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45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02" name="Rectangle 22">
              <a:extLst>
                <a:ext uri="{FF2B5EF4-FFF2-40B4-BE49-F238E27FC236}">
                  <a16:creationId xmlns:a16="http://schemas.microsoft.com/office/drawing/2014/main" id="{36DCD1D8-E536-0445-8D5B-1E74301CF75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31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03" name="Rectangle 23">
              <a:extLst>
                <a:ext uri="{FF2B5EF4-FFF2-40B4-BE49-F238E27FC236}">
                  <a16:creationId xmlns:a16="http://schemas.microsoft.com/office/drawing/2014/main" id="{22D5BC6F-3598-4E45-BA7D-C2D1313C95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17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04" name="Rectangle 24">
              <a:extLst>
                <a:ext uri="{FF2B5EF4-FFF2-40B4-BE49-F238E27FC236}">
                  <a16:creationId xmlns:a16="http://schemas.microsoft.com/office/drawing/2014/main" id="{B248B004-E75D-B94E-9A15-02780632E8D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03" y="49"/>
              <a:ext cx="44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05" name="Rectangle 25">
              <a:extLst>
                <a:ext uri="{FF2B5EF4-FFF2-40B4-BE49-F238E27FC236}">
                  <a16:creationId xmlns:a16="http://schemas.microsoft.com/office/drawing/2014/main" id="{9E95A349-F9DD-284C-9BE5-39CEB963A52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0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06" name="Rectangle 26">
              <a:extLst>
                <a:ext uri="{FF2B5EF4-FFF2-40B4-BE49-F238E27FC236}">
                  <a16:creationId xmlns:a16="http://schemas.microsoft.com/office/drawing/2014/main" id="{672A753A-F0EC-6A43-B7BD-03AA792A1C8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76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07" name="Rectangle 27">
              <a:extLst>
                <a:ext uri="{FF2B5EF4-FFF2-40B4-BE49-F238E27FC236}">
                  <a16:creationId xmlns:a16="http://schemas.microsoft.com/office/drawing/2014/main" id="{85EC6C02-D782-3F49-89DE-A7E5AD1B288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62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08" name="Rectangle 28">
              <a:extLst>
                <a:ext uri="{FF2B5EF4-FFF2-40B4-BE49-F238E27FC236}">
                  <a16:creationId xmlns:a16="http://schemas.microsoft.com/office/drawing/2014/main" id="{43AC22D2-EC5F-6D48-AF01-2B8CF40B19D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48" y="49"/>
              <a:ext cx="44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09" name="Rectangle 29">
              <a:extLst>
                <a:ext uri="{FF2B5EF4-FFF2-40B4-BE49-F238E27FC236}">
                  <a16:creationId xmlns:a16="http://schemas.microsoft.com/office/drawing/2014/main" id="{A9737EB0-DCF2-CB4F-BDFA-2388406EA1D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35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10" name="Rectangle 30">
              <a:extLst>
                <a:ext uri="{FF2B5EF4-FFF2-40B4-BE49-F238E27FC236}">
                  <a16:creationId xmlns:a16="http://schemas.microsoft.com/office/drawing/2014/main" id="{807AF208-4547-134A-8F84-8551A0E3B6E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1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11" name="Rectangle 31">
              <a:extLst>
                <a:ext uri="{FF2B5EF4-FFF2-40B4-BE49-F238E27FC236}">
                  <a16:creationId xmlns:a16="http://schemas.microsoft.com/office/drawing/2014/main" id="{50472BEE-D8F2-C34D-B2FC-32EF5767D4E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07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12" name="Rectangle 32">
              <a:extLst>
                <a:ext uri="{FF2B5EF4-FFF2-40B4-BE49-F238E27FC236}">
                  <a16:creationId xmlns:a16="http://schemas.microsoft.com/office/drawing/2014/main" id="{0628CD86-A6D6-7845-802C-3B135F0DAE8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94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13" name="Rectangle 33">
              <a:extLst>
                <a:ext uri="{FF2B5EF4-FFF2-40B4-BE49-F238E27FC236}">
                  <a16:creationId xmlns:a16="http://schemas.microsoft.com/office/drawing/2014/main" id="{72253ADC-5075-D248-B29A-21021C75C7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80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14" name="Rectangle 34">
              <a:extLst>
                <a:ext uri="{FF2B5EF4-FFF2-40B4-BE49-F238E27FC236}">
                  <a16:creationId xmlns:a16="http://schemas.microsoft.com/office/drawing/2014/main" id="{6291A18F-CD56-FF49-98BC-60C97D0DFA9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6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15" name="Rectangle 35">
              <a:extLst>
                <a:ext uri="{FF2B5EF4-FFF2-40B4-BE49-F238E27FC236}">
                  <a16:creationId xmlns:a16="http://schemas.microsoft.com/office/drawing/2014/main" id="{47D72B3C-D0BC-7440-BE77-DA796F830D9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2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16" name="Rectangle 36">
              <a:extLst>
                <a:ext uri="{FF2B5EF4-FFF2-40B4-BE49-F238E27FC236}">
                  <a16:creationId xmlns:a16="http://schemas.microsoft.com/office/drawing/2014/main" id="{F52E5B27-3267-D74F-9B79-74FE90C1180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39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17" name="Rectangle 37">
              <a:extLst>
                <a:ext uri="{FF2B5EF4-FFF2-40B4-BE49-F238E27FC236}">
                  <a16:creationId xmlns:a16="http://schemas.microsoft.com/office/drawing/2014/main" id="{E130E5F2-1D35-664C-8661-2C04289D2D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25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18" name="Rectangle 38">
              <a:extLst>
                <a:ext uri="{FF2B5EF4-FFF2-40B4-BE49-F238E27FC236}">
                  <a16:creationId xmlns:a16="http://schemas.microsoft.com/office/drawing/2014/main" id="{42FDD809-CCE1-3142-85A6-19097BC920C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11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19" name="Rectangle 39">
              <a:extLst>
                <a:ext uri="{FF2B5EF4-FFF2-40B4-BE49-F238E27FC236}">
                  <a16:creationId xmlns:a16="http://schemas.microsoft.com/office/drawing/2014/main" id="{CEC5A6B3-8328-C947-B895-B3E432FDB29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97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20" name="Rectangle 40">
              <a:extLst>
                <a:ext uri="{FF2B5EF4-FFF2-40B4-BE49-F238E27FC236}">
                  <a16:creationId xmlns:a16="http://schemas.microsoft.com/office/drawing/2014/main" id="{26162041-049C-7C4E-84EE-46A04E391E5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84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21" name="Rectangle 41">
              <a:extLst>
                <a:ext uri="{FF2B5EF4-FFF2-40B4-BE49-F238E27FC236}">
                  <a16:creationId xmlns:a16="http://schemas.microsoft.com/office/drawing/2014/main" id="{AA235A6F-E435-0148-B510-311FA70A59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70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22" name="Rectangle 42">
              <a:extLst>
                <a:ext uri="{FF2B5EF4-FFF2-40B4-BE49-F238E27FC236}">
                  <a16:creationId xmlns:a16="http://schemas.microsoft.com/office/drawing/2014/main" id="{DE5E734B-DC7D-B94C-91FA-D25C71813A0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56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23" name="Rectangle 43">
              <a:extLst>
                <a:ext uri="{FF2B5EF4-FFF2-40B4-BE49-F238E27FC236}">
                  <a16:creationId xmlns:a16="http://schemas.microsoft.com/office/drawing/2014/main" id="{F07DF04C-0A0A-7C44-9236-A0C5773575C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42" y="49"/>
              <a:ext cx="44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24" name="Rectangle 44">
              <a:extLst>
                <a:ext uri="{FF2B5EF4-FFF2-40B4-BE49-F238E27FC236}">
                  <a16:creationId xmlns:a16="http://schemas.microsoft.com/office/drawing/2014/main" id="{69507149-678E-2545-B6F0-60C73CF931F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9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25" name="Rectangle 45">
              <a:extLst>
                <a:ext uri="{FF2B5EF4-FFF2-40B4-BE49-F238E27FC236}">
                  <a16:creationId xmlns:a16="http://schemas.microsoft.com/office/drawing/2014/main" id="{36D3490C-1EFA-5345-8C3E-F8EBAD2EF35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5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26" name="Rectangle 46">
              <a:extLst>
                <a:ext uri="{FF2B5EF4-FFF2-40B4-BE49-F238E27FC236}">
                  <a16:creationId xmlns:a16="http://schemas.microsoft.com/office/drawing/2014/main" id="{206D5E48-DCBD-CD42-9961-01B5AC4900C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01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27" name="Rectangle 47">
              <a:extLst>
                <a:ext uri="{FF2B5EF4-FFF2-40B4-BE49-F238E27FC236}">
                  <a16:creationId xmlns:a16="http://schemas.microsoft.com/office/drawing/2014/main" id="{5C1AACD9-D844-E248-9A49-3668D27F61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87" y="49"/>
              <a:ext cx="44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28" name="Rectangle 48">
              <a:extLst>
                <a:ext uri="{FF2B5EF4-FFF2-40B4-BE49-F238E27FC236}">
                  <a16:creationId xmlns:a16="http://schemas.microsoft.com/office/drawing/2014/main" id="{151B52B7-9D32-824F-B9E2-3523F94773F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74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29" name="Rectangle 49">
              <a:extLst>
                <a:ext uri="{FF2B5EF4-FFF2-40B4-BE49-F238E27FC236}">
                  <a16:creationId xmlns:a16="http://schemas.microsoft.com/office/drawing/2014/main" id="{8C302B2F-727F-164C-AB10-CEBA738C461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60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30" name="Rectangle 50">
              <a:extLst>
                <a:ext uri="{FF2B5EF4-FFF2-40B4-BE49-F238E27FC236}">
                  <a16:creationId xmlns:a16="http://schemas.microsoft.com/office/drawing/2014/main" id="{D72ECEF2-C5AC-5A45-8AFB-E85A50F280E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46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31" name="Rectangle 51">
              <a:extLst>
                <a:ext uri="{FF2B5EF4-FFF2-40B4-BE49-F238E27FC236}">
                  <a16:creationId xmlns:a16="http://schemas.microsoft.com/office/drawing/2014/main" id="{06CA1077-0F17-0248-A576-D3AE94F46D3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32" y="49"/>
              <a:ext cx="44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32" name="Rectangle 52">
              <a:extLst>
                <a:ext uri="{FF2B5EF4-FFF2-40B4-BE49-F238E27FC236}">
                  <a16:creationId xmlns:a16="http://schemas.microsoft.com/office/drawing/2014/main" id="{58FAC197-0230-8849-916F-CD48B5970D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19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33" name="Rectangle 53">
              <a:extLst>
                <a:ext uri="{FF2B5EF4-FFF2-40B4-BE49-F238E27FC236}">
                  <a16:creationId xmlns:a16="http://schemas.microsoft.com/office/drawing/2014/main" id="{E9B1B9DD-0CEE-6240-9D87-626388DF0E7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05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34" name="Rectangle 54">
              <a:extLst>
                <a:ext uri="{FF2B5EF4-FFF2-40B4-BE49-F238E27FC236}">
                  <a16:creationId xmlns:a16="http://schemas.microsoft.com/office/drawing/2014/main" id="{B24BE2AD-376E-C846-ADF4-2EE2CDA21BA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91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35" name="Rectangle 55">
              <a:extLst>
                <a:ext uri="{FF2B5EF4-FFF2-40B4-BE49-F238E27FC236}">
                  <a16:creationId xmlns:a16="http://schemas.microsoft.com/office/drawing/2014/main" id="{21EA9191-7B26-D548-A86D-809097E87F3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78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36" name="Rectangle 56">
              <a:extLst>
                <a:ext uri="{FF2B5EF4-FFF2-40B4-BE49-F238E27FC236}">
                  <a16:creationId xmlns:a16="http://schemas.microsoft.com/office/drawing/2014/main" id="{C8F4BF13-A5D3-8F47-9375-7149BED275F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64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37" name="Rectangle 57">
              <a:extLst>
                <a:ext uri="{FF2B5EF4-FFF2-40B4-BE49-F238E27FC236}">
                  <a16:creationId xmlns:a16="http://schemas.microsoft.com/office/drawing/2014/main" id="{10A14BD4-34FB-624F-8C89-BB213C6AE53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50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38" name="Rectangle 58">
              <a:extLst>
                <a:ext uri="{FF2B5EF4-FFF2-40B4-BE49-F238E27FC236}">
                  <a16:creationId xmlns:a16="http://schemas.microsoft.com/office/drawing/2014/main" id="{5A3143B7-82FC-E74D-B992-43B1305F514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36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39" name="Rectangle 59">
              <a:extLst>
                <a:ext uri="{FF2B5EF4-FFF2-40B4-BE49-F238E27FC236}">
                  <a16:creationId xmlns:a16="http://schemas.microsoft.com/office/drawing/2014/main" id="{A906D470-9D11-E544-96E6-8B77735518F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23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40" name="Rectangle 60">
              <a:extLst>
                <a:ext uri="{FF2B5EF4-FFF2-40B4-BE49-F238E27FC236}">
                  <a16:creationId xmlns:a16="http://schemas.microsoft.com/office/drawing/2014/main" id="{A837F185-ACF0-4D42-8750-A0CA29CD8A5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09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141" name="Rectangle 61">
              <a:extLst>
                <a:ext uri="{FF2B5EF4-FFF2-40B4-BE49-F238E27FC236}">
                  <a16:creationId xmlns:a16="http://schemas.microsoft.com/office/drawing/2014/main" id="{32DBD937-68A0-F649-80AA-105008F09BB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95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46143" name="Rectangle 63">
            <a:extLst>
              <a:ext uri="{FF2B5EF4-FFF2-40B4-BE49-F238E27FC236}">
                <a16:creationId xmlns:a16="http://schemas.microsoft.com/office/drawing/2014/main" id="{625F3A47-CDC9-C941-99A2-75B0561525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438400"/>
            <a:ext cx="10363200" cy="1143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nl-NL" altLang="en-US" noProof="0"/>
          </a:p>
        </p:txBody>
      </p:sp>
      <p:sp>
        <p:nvSpPr>
          <p:cNvPr id="46144" name="Rectangle 64">
            <a:extLst>
              <a:ext uri="{FF2B5EF4-FFF2-40B4-BE49-F238E27FC236}">
                <a16:creationId xmlns:a16="http://schemas.microsoft.com/office/drawing/2014/main" id="{FE13EFD7-1633-5548-9740-A03572CC5EF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nl-NL" altLang="en-US" noProof="0"/>
          </a:p>
        </p:txBody>
      </p:sp>
    </p:spTree>
    <p:extLst>
      <p:ext uri="{BB962C8B-B14F-4D97-AF65-F5344CB8AC3E}">
        <p14:creationId xmlns:p14="http://schemas.microsoft.com/office/powerpoint/2010/main" val="227091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3D8E-B158-C143-BB1C-49DAF40F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0D908-E20E-7749-AECD-670CB1E09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26FBF-12A5-DA44-94F4-E8CACF10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7DDD01-541C-BF47-A210-676D67058004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1B9E8-D64D-F243-868E-8D05CFE8F7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63D0B4-9F6A-8E43-998C-BF9CA8202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4A58B-6E05-CB47-AB47-2679B75E3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40800" y="304800"/>
            <a:ext cx="2844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1893D-E1F4-2241-BBA5-3A6DA51BC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331200" cy="6096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25EC3-5939-8242-8A5B-5552D3E9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7DDD01-541C-BF47-A210-676D67058004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7E7A3-6DEC-E346-A776-017D8EE024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63D0B4-9F6A-8E43-998C-BF9CA8202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2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54C0-7A2E-9C46-882C-BE6DAA7E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9F34-167F-1F42-B741-EBEB0E7E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F37E9-B070-D04B-BF9E-B3078EE1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7DDD01-541C-BF47-A210-676D67058004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0BB5A-3FEF-4647-B9E4-20FF196FB9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63D0B4-9F6A-8E43-998C-BF9CA8202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2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4A93-881C-EC42-9B21-1109EAF9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964F6-79B1-7041-B6CB-21A960E48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B6717-AE5C-E34E-BF6E-6DF122A0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7DDD01-541C-BF47-A210-676D67058004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07B3E-F838-8346-A502-96236DAB1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63D0B4-9F6A-8E43-998C-BF9CA8202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3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29F3-64E6-984A-A93D-3136E815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83003-DD70-B243-9C7A-1774FC784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588000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08F5D-4890-584E-89AA-D819A7118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588000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12EE1-EB57-624B-9E0D-6A3FA7A7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7DDD01-541C-BF47-A210-676D67058004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3ADCA-9359-344E-8780-212F5A518C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63D0B4-9F6A-8E43-998C-BF9CA8202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9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14F6-5FBB-0541-AA74-69D78A762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6782A-AA25-5E45-8C09-84ABE0E9F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16935-CECB-B649-9AF8-3F638116B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3504B-AF86-A94B-ACA6-2254BF9DE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A4A71-FF6C-694C-98F4-DB556C9E7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391CD-6348-3542-B38E-9CF15C9B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7DDD01-541C-BF47-A210-676D67058004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0CC032-109E-BB41-9B53-DD322F4DA8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63D0B4-9F6A-8E43-998C-BF9CA8202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6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696F-405F-364E-96A3-D185FF98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6E3EF-0CE1-804D-88D2-FF4D09FC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7DDD01-541C-BF47-A210-676D67058004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5F95-9516-B649-A108-3C138C136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63D0B4-9F6A-8E43-998C-BF9CA8202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CA229-36CE-E541-8E0C-9305DE5B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7DDD01-541C-BF47-A210-676D67058004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9F2905-FE6D-8C4E-BEEB-5649A66CD2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63D0B4-9F6A-8E43-998C-BF9CA8202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1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885C-14ED-8140-85BA-4309AA43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5D2B-9E7A-B249-A858-82C74DA8C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F0659-5E77-7D4B-8CA8-055AEBAFA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AC2D9-C89F-E943-BE3D-F55D5A2A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7DDD01-541C-BF47-A210-676D67058004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C5E3-9075-3A4C-B1BC-EFF32406F7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63D0B4-9F6A-8E43-998C-BF9CA8202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7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72DE-37D7-714F-93E0-40FEE84B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4B59D-AC57-BE4E-BC6D-6F57BD0FB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B7699-8A32-4840-80A3-E1A528960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05C10-0D8A-9642-9A08-E8F86844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7DDD01-541C-BF47-A210-676D67058004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889A6-A2D0-F747-920C-BA0BCA9D64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63D0B4-9F6A-8E43-998C-BF9CA8202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70" name="Group 1462">
            <a:extLst>
              <a:ext uri="{FF2B5EF4-FFF2-40B4-BE49-F238E27FC236}">
                <a16:creationId xmlns:a16="http://schemas.microsoft.com/office/drawing/2014/main" id="{8E3B2A37-3F87-D841-8E7B-D1821853933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44471" name="Rectangle 1463">
              <a:extLst>
                <a:ext uri="{FF2B5EF4-FFF2-40B4-BE49-F238E27FC236}">
                  <a16:creationId xmlns:a16="http://schemas.microsoft.com/office/drawing/2014/main" id="{51E76CF1-6353-B24A-8819-FB53FE556BA5}"/>
                </a:ext>
              </a:extLst>
            </p:cNvPr>
            <p:cNvSpPr>
              <a:spLocks noChangeArrowheads="1"/>
            </p:cNvSpPr>
            <p:nvPr userDrawn="1"/>
          </p:nvSpPr>
          <p:spPr bwMode="white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grpSp>
          <p:nvGrpSpPr>
            <p:cNvPr id="44472" name="Group 1464">
              <a:extLst>
                <a:ext uri="{FF2B5EF4-FFF2-40B4-BE49-F238E27FC236}">
                  <a16:creationId xmlns:a16="http://schemas.microsoft.com/office/drawing/2014/main" id="{812E5D96-8B7E-B64B-A6F6-FC7680FDA4B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" y="49"/>
              <a:ext cx="5758" cy="4227"/>
              <a:chOff x="2" y="49"/>
              <a:chExt cx="5736" cy="4227"/>
            </a:xfrm>
          </p:grpSpPr>
          <p:sp>
            <p:nvSpPr>
              <p:cNvPr id="44473" name="Rectangle 1465">
                <a:extLst>
                  <a:ext uri="{FF2B5EF4-FFF2-40B4-BE49-F238E27FC236}">
                    <a16:creationId xmlns:a16="http://schemas.microsoft.com/office/drawing/2014/main" id="{B8719440-2004-0D40-A060-FE733BA9E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74" name="Rectangle 1466">
                <a:extLst>
                  <a:ext uri="{FF2B5EF4-FFF2-40B4-BE49-F238E27FC236}">
                    <a16:creationId xmlns:a16="http://schemas.microsoft.com/office/drawing/2014/main" id="{A8C0FF7E-3D4D-3045-914C-D3014E619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75" name="Rectangle 1467">
                <a:extLst>
                  <a:ext uri="{FF2B5EF4-FFF2-40B4-BE49-F238E27FC236}">
                    <a16:creationId xmlns:a16="http://schemas.microsoft.com/office/drawing/2014/main" id="{7F813FF1-9E92-C841-8516-C9497F087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76" name="Rectangle 1468">
                <a:extLst>
                  <a:ext uri="{FF2B5EF4-FFF2-40B4-BE49-F238E27FC236}">
                    <a16:creationId xmlns:a16="http://schemas.microsoft.com/office/drawing/2014/main" id="{1AA934F0-22F6-3B46-8600-5A8DAAA72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77" name="Rectangle 1469">
                <a:extLst>
                  <a:ext uri="{FF2B5EF4-FFF2-40B4-BE49-F238E27FC236}">
                    <a16:creationId xmlns:a16="http://schemas.microsoft.com/office/drawing/2014/main" id="{7AAB39AF-C489-0440-8DD3-42B071F9D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78" name="Rectangle 1470">
                <a:extLst>
                  <a:ext uri="{FF2B5EF4-FFF2-40B4-BE49-F238E27FC236}">
                    <a16:creationId xmlns:a16="http://schemas.microsoft.com/office/drawing/2014/main" id="{9912E523-657E-5C4E-88BA-5F67BF0C3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79" name="Rectangle 1471">
                <a:extLst>
                  <a:ext uri="{FF2B5EF4-FFF2-40B4-BE49-F238E27FC236}">
                    <a16:creationId xmlns:a16="http://schemas.microsoft.com/office/drawing/2014/main" id="{DF487453-035D-9848-99DB-0D290E58C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" y="4232"/>
                <a:ext cx="44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80" name="Rectangle 1472">
                <a:extLst>
                  <a:ext uri="{FF2B5EF4-FFF2-40B4-BE49-F238E27FC236}">
                    <a16:creationId xmlns:a16="http://schemas.microsoft.com/office/drawing/2014/main" id="{25630A27-29C8-A140-92F1-1C02C32F5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81" name="Rectangle 1473">
                <a:extLst>
                  <a:ext uri="{FF2B5EF4-FFF2-40B4-BE49-F238E27FC236}">
                    <a16:creationId xmlns:a16="http://schemas.microsoft.com/office/drawing/2014/main" id="{8D0F7AB5-1EFD-8745-B859-2522C0CA5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82" name="Rectangle 1474">
                <a:extLst>
                  <a:ext uri="{FF2B5EF4-FFF2-40B4-BE49-F238E27FC236}">
                    <a16:creationId xmlns:a16="http://schemas.microsoft.com/office/drawing/2014/main" id="{4C8AA672-883B-B84A-87E2-6585307D5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83" name="Rectangle 1475">
                <a:extLst>
                  <a:ext uri="{FF2B5EF4-FFF2-40B4-BE49-F238E27FC236}">
                    <a16:creationId xmlns:a16="http://schemas.microsoft.com/office/drawing/2014/main" id="{B2022AB6-06CE-5E48-8670-5F8280DF0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4232"/>
                <a:ext cx="44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84" name="Rectangle 1476">
                <a:extLst>
                  <a:ext uri="{FF2B5EF4-FFF2-40B4-BE49-F238E27FC236}">
                    <a16:creationId xmlns:a16="http://schemas.microsoft.com/office/drawing/2014/main" id="{CAE2D9C5-8CD8-7C4B-8DF0-49AEEBD48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85" name="Rectangle 1477">
                <a:extLst>
                  <a:ext uri="{FF2B5EF4-FFF2-40B4-BE49-F238E27FC236}">
                    <a16:creationId xmlns:a16="http://schemas.microsoft.com/office/drawing/2014/main" id="{27A4D45A-9BA7-0D46-9874-451D043CB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86" name="Rectangle 1478">
                <a:extLst>
                  <a:ext uri="{FF2B5EF4-FFF2-40B4-BE49-F238E27FC236}">
                    <a16:creationId xmlns:a16="http://schemas.microsoft.com/office/drawing/2014/main" id="{8497D799-4419-7542-9D07-81586FE6D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3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87" name="Rectangle 1479">
                <a:extLst>
                  <a:ext uri="{FF2B5EF4-FFF2-40B4-BE49-F238E27FC236}">
                    <a16:creationId xmlns:a16="http://schemas.microsoft.com/office/drawing/2014/main" id="{13BD43E4-E2E9-CA49-976C-5D38122C7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9" y="4232"/>
                <a:ext cx="44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88" name="Rectangle 1480">
                <a:extLst>
                  <a:ext uri="{FF2B5EF4-FFF2-40B4-BE49-F238E27FC236}">
                    <a16:creationId xmlns:a16="http://schemas.microsoft.com/office/drawing/2014/main" id="{C4C81CEE-E695-254A-8A56-7F926588C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89" name="Rectangle 1481">
                <a:extLst>
                  <a:ext uri="{FF2B5EF4-FFF2-40B4-BE49-F238E27FC236}">
                    <a16:creationId xmlns:a16="http://schemas.microsoft.com/office/drawing/2014/main" id="{4EDC7CF5-4ED7-1842-83E0-68D7FC5D5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90" name="Rectangle 1482">
                <a:extLst>
                  <a:ext uri="{FF2B5EF4-FFF2-40B4-BE49-F238E27FC236}">
                    <a16:creationId xmlns:a16="http://schemas.microsoft.com/office/drawing/2014/main" id="{53CE3E43-AABF-0B48-B38B-C9C398AE5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91" name="Rectangle 1483">
                <a:extLst>
                  <a:ext uri="{FF2B5EF4-FFF2-40B4-BE49-F238E27FC236}">
                    <a16:creationId xmlns:a16="http://schemas.microsoft.com/office/drawing/2014/main" id="{26D2541B-C36F-CB46-9D30-154201726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92" name="Rectangle 1484">
                <a:extLst>
                  <a:ext uri="{FF2B5EF4-FFF2-40B4-BE49-F238E27FC236}">
                    <a16:creationId xmlns:a16="http://schemas.microsoft.com/office/drawing/2014/main" id="{A2544D1F-CEEB-E74E-A0A7-C75ABCE8C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93" name="Rectangle 1485">
                <a:extLst>
                  <a:ext uri="{FF2B5EF4-FFF2-40B4-BE49-F238E27FC236}">
                    <a16:creationId xmlns:a16="http://schemas.microsoft.com/office/drawing/2014/main" id="{E5A413E9-F76D-8B47-8A5D-071A6871A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7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94" name="Rectangle 1486">
                <a:extLst>
                  <a:ext uri="{FF2B5EF4-FFF2-40B4-BE49-F238E27FC236}">
                    <a16:creationId xmlns:a16="http://schemas.microsoft.com/office/drawing/2014/main" id="{AF2028E4-7E01-8D40-9F58-52C36B1EF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95" name="Rectangle 1487">
                <a:extLst>
                  <a:ext uri="{FF2B5EF4-FFF2-40B4-BE49-F238E27FC236}">
                    <a16:creationId xmlns:a16="http://schemas.microsoft.com/office/drawing/2014/main" id="{D67C73CE-B659-DF4C-BDD9-B79C4935B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96" name="Rectangle 1488">
                <a:extLst>
                  <a:ext uri="{FF2B5EF4-FFF2-40B4-BE49-F238E27FC236}">
                    <a16:creationId xmlns:a16="http://schemas.microsoft.com/office/drawing/2014/main" id="{6AFE2A21-44D8-4D45-86DD-AE70921AF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97" name="Rectangle 1489">
                <a:extLst>
                  <a:ext uri="{FF2B5EF4-FFF2-40B4-BE49-F238E27FC236}">
                    <a16:creationId xmlns:a16="http://schemas.microsoft.com/office/drawing/2014/main" id="{B0A08921-011B-4941-839A-8B9C2E944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98" name="Rectangle 1490">
                <a:extLst>
                  <a:ext uri="{FF2B5EF4-FFF2-40B4-BE49-F238E27FC236}">
                    <a16:creationId xmlns:a16="http://schemas.microsoft.com/office/drawing/2014/main" id="{7488AB0F-A9DA-3E45-98FC-5341F8D71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499" name="Rectangle 1491">
                <a:extLst>
                  <a:ext uri="{FF2B5EF4-FFF2-40B4-BE49-F238E27FC236}">
                    <a16:creationId xmlns:a16="http://schemas.microsoft.com/office/drawing/2014/main" id="{D34967D4-3DFD-0348-97EB-DF1C8F761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00" name="Rectangle 1492">
                <a:extLst>
                  <a:ext uri="{FF2B5EF4-FFF2-40B4-BE49-F238E27FC236}">
                    <a16:creationId xmlns:a16="http://schemas.microsoft.com/office/drawing/2014/main" id="{83BD11B7-E1F4-0E48-8BF4-565F7AABF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01" name="Rectangle 1493">
                <a:extLst>
                  <a:ext uri="{FF2B5EF4-FFF2-40B4-BE49-F238E27FC236}">
                    <a16:creationId xmlns:a16="http://schemas.microsoft.com/office/drawing/2014/main" id="{54D11D54-25BD-2745-BB68-8D1173076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02" name="Rectangle 1494">
                <a:extLst>
                  <a:ext uri="{FF2B5EF4-FFF2-40B4-BE49-F238E27FC236}">
                    <a16:creationId xmlns:a16="http://schemas.microsoft.com/office/drawing/2014/main" id="{5F79E884-B698-7E45-A708-2F0C22231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" y="4232"/>
                <a:ext cx="44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03" name="Rectangle 1495">
                <a:extLst>
                  <a:ext uri="{FF2B5EF4-FFF2-40B4-BE49-F238E27FC236}">
                    <a16:creationId xmlns:a16="http://schemas.microsoft.com/office/drawing/2014/main" id="{09C725F1-3171-064D-B0D5-74273EFB7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04" name="Rectangle 1496">
                <a:extLst>
                  <a:ext uri="{FF2B5EF4-FFF2-40B4-BE49-F238E27FC236}">
                    <a16:creationId xmlns:a16="http://schemas.microsoft.com/office/drawing/2014/main" id="{9B187F3D-15FA-0A4A-8BC1-8E6154838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05" name="Rectangle 1497">
                <a:extLst>
                  <a:ext uri="{FF2B5EF4-FFF2-40B4-BE49-F238E27FC236}">
                    <a16:creationId xmlns:a16="http://schemas.microsoft.com/office/drawing/2014/main" id="{C22EACE4-F190-2E47-B893-9D3B46C97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06" name="Rectangle 1498">
                <a:extLst>
                  <a:ext uri="{FF2B5EF4-FFF2-40B4-BE49-F238E27FC236}">
                    <a16:creationId xmlns:a16="http://schemas.microsoft.com/office/drawing/2014/main" id="{D3CFEEFA-4471-8A4A-AD3F-8C4EA6C2C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8" y="4232"/>
                <a:ext cx="44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07" name="Rectangle 1499">
                <a:extLst>
                  <a:ext uri="{FF2B5EF4-FFF2-40B4-BE49-F238E27FC236}">
                    <a16:creationId xmlns:a16="http://schemas.microsoft.com/office/drawing/2014/main" id="{00E1F972-0F6F-B649-9E4D-F6654724B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08" name="Rectangle 1500">
                <a:extLst>
                  <a:ext uri="{FF2B5EF4-FFF2-40B4-BE49-F238E27FC236}">
                    <a16:creationId xmlns:a16="http://schemas.microsoft.com/office/drawing/2014/main" id="{CB1FC01C-662E-6F4A-BBBD-CBB936F98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09" name="Rectangle 1501">
                <a:extLst>
                  <a:ext uri="{FF2B5EF4-FFF2-40B4-BE49-F238E27FC236}">
                    <a16:creationId xmlns:a16="http://schemas.microsoft.com/office/drawing/2014/main" id="{F2A02277-AB94-7741-A85B-5279A112F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10" name="Rectangle 1502">
                <a:extLst>
                  <a:ext uri="{FF2B5EF4-FFF2-40B4-BE49-F238E27FC236}">
                    <a16:creationId xmlns:a16="http://schemas.microsoft.com/office/drawing/2014/main" id="{305BF688-CB8D-F04E-B89E-06E148CE1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4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11" name="Rectangle 1503">
                <a:extLst>
                  <a:ext uri="{FF2B5EF4-FFF2-40B4-BE49-F238E27FC236}">
                    <a16:creationId xmlns:a16="http://schemas.microsoft.com/office/drawing/2014/main" id="{78CF962E-5BB7-BA4E-BFD4-3F81ACAD3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12" name="Rectangle 1504">
                <a:extLst>
                  <a:ext uri="{FF2B5EF4-FFF2-40B4-BE49-F238E27FC236}">
                    <a16:creationId xmlns:a16="http://schemas.microsoft.com/office/drawing/2014/main" id="{45481621-0F0B-9045-A429-27933CF81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13" name="Rectangle 1505">
                <a:extLst>
                  <a:ext uri="{FF2B5EF4-FFF2-40B4-BE49-F238E27FC236}">
                    <a16:creationId xmlns:a16="http://schemas.microsoft.com/office/drawing/2014/main" id="{A7272C92-90AF-B44D-B1DD-1F3C4C631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2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14" name="Rectangle 1506">
                <a:extLst>
                  <a:ext uri="{FF2B5EF4-FFF2-40B4-BE49-F238E27FC236}">
                    <a16:creationId xmlns:a16="http://schemas.microsoft.com/office/drawing/2014/main" id="{E60D7809-13E4-0940-8BAE-36EAD8589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15" name="Rectangle 1507">
                <a:extLst>
                  <a:ext uri="{FF2B5EF4-FFF2-40B4-BE49-F238E27FC236}">
                    <a16:creationId xmlns:a16="http://schemas.microsoft.com/office/drawing/2014/main" id="{427BF082-2885-5446-9D0A-776B41639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5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16" name="Rectangle 1508">
                <a:extLst>
                  <a:ext uri="{FF2B5EF4-FFF2-40B4-BE49-F238E27FC236}">
                    <a16:creationId xmlns:a16="http://schemas.microsoft.com/office/drawing/2014/main" id="{F3B43552-CB4A-064D-B3A8-3EC77B65F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1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17" name="Rectangle 1509">
                <a:extLst>
                  <a:ext uri="{FF2B5EF4-FFF2-40B4-BE49-F238E27FC236}">
                    <a16:creationId xmlns:a16="http://schemas.microsoft.com/office/drawing/2014/main" id="{CD303683-D385-6244-9198-10E20E880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7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18" name="Rectangle 1510">
                <a:extLst>
                  <a:ext uri="{FF2B5EF4-FFF2-40B4-BE49-F238E27FC236}">
                    <a16:creationId xmlns:a16="http://schemas.microsoft.com/office/drawing/2014/main" id="{B546F5E5-4A6F-FF49-91BF-D43515D7C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19" name="Rectangle 1511">
                <a:extLst>
                  <a:ext uri="{FF2B5EF4-FFF2-40B4-BE49-F238E27FC236}">
                    <a16:creationId xmlns:a16="http://schemas.microsoft.com/office/drawing/2014/main" id="{6881788E-9300-504C-A4E9-FD9EE000C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20" name="Rectangle 1512">
                <a:extLst>
                  <a:ext uri="{FF2B5EF4-FFF2-40B4-BE49-F238E27FC236}">
                    <a16:creationId xmlns:a16="http://schemas.microsoft.com/office/drawing/2014/main" id="{5F56C0E8-D6CF-7B45-97AD-2444860D3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21" name="Rectangle 1513">
                <a:extLst>
                  <a:ext uri="{FF2B5EF4-FFF2-40B4-BE49-F238E27FC236}">
                    <a16:creationId xmlns:a16="http://schemas.microsoft.com/office/drawing/2014/main" id="{C85869FD-82B7-6F42-A9F9-2F44498EE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2" y="4232"/>
                <a:ext cx="44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22" name="Rectangle 1514">
                <a:extLst>
                  <a:ext uri="{FF2B5EF4-FFF2-40B4-BE49-F238E27FC236}">
                    <a16:creationId xmlns:a16="http://schemas.microsoft.com/office/drawing/2014/main" id="{AC9E7309-5448-BE40-9BCE-8109A99D8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23" name="Rectangle 1515">
                <a:extLst>
                  <a:ext uri="{FF2B5EF4-FFF2-40B4-BE49-F238E27FC236}">
                    <a16:creationId xmlns:a16="http://schemas.microsoft.com/office/drawing/2014/main" id="{E325E8B9-6FCC-CB48-BCF4-645279A6C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24" name="Rectangle 1516">
                <a:extLst>
                  <a:ext uri="{FF2B5EF4-FFF2-40B4-BE49-F238E27FC236}">
                    <a16:creationId xmlns:a16="http://schemas.microsoft.com/office/drawing/2014/main" id="{6D31BDB3-AF08-B147-81FD-93A92B427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25" name="Rectangle 1517">
                <a:extLst>
                  <a:ext uri="{FF2B5EF4-FFF2-40B4-BE49-F238E27FC236}">
                    <a16:creationId xmlns:a16="http://schemas.microsoft.com/office/drawing/2014/main" id="{DD4C3018-8C20-0C4E-B94C-3313F3751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4232"/>
                <a:ext cx="44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26" name="Rectangle 1518">
                <a:extLst>
                  <a:ext uri="{FF2B5EF4-FFF2-40B4-BE49-F238E27FC236}">
                    <a16:creationId xmlns:a16="http://schemas.microsoft.com/office/drawing/2014/main" id="{F42A8159-51E2-0D4B-BE6E-69602D75B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4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27" name="Rectangle 1519">
                <a:extLst>
                  <a:ext uri="{FF2B5EF4-FFF2-40B4-BE49-F238E27FC236}">
                    <a16:creationId xmlns:a16="http://schemas.microsoft.com/office/drawing/2014/main" id="{9AC250DF-AA8C-184A-9A92-C22B0BA54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28" name="Rectangle 1520">
                <a:extLst>
                  <a:ext uri="{FF2B5EF4-FFF2-40B4-BE49-F238E27FC236}">
                    <a16:creationId xmlns:a16="http://schemas.microsoft.com/office/drawing/2014/main" id="{2D6771DE-6D90-F048-A3AE-C44ED5E0A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6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29" name="Rectangle 1521">
                <a:extLst>
                  <a:ext uri="{FF2B5EF4-FFF2-40B4-BE49-F238E27FC236}">
                    <a16:creationId xmlns:a16="http://schemas.microsoft.com/office/drawing/2014/main" id="{BB0F9600-0262-F141-B5DA-0052B18FE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4232"/>
                <a:ext cx="44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30" name="Rectangle 1522">
                <a:extLst>
                  <a:ext uri="{FF2B5EF4-FFF2-40B4-BE49-F238E27FC236}">
                    <a16:creationId xmlns:a16="http://schemas.microsoft.com/office/drawing/2014/main" id="{6A61EFC7-8488-7449-9AE3-917BD7119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31" name="Rectangle 1523">
                <a:extLst>
                  <a:ext uri="{FF2B5EF4-FFF2-40B4-BE49-F238E27FC236}">
                    <a16:creationId xmlns:a16="http://schemas.microsoft.com/office/drawing/2014/main" id="{1EC4F197-8B1B-0649-8B85-340D330CB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32" name="Rectangle 1524">
                <a:extLst>
                  <a:ext uri="{FF2B5EF4-FFF2-40B4-BE49-F238E27FC236}">
                    <a16:creationId xmlns:a16="http://schemas.microsoft.com/office/drawing/2014/main" id="{CAD08666-2E22-9341-AB11-6A4BC3FE4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1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33" name="Rectangle 1525">
                <a:extLst>
                  <a:ext uri="{FF2B5EF4-FFF2-40B4-BE49-F238E27FC236}">
                    <a16:creationId xmlns:a16="http://schemas.microsoft.com/office/drawing/2014/main" id="{98442B83-06ED-B440-8971-161E60927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8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34" name="Rectangle 1526">
                <a:extLst>
                  <a:ext uri="{FF2B5EF4-FFF2-40B4-BE49-F238E27FC236}">
                    <a16:creationId xmlns:a16="http://schemas.microsoft.com/office/drawing/2014/main" id="{19B5C35C-F72E-3841-AD1F-D4025161E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35" name="Rectangle 1527">
                <a:extLst>
                  <a:ext uri="{FF2B5EF4-FFF2-40B4-BE49-F238E27FC236}">
                    <a16:creationId xmlns:a16="http://schemas.microsoft.com/office/drawing/2014/main" id="{30462ADD-1042-9D41-ABE1-7F0162150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36" name="Rectangle 1528">
                <a:extLst>
                  <a:ext uri="{FF2B5EF4-FFF2-40B4-BE49-F238E27FC236}">
                    <a16:creationId xmlns:a16="http://schemas.microsoft.com/office/drawing/2014/main" id="{AC1659D1-CD60-224F-B94B-619A5CED5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6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37" name="Rectangle 1529">
                <a:extLst>
                  <a:ext uri="{FF2B5EF4-FFF2-40B4-BE49-F238E27FC236}">
                    <a16:creationId xmlns:a16="http://schemas.microsoft.com/office/drawing/2014/main" id="{B38B5808-4764-8B4F-AA34-6EA5F5E50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3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38" name="Rectangle 1530">
                <a:extLst>
                  <a:ext uri="{FF2B5EF4-FFF2-40B4-BE49-F238E27FC236}">
                    <a16:creationId xmlns:a16="http://schemas.microsoft.com/office/drawing/2014/main" id="{08A31D81-C518-3748-981F-5D054CFFC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9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39" name="Rectangle 1531">
                <a:extLst>
                  <a:ext uri="{FF2B5EF4-FFF2-40B4-BE49-F238E27FC236}">
                    <a16:creationId xmlns:a16="http://schemas.microsoft.com/office/drawing/2014/main" id="{1CA39A81-BAC2-324C-A7AA-69CF1CE25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5" y="4232"/>
                <a:ext cx="43" cy="44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40" name="Rectangle 1532">
                <a:extLst>
                  <a:ext uri="{FF2B5EF4-FFF2-40B4-BE49-F238E27FC236}">
                    <a16:creationId xmlns:a16="http://schemas.microsoft.com/office/drawing/2014/main" id="{D9938162-DA70-6042-A241-3215608C0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41" name="Rectangle 1533">
                <a:extLst>
                  <a:ext uri="{FF2B5EF4-FFF2-40B4-BE49-F238E27FC236}">
                    <a16:creationId xmlns:a16="http://schemas.microsoft.com/office/drawing/2014/main" id="{112A16D5-A463-7D45-A3D8-8646A4559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42" name="Rectangle 1534">
                <a:extLst>
                  <a:ext uri="{FF2B5EF4-FFF2-40B4-BE49-F238E27FC236}">
                    <a16:creationId xmlns:a16="http://schemas.microsoft.com/office/drawing/2014/main" id="{116E924C-3BB6-5A4A-9944-4EFE9048D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43" name="Rectangle 1535">
                <a:extLst>
                  <a:ext uri="{FF2B5EF4-FFF2-40B4-BE49-F238E27FC236}">
                    <a16:creationId xmlns:a16="http://schemas.microsoft.com/office/drawing/2014/main" id="{22E9551B-8BC5-124D-A436-1199EE226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44" name="Rectangle 1536">
                <a:extLst>
                  <a:ext uri="{FF2B5EF4-FFF2-40B4-BE49-F238E27FC236}">
                    <a16:creationId xmlns:a16="http://schemas.microsoft.com/office/drawing/2014/main" id="{FFBA4410-0BB2-5846-B1C7-7A8C8283C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45" name="Rectangle 1537">
                <a:extLst>
                  <a:ext uri="{FF2B5EF4-FFF2-40B4-BE49-F238E27FC236}">
                    <a16:creationId xmlns:a16="http://schemas.microsoft.com/office/drawing/2014/main" id="{17775E81-C160-5D48-85EB-132202758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46" name="Rectangle 1538">
                <a:extLst>
                  <a:ext uri="{FF2B5EF4-FFF2-40B4-BE49-F238E27FC236}">
                    <a16:creationId xmlns:a16="http://schemas.microsoft.com/office/drawing/2014/main" id="{BE66B48E-5575-4742-85BB-5EE8BCAF2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" y="49"/>
                <a:ext cx="44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47" name="Rectangle 1539">
                <a:extLst>
                  <a:ext uri="{FF2B5EF4-FFF2-40B4-BE49-F238E27FC236}">
                    <a16:creationId xmlns:a16="http://schemas.microsoft.com/office/drawing/2014/main" id="{EDDA0BD3-81D0-0040-B82A-7705E2680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48" name="Rectangle 1540">
                <a:extLst>
                  <a:ext uri="{FF2B5EF4-FFF2-40B4-BE49-F238E27FC236}">
                    <a16:creationId xmlns:a16="http://schemas.microsoft.com/office/drawing/2014/main" id="{11AA208E-4DB3-4B4A-8216-267B5C5FC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49" name="Rectangle 1541">
                <a:extLst>
                  <a:ext uri="{FF2B5EF4-FFF2-40B4-BE49-F238E27FC236}">
                    <a16:creationId xmlns:a16="http://schemas.microsoft.com/office/drawing/2014/main" id="{0A01DB15-FFA0-EC45-9337-7CC0CB011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50" name="Rectangle 1542">
                <a:extLst>
                  <a:ext uri="{FF2B5EF4-FFF2-40B4-BE49-F238E27FC236}">
                    <a16:creationId xmlns:a16="http://schemas.microsoft.com/office/drawing/2014/main" id="{3D8CAEF2-B161-7945-981E-5E312F506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49"/>
                <a:ext cx="44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51" name="Rectangle 1543">
                <a:extLst>
                  <a:ext uri="{FF2B5EF4-FFF2-40B4-BE49-F238E27FC236}">
                    <a16:creationId xmlns:a16="http://schemas.microsoft.com/office/drawing/2014/main" id="{30DC8A36-B01F-3043-8DCE-3548A1D0A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52" name="Rectangle 1544">
                <a:extLst>
                  <a:ext uri="{FF2B5EF4-FFF2-40B4-BE49-F238E27FC236}">
                    <a16:creationId xmlns:a16="http://schemas.microsoft.com/office/drawing/2014/main" id="{A44C43F8-05E6-6447-9433-B1D726FE7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53" name="Rectangle 1545">
                <a:extLst>
                  <a:ext uri="{FF2B5EF4-FFF2-40B4-BE49-F238E27FC236}">
                    <a16:creationId xmlns:a16="http://schemas.microsoft.com/office/drawing/2014/main" id="{23E07D42-6762-5245-8C2C-F640147BE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3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54" name="Rectangle 1546">
                <a:extLst>
                  <a:ext uri="{FF2B5EF4-FFF2-40B4-BE49-F238E27FC236}">
                    <a16:creationId xmlns:a16="http://schemas.microsoft.com/office/drawing/2014/main" id="{F24E70ED-19F2-7049-A882-26D42C847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9" y="49"/>
                <a:ext cx="44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55" name="Rectangle 1547">
                <a:extLst>
                  <a:ext uri="{FF2B5EF4-FFF2-40B4-BE49-F238E27FC236}">
                    <a16:creationId xmlns:a16="http://schemas.microsoft.com/office/drawing/2014/main" id="{6A0C856A-4C09-F741-95FC-9ED12B59C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56" name="Rectangle 1548">
                <a:extLst>
                  <a:ext uri="{FF2B5EF4-FFF2-40B4-BE49-F238E27FC236}">
                    <a16:creationId xmlns:a16="http://schemas.microsoft.com/office/drawing/2014/main" id="{D58A0531-98FB-C84D-895F-2FCC8F94D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57" name="Rectangle 1549">
                <a:extLst>
                  <a:ext uri="{FF2B5EF4-FFF2-40B4-BE49-F238E27FC236}">
                    <a16:creationId xmlns:a16="http://schemas.microsoft.com/office/drawing/2014/main" id="{F289BFFD-AAF6-6343-9665-A381C7E4D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58" name="Rectangle 1550">
                <a:extLst>
                  <a:ext uri="{FF2B5EF4-FFF2-40B4-BE49-F238E27FC236}">
                    <a16:creationId xmlns:a16="http://schemas.microsoft.com/office/drawing/2014/main" id="{79DEB459-BCDC-4E4E-8125-D3E1043CB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59" name="Rectangle 1551">
                <a:extLst>
                  <a:ext uri="{FF2B5EF4-FFF2-40B4-BE49-F238E27FC236}">
                    <a16:creationId xmlns:a16="http://schemas.microsoft.com/office/drawing/2014/main" id="{B82644D5-FB7D-734F-BB7E-622977878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60" name="Rectangle 1552">
                <a:extLst>
                  <a:ext uri="{FF2B5EF4-FFF2-40B4-BE49-F238E27FC236}">
                    <a16:creationId xmlns:a16="http://schemas.microsoft.com/office/drawing/2014/main" id="{BD7A7DB1-1469-FF4E-B579-E7D2E3C7C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7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61" name="Rectangle 1553">
                <a:extLst>
                  <a:ext uri="{FF2B5EF4-FFF2-40B4-BE49-F238E27FC236}">
                    <a16:creationId xmlns:a16="http://schemas.microsoft.com/office/drawing/2014/main" id="{393DE00B-3B3E-8645-907E-88AC39A29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62" name="Rectangle 1554">
                <a:extLst>
                  <a:ext uri="{FF2B5EF4-FFF2-40B4-BE49-F238E27FC236}">
                    <a16:creationId xmlns:a16="http://schemas.microsoft.com/office/drawing/2014/main" id="{F213B259-DA4A-D94D-A5EE-FBBFF7A52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63" name="Rectangle 1555">
                <a:extLst>
                  <a:ext uri="{FF2B5EF4-FFF2-40B4-BE49-F238E27FC236}">
                    <a16:creationId xmlns:a16="http://schemas.microsoft.com/office/drawing/2014/main" id="{C9888B47-33EF-034B-9F24-FE8EE5FB8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64" name="Rectangle 1556">
                <a:extLst>
                  <a:ext uri="{FF2B5EF4-FFF2-40B4-BE49-F238E27FC236}">
                    <a16:creationId xmlns:a16="http://schemas.microsoft.com/office/drawing/2014/main" id="{C04D7DEB-8F1C-9F43-8F24-4FD449B63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65" name="Rectangle 1557">
                <a:extLst>
                  <a:ext uri="{FF2B5EF4-FFF2-40B4-BE49-F238E27FC236}">
                    <a16:creationId xmlns:a16="http://schemas.microsoft.com/office/drawing/2014/main" id="{0B528071-5707-1B41-B05D-16F7FB87E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66" name="Rectangle 1558">
                <a:extLst>
                  <a:ext uri="{FF2B5EF4-FFF2-40B4-BE49-F238E27FC236}">
                    <a16:creationId xmlns:a16="http://schemas.microsoft.com/office/drawing/2014/main" id="{6B77F784-6448-6C4E-9DAF-EF0CAB0D4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67" name="Rectangle 1559">
                <a:extLst>
                  <a:ext uri="{FF2B5EF4-FFF2-40B4-BE49-F238E27FC236}">
                    <a16:creationId xmlns:a16="http://schemas.microsoft.com/office/drawing/2014/main" id="{A72641FC-0BFC-D54F-AE5A-1999BE627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68" name="Rectangle 1560">
                <a:extLst>
                  <a:ext uri="{FF2B5EF4-FFF2-40B4-BE49-F238E27FC236}">
                    <a16:creationId xmlns:a16="http://schemas.microsoft.com/office/drawing/2014/main" id="{8741E21C-229A-2A47-B8A5-1E9CEF5E8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69" name="Rectangle 1561">
                <a:extLst>
                  <a:ext uri="{FF2B5EF4-FFF2-40B4-BE49-F238E27FC236}">
                    <a16:creationId xmlns:a16="http://schemas.microsoft.com/office/drawing/2014/main" id="{777493A6-9DCC-FA4B-A6C8-561EAC166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" y="49"/>
                <a:ext cx="44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70" name="Rectangle 1562">
                <a:extLst>
                  <a:ext uri="{FF2B5EF4-FFF2-40B4-BE49-F238E27FC236}">
                    <a16:creationId xmlns:a16="http://schemas.microsoft.com/office/drawing/2014/main" id="{3E5CFEF0-3106-6445-95FA-7A51D6580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71" name="Rectangle 1563">
                <a:extLst>
                  <a:ext uri="{FF2B5EF4-FFF2-40B4-BE49-F238E27FC236}">
                    <a16:creationId xmlns:a16="http://schemas.microsoft.com/office/drawing/2014/main" id="{ADEDC92D-A231-694D-A3C5-45A3131FF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72" name="Rectangle 1564">
                <a:extLst>
                  <a:ext uri="{FF2B5EF4-FFF2-40B4-BE49-F238E27FC236}">
                    <a16:creationId xmlns:a16="http://schemas.microsoft.com/office/drawing/2014/main" id="{58B863FC-F4EA-3247-AE8E-A4017A0DC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73" name="Rectangle 1565">
                <a:extLst>
                  <a:ext uri="{FF2B5EF4-FFF2-40B4-BE49-F238E27FC236}">
                    <a16:creationId xmlns:a16="http://schemas.microsoft.com/office/drawing/2014/main" id="{4DB61BCD-0D69-EA43-9B9D-1A9C5164A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8" y="49"/>
                <a:ext cx="44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74" name="Rectangle 1566">
                <a:extLst>
                  <a:ext uri="{FF2B5EF4-FFF2-40B4-BE49-F238E27FC236}">
                    <a16:creationId xmlns:a16="http://schemas.microsoft.com/office/drawing/2014/main" id="{34CA9E1F-C212-934A-8C1E-77D989625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75" name="Rectangle 1567">
                <a:extLst>
                  <a:ext uri="{FF2B5EF4-FFF2-40B4-BE49-F238E27FC236}">
                    <a16:creationId xmlns:a16="http://schemas.microsoft.com/office/drawing/2014/main" id="{EE227847-A00A-7A46-BCDA-6E809B377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76" name="Rectangle 1568">
                <a:extLst>
                  <a:ext uri="{FF2B5EF4-FFF2-40B4-BE49-F238E27FC236}">
                    <a16:creationId xmlns:a16="http://schemas.microsoft.com/office/drawing/2014/main" id="{74B70FCA-3732-8143-9389-3BF954A9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77" name="Rectangle 1569">
                <a:extLst>
                  <a:ext uri="{FF2B5EF4-FFF2-40B4-BE49-F238E27FC236}">
                    <a16:creationId xmlns:a16="http://schemas.microsoft.com/office/drawing/2014/main" id="{D441DDEE-209E-444C-B851-9A12DEE69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4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78" name="Rectangle 1570">
                <a:extLst>
                  <a:ext uri="{FF2B5EF4-FFF2-40B4-BE49-F238E27FC236}">
                    <a16:creationId xmlns:a16="http://schemas.microsoft.com/office/drawing/2014/main" id="{D4EFF8EA-2DD2-0E46-924A-CC7A84B0C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79" name="Rectangle 1571">
                <a:extLst>
                  <a:ext uri="{FF2B5EF4-FFF2-40B4-BE49-F238E27FC236}">
                    <a16:creationId xmlns:a16="http://schemas.microsoft.com/office/drawing/2014/main" id="{B6C73AEF-02E1-3847-B460-5F56E1B34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80" name="Rectangle 1572">
                <a:extLst>
                  <a:ext uri="{FF2B5EF4-FFF2-40B4-BE49-F238E27FC236}">
                    <a16:creationId xmlns:a16="http://schemas.microsoft.com/office/drawing/2014/main" id="{81C2CCDE-27BA-B940-86D2-648A2300D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2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81" name="Rectangle 1573">
                <a:extLst>
                  <a:ext uri="{FF2B5EF4-FFF2-40B4-BE49-F238E27FC236}">
                    <a16:creationId xmlns:a16="http://schemas.microsoft.com/office/drawing/2014/main" id="{2169829E-530F-7E4C-9E77-3E1AF9B30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82" name="Rectangle 1574">
                <a:extLst>
                  <a:ext uri="{FF2B5EF4-FFF2-40B4-BE49-F238E27FC236}">
                    <a16:creationId xmlns:a16="http://schemas.microsoft.com/office/drawing/2014/main" id="{9C449744-D174-F44A-8163-5885B2E2B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5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83" name="Rectangle 1575">
                <a:extLst>
                  <a:ext uri="{FF2B5EF4-FFF2-40B4-BE49-F238E27FC236}">
                    <a16:creationId xmlns:a16="http://schemas.microsoft.com/office/drawing/2014/main" id="{87FA4A4C-1A65-C747-BEC0-FA12AE1D0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1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84" name="Rectangle 1576">
                <a:extLst>
                  <a:ext uri="{FF2B5EF4-FFF2-40B4-BE49-F238E27FC236}">
                    <a16:creationId xmlns:a16="http://schemas.microsoft.com/office/drawing/2014/main" id="{9D2B1504-BD59-C047-9FD4-0E2B9364D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7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85" name="Rectangle 1577">
                <a:extLst>
                  <a:ext uri="{FF2B5EF4-FFF2-40B4-BE49-F238E27FC236}">
                    <a16:creationId xmlns:a16="http://schemas.microsoft.com/office/drawing/2014/main" id="{5EE769CA-D7F6-D742-A247-930DC5365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86" name="Rectangle 1578">
                <a:extLst>
                  <a:ext uri="{FF2B5EF4-FFF2-40B4-BE49-F238E27FC236}">
                    <a16:creationId xmlns:a16="http://schemas.microsoft.com/office/drawing/2014/main" id="{C6CE9C67-DD30-274F-B939-91502BA84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87" name="Rectangle 1579">
                <a:extLst>
                  <a:ext uri="{FF2B5EF4-FFF2-40B4-BE49-F238E27FC236}">
                    <a16:creationId xmlns:a16="http://schemas.microsoft.com/office/drawing/2014/main" id="{386516E5-1EE4-514C-8404-58BE74FC3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88" name="Rectangle 1580">
                <a:extLst>
                  <a:ext uri="{FF2B5EF4-FFF2-40B4-BE49-F238E27FC236}">
                    <a16:creationId xmlns:a16="http://schemas.microsoft.com/office/drawing/2014/main" id="{5131AFFC-DA7D-A440-91BD-E402E1DF2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2" y="49"/>
                <a:ext cx="44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89" name="Rectangle 1581">
                <a:extLst>
                  <a:ext uri="{FF2B5EF4-FFF2-40B4-BE49-F238E27FC236}">
                    <a16:creationId xmlns:a16="http://schemas.microsoft.com/office/drawing/2014/main" id="{59A7612B-5750-8848-B478-72206F510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90" name="Rectangle 1582">
                <a:extLst>
                  <a:ext uri="{FF2B5EF4-FFF2-40B4-BE49-F238E27FC236}">
                    <a16:creationId xmlns:a16="http://schemas.microsoft.com/office/drawing/2014/main" id="{7E1AF75A-25DA-0245-9F06-B8772C881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91" name="Rectangle 1583">
                <a:extLst>
                  <a:ext uri="{FF2B5EF4-FFF2-40B4-BE49-F238E27FC236}">
                    <a16:creationId xmlns:a16="http://schemas.microsoft.com/office/drawing/2014/main" id="{AEC2AAAA-3855-B641-9AEF-69081752B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92" name="Rectangle 1584">
                <a:extLst>
                  <a:ext uri="{FF2B5EF4-FFF2-40B4-BE49-F238E27FC236}">
                    <a16:creationId xmlns:a16="http://schemas.microsoft.com/office/drawing/2014/main" id="{19E81C52-2D18-FA40-9622-DF2CFF00D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49"/>
                <a:ext cx="44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93" name="Rectangle 1585">
                <a:extLst>
                  <a:ext uri="{FF2B5EF4-FFF2-40B4-BE49-F238E27FC236}">
                    <a16:creationId xmlns:a16="http://schemas.microsoft.com/office/drawing/2014/main" id="{E3C77033-E34C-5044-A741-DAB710A4F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4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94" name="Rectangle 1586">
                <a:extLst>
                  <a:ext uri="{FF2B5EF4-FFF2-40B4-BE49-F238E27FC236}">
                    <a16:creationId xmlns:a16="http://schemas.microsoft.com/office/drawing/2014/main" id="{9108CB0A-255C-4C47-9EDA-DC3226689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95" name="Rectangle 1587">
                <a:extLst>
                  <a:ext uri="{FF2B5EF4-FFF2-40B4-BE49-F238E27FC236}">
                    <a16:creationId xmlns:a16="http://schemas.microsoft.com/office/drawing/2014/main" id="{B86A000E-430F-D74E-9775-C1E819FFC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6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96" name="Rectangle 1588">
                <a:extLst>
                  <a:ext uri="{FF2B5EF4-FFF2-40B4-BE49-F238E27FC236}">
                    <a16:creationId xmlns:a16="http://schemas.microsoft.com/office/drawing/2014/main" id="{206B0C5A-DE92-D442-8586-10436028E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49"/>
                <a:ext cx="44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97" name="Rectangle 1589">
                <a:extLst>
                  <a:ext uri="{FF2B5EF4-FFF2-40B4-BE49-F238E27FC236}">
                    <a16:creationId xmlns:a16="http://schemas.microsoft.com/office/drawing/2014/main" id="{FAFFAE6B-8370-3E46-967A-2598E46E7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98" name="Rectangle 1590">
                <a:extLst>
                  <a:ext uri="{FF2B5EF4-FFF2-40B4-BE49-F238E27FC236}">
                    <a16:creationId xmlns:a16="http://schemas.microsoft.com/office/drawing/2014/main" id="{50E92AA4-2350-1449-84FC-C1DBA18A0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599" name="Rectangle 1591">
                <a:extLst>
                  <a:ext uri="{FF2B5EF4-FFF2-40B4-BE49-F238E27FC236}">
                    <a16:creationId xmlns:a16="http://schemas.microsoft.com/office/drawing/2014/main" id="{1BEB91BA-09D8-2F48-912D-4A239E9CC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1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600" name="Rectangle 1592">
                <a:extLst>
                  <a:ext uri="{FF2B5EF4-FFF2-40B4-BE49-F238E27FC236}">
                    <a16:creationId xmlns:a16="http://schemas.microsoft.com/office/drawing/2014/main" id="{55FD48E7-FFFE-F540-81B9-EEB2F646A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8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601" name="Rectangle 1593">
                <a:extLst>
                  <a:ext uri="{FF2B5EF4-FFF2-40B4-BE49-F238E27FC236}">
                    <a16:creationId xmlns:a16="http://schemas.microsoft.com/office/drawing/2014/main" id="{3AF7E1F9-A48A-624A-9474-0AB9AD4B0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602" name="Rectangle 1594">
                <a:extLst>
                  <a:ext uri="{FF2B5EF4-FFF2-40B4-BE49-F238E27FC236}">
                    <a16:creationId xmlns:a16="http://schemas.microsoft.com/office/drawing/2014/main" id="{9E8A08A2-5E4F-5A4B-8E1D-CF6E7658B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603" name="Rectangle 1595">
                <a:extLst>
                  <a:ext uri="{FF2B5EF4-FFF2-40B4-BE49-F238E27FC236}">
                    <a16:creationId xmlns:a16="http://schemas.microsoft.com/office/drawing/2014/main" id="{B2487F74-0562-5D40-BE93-53B0CD462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6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604" name="Rectangle 1596">
                <a:extLst>
                  <a:ext uri="{FF2B5EF4-FFF2-40B4-BE49-F238E27FC236}">
                    <a16:creationId xmlns:a16="http://schemas.microsoft.com/office/drawing/2014/main" id="{7E3E6255-3F37-BB43-A26B-D0CDD1B58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3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605" name="Rectangle 1597">
                <a:extLst>
                  <a:ext uri="{FF2B5EF4-FFF2-40B4-BE49-F238E27FC236}">
                    <a16:creationId xmlns:a16="http://schemas.microsoft.com/office/drawing/2014/main" id="{76B4C3D2-46DF-EB47-B241-1188BFA92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9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606" name="Rectangle 1598">
                <a:extLst>
                  <a:ext uri="{FF2B5EF4-FFF2-40B4-BE49-F238E27FC236}">
                    <a16:creationId xmlns:a16="http://schemas.microsoft.com/office/drawing/2014/main" id="{C02AFC22-B7DC-C84B-A9D9-D1A882876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5" y="49"/>
                <a:ext cx="43" cy="43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pic>
          <p:nvPicPr>
            <p:cNvPr id="44607" name="Picture 1599" descr="C:\Mijn documenten\erasmus_mc\logo_wmf_zwart\E_ZW.WMF">
              <a:extLst>
                <a:ext uri="{FF2B5EF4-FFF2-40B4-BE49-F238E27FC236}">
                  <a16:creationId xmlns:a16="http://schemas.microsoft.com/office/drawing/2014/main" id="{AE039990-261D-D84C-B50E-269229ECF27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" y="163"/>
              <a:ext cx="85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469" name="Group 1461">
            <a:extLst>
              <a:ext uri="{FF2B5EF4-FFF2-40B4-BE49-F238E27FC236}">
                <a16:creationId xmlns:a16="http://schemas.microsoft.com/office/drawing/2014/main" id="{D0B8EDA5-CA29-0E4A-B20F-DFA6A96220F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pic>
          <p:nvPicPr>
            <p:cNvPr id="44468" name="Picture 1460" descr="C:\Mijn documenten\erasmus_mc\logo_ondergronden\sb_wit.pcx">
              <a:extLst>
                <a:ext uri="{FF2B5EF4-FFF2-40B4-BE49-F238E27FC236}">
                  <a16:creationId xmlns:a16="http://schemas.microsoft.com/office/drawing/2014/main" id="{29A45B8C-115B-3D45-9F23-1C56CB06D33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hidden">
            <a:xfrm>
              <a:off x="0" y="0"/>
              <a:ext cx="576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331" name="Rectangle 1323">
              <a:extLst>
                <a:ext uri="{FF2B5EF4-FFF2-40B4-BE49-F238E27FC236}">
                  <a16:creationId xmlns:a16="http://schemas.microsoft.com/office/drawing/2014/main" id="{8216D4FA-DB22-124A-82C2-08FFD67498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32" name="Rectangle 1324">
              <a:extLst>
                <a:ext uri="{FF2B5EF4-FFF2-40B4-BE49-F238E27FC236}">
                  <a16:creationId xmlns:a16="http://schemas.microsoft.com/office/drawing/2014/main" id="{D122C965-8E8A-AC4C-B218-5AF809997C0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8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33" name="Rectangle 1325">
              <a:extLst>
                <a:ext uri="{FF2B5EF4-FFF2-40B4-BE49-F238E27FC236}">
                  <a16:creationId xmlns:a16="http://schemas.microsoft.com/office/drawing/2014/main" id="{A01D44E9-110C-BA4F-9953-73EFC96E1F1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4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34" name="Rectangle 1326">
              <a:extLst>
                <a:ext uri="{FF2B5EF4-FFF2-40B4-BE49-F238E27FC236}">
                  <a16:creationId xmlns:a16="http://schemas.microsoft.com/office/drawing/2014/main" id="{7AD440F1-B225-4642-B41C-2EB740786F5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1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35" name="Rectangle 1327">
              <a:extLst>
                <a:ext uri="{FF2B5EF4-FFF2-40B4-BE49-F238E27FC236}">
                  <a16:creationId xmlns:a16="http://schemas.microsoft.com/office/drawing/2014/main" id="{64C42BA5-6EDD-CD44-B88B-C030F109A87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7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36" name="Rectangle 1328">
              <a:extLst>
                <a:ext uri="{FF2B5EF4-FFF2-40B4-BE49-F238E27FC236}">
                  <a16:creationId xmlns:a16="http://schemas.microsoft.com/office/drawing/2014/main" id="{137CD8A6-9DA8-9C40-842F-52C07B9D672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3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37" name="Rectangle 1329">
              <a:extLst>
                <a:ext uri="{FF2B5EF4-FFF2-40B4-BE49-F238E27FC236}">
                  <a16:creationId xmlns:a16="http://schemas.microsoft.com/office/drawing/2014/main" id="{FEF41BAD-5508-934D-ADF0-A55284FACF3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9" y="4232"/>
              <a:ext cx="44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38" name="Rectangle 1330">
              <a:extLst>
                <a:ext uri="{FF2B5EF4-FFF2-40B4-BE49-F238E27FC236}">
                  <a16:creationId xmlns:a16="http://schemas.microsoft.com/office/drawing/2014/main" id="{D54E06B2-B081-0E46-98BE-D91CBF8EFF1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06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39" name="Rectangle 1331">
              <a:extLst>
                <a:ext uri="{FF2B5EF4-FFF2-40B4-BE49-F238E27FC236}">
                  <a16:creationId xmlns:a16="http://schemas.microsoft.com/office/drawing/2014/main" id="{FB99222D-A869-214A-9413-4D6EC68F27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92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40" name="Rectangle 1332">
              <a:extLst>
                <a:ext uri="{FF2B5EF4-FFF2-40B4-BE49-F238E27FC236}">
                  <a16:creationId xmlns:a16="http://schemas.microsoft.com/office/drawing/2014/main" id="{E1144591-4041-034E-894F-91200F4CA7A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78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41" name="Rectangle 1333">
              <a:extLst>
                <a:ext uri="{FF2B5EF4-FFF2-40B4-BE49-F238E27FC236}">
                  <a16:creationId xmlns:a16="http://schemas.microsoft.com/office/drawing/2014/main" id="{B1A4D370-67B3-AD45-B1A8-EA99D9EE7D2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4" y="4232"/>
              <a:ext cx="44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42" name="Rectangle 1334">
              <a:extLst>
                <a:ext uri="{FF2B5EF4-FFF2-40B4-BE49-F238E27FC236}">
                  <a16:creationId xmlns:a16="http://schemas.microsoft.com/office/drawing/2014/main" id="{E14CB086-825C-FD46-B1A0-13B4B0C882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51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43" name="Rectangle 1335">
              <a:extLst>
                <a:ext uri="{FF2B5EF4-FFF2-40B4-BE49-F238E27FC236}">
                  <a16:creationId xmlns:a16="http://schemas.microsoft.com/office/drawing/2014/main" id="{E5984BC4-080D-584F-9FD4-0B632D1942E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37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44" name="Rectangle 1336">
              <a:extLst>
                <a:ext uri="{FF2B5EF4-FFF2-40B4-BE49-F238E27FC236}">
                  <a16:creationId xmlns:a16="http://schemas.microsoft.com/office/drawing/2014/main" id="{C5897269-37B6-D443-AD0B-C0B10D10D5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23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45" name="Rectangle 1337">
              <a:extLst>
                <a:ext uri="{FF2B5EF4-FFF2-40B4-BE49-F238E27FC236}">
                  <a16:creationId xmlns:a16="http://schemas.microsoft.com/office/drawing/2014/main" id="{87F19B2F-AEB3-724D-BF83-A8D9D6006CC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09" y="4232"/>
              <a:ext cx="44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46" name="Rectangle 1338">
              <a:extLst>
                <a:ext uri="{FF2B5EF4-FFF2-40B4-BE49-F238E27FC236}">
                  <a16:creationId xmlns:a16="http://schemas.microsoft.com/office/drawing/2014/main" id="{6DF28287-116F-8A41-9CF7-50920278511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96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47" name="Rectangle 1339">
              <a:extLst>
                <a:ext uri="{FF2B5EF4-FFF2-40B4-BE49-F238E27FC236}">
                  <a16:creationId xmlns:a16="http://schemas.microsoft.com/office/drawing/2014/main" id="{FF1020F8-1AA2-5B4D-B1D5-5B6B1AB94CA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82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48" name="Rectangle 1340">
              <a:extLst>
                <a:ext uri="{FF2B5EF4-FFF2-40B4-BE49-F238E27FC236}">
                  <a16:creationId xmlns:a16="http://schemas.microsoft.com/office/drawing/2014/main" id="{C3AA275C-E97C-2A4C-B075-193F165BB78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68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49" name="Rectangle 1341">
              <a:extLst>
                <a:ext uri="{FF2B5EF4-FFF2-40B4-BE49-F238E27FC236}">
                  <a16:creationId xmlns:a16="http://schemas.microsoft.com/office/drawing/2014/main" id="{9E597720-CDDD-B24D-9DD1-A8058C3C4C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55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50" name="Rectangle 1342">
              <a:extLst>
                <a:ext uri="{FF2B5EF4-FFF2-40B4-BE49-F238E27FC236}">
                  <a16:creationId xmlns:a16="http://schemas.microsoft.com/office/drawing/2014/main" id="{A1190E34-ECFA-7146-85B7-6677871C8C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41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51" name="Rectangle 1343">
              <a:extLst>
                <a:ext uri="{FF2B5EF4-FFF2-40B4-BE49-F238E27FC236}">
                  <a16:creationId xmlns:a16="http://schemas.microsoft.com/office/drawing/2014/main" id="{124E3093-1C94-134F-BDC9-2EEB257F721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7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52" name="Rectangle 1344">
              <a:extLst>
                <a:ext uri="{FF2B5EF4-FFF2-40B4-BE49-F238E27FC236}">
                  <a16:creationId xmlns:a16="http://schemas.microsoft.com/office/drawing/2014/main" id="{C21A1E4C-25E7-D247-9CB3-6288F094748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13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53" name="Rectangle 1345">
              <a:extLst>
                <a:ext uri="{FF2B5EF4-FFF2-40B4-BE49-F238E27FC236}">
                  <a16:creationId xmlns:a16="http://schemas.microsoft.com/office/drawing/2014/main" id="{76EEA440-EC71-1344-B2C2-22676BCC1FD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00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54" name="Rectangle 1346">
              <a:extLst>
                <a:ext uri="{FF2B5EF4-FFF2-40B4-BE49-F238E27FC236}">
                  <a16:creationId xmlns:a16="http://schemas.microsoft.com/office/drawing/2014/main" id="{F0C05620-F736-D443-AD4B-4A4BF472926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86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55" name="Rectangle 1347">
              <a:extLst>
                <a:ext uri="{FF2B5EF4-FFF2-40B4-BE49-F238E27FC236}">
                  <a16:creationId xmlns:a16="http://schemas.microsoft.com/office/drawing/2014/main" id="{CF82B194-0EB8-5949-AA87-B882B7AC94A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72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56" name="Rectangle 1348">
              <a:extLst>
                <a:ext uri="{FF2B5EF4-FFF2-40B4-BE49-F238E27FC236}">
                  <a16:creationId xmlns:a16="http://schemas.microsoft.com/office/drawing/2014/main" id="{A9D7DDD2-D46A-EE44-BCF0-4E085AA2D12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58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57" name="Rectangle 1349">
              <a:extLst>
                <a:ext uri="{FF2B5EF4-FFF2-40B4-BE49-F238E27FC236}">
                  <a16:creationId xmlns:a16="http://schemas.microsoft.com/office/drawing/2014/main" id="{27562C00-1647-7F46-9E0B-E76F5063263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45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58" name="Rectangle 1350">
              <a:extLst>
                <a:ext uri="{FF2B5EF4-FFF2-40B4-BE49-F238E27FC236}">
                  <a16:creationId xmlns:a16="http://schemas.microsoft.com/office/drawing/2014/main" id="{115580D8-E128-6A45-A8C0-1578E42A4AF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31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59" name="Rectangle 1351">
              <a:extLst>
                <a:ext uri="{FF2B5EF4-FFF2-40B4-BE49-F238E27FC236}">
                  <a16:creationId xmlns:a16="http://schemas.microsoft.com/office/drawing/2014/main" id="{BF633FEF-6148-EF4D-9F6A-92C8AAEB823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17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60" name="Rectangle 1352">
              <a:extLst>
                <a:ext uri="{FF2B5EF4-FFF2-40B4-BE49-F238E27FC236}">
                  <a16:creationId xmlns:a16="http://schemas.microsoft.com/office/drawing/2014/main" id="{D194C3F6-5B79-8F44-B482-7126714BF57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03" y="4232"/>
              <a:ext cx="44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61" name="Rectangle 1353">
              <a:extLst>
                <a:ext uri="{FF2B5EF4-FFF2-40B4-BE49-F238E27FC236}">
                  <a16:creationId xmlns:a16="http://schemas.microsoft.com/office/drawing/2014/main" id="{96D13763-C8EA-C848-A7A2-17F2D05FF67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0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62" name="Rectangle 1354">
              <a:extLst>
                <a:ext uri="{FF2B5EF4-FFF2-40B4-BE49-F238E27FC236}">
                  <a16:creationId xmlns:a16="http://schemas.microsoft.com/office/drawing/2014/main" id="{411BFBEA-54F0-3F4D-94A4-B786038992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76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63" name="Rectangle 1355">
              <a:extLst>
                <a:ext uri="{FF2B5EF4-FFF2-40B4-BE49-F238E27FC236}">
                  <a16:creationId xmlns:a16="http://schemas.microsoft.com/office/drawing/2014/main" id="{5501376A-01AB-0A47-943B-5ED1D948BDF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62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64" name="Rectangle 1356">
              <a:extLst>
                <a:ext uri="{FF2B5EF4-FFF2-40B4-BE49-F238E27FC236}">
                  <a16:creationId xmlns:a16="http://schemas.microsoft.com/office/drawing/2014/main" id="{B74326EE-77DB-FC42-969D-8A5665C2831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48" y="4232"/>
              <a:ext cx="44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65" name="Rectangle 1357">
              <a:extLst>
                <a:ext uri="{FF2B5EF4-FFF2-40B4-BE49-F238E27FC236}">
                  <a16:creationId xmlns:a16="http://schemas.microsoft.com/office/drawing/2014/main" id="{8998D680-EDFD-DF4C-8F66-CB59CCABC6B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35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66" name="Rectangle 1358">
              <a:extLst>
                <a:ext uri="{FF2B5EF4-FFF2-40B4-BE49-F238E27FC236}">
                  <a16:creationId xmlns:a16="http://schemas.microsoft.com/office/drawing/2014/main" id="{5270DBB0-0F4D-6442-BF39-C24473DF17D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1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67" name="Rectangle 1359">
              <a:extLst>
                <a:ext uri="{FF2B5EF4-FFF2-40B4-BE49-F238E27FC236}">
                  <a16:creationId xmlns:a16="http://schemas.microsoft.com/office/drawing/2014/main" id="{4D77E46D-6075-E945-A24A-A0BAC773501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07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68" name="Rectangle 1360">
              <a:extLst>
                <a:ext uri="{FF2B5EF4-FFF2-40B4-BE49-F238E27FC236}">
                  <a16:creationId xmlns:a16="http://schemas.microsoft.com/office/drawing/2014/main" id="{3981E096-1A5E-314B-8961-3BD6A5AE58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94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69" name="Rectangle 1361">
              <a:extLst>
                <a:ext uri="{FF2B5EF4-FFF2-40B4-BE49-F238E27FC236}">
                  <a16:creationId xmlns:a16="http://schemas.microsoft.com/office/drawing/2014/main" id="{0D6EBFE7-8664-5447-85D3-1CD8663B8C5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80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70" name="Rectangle 1362">
              <a:extLst>
                <a:ext uri="{FF2B5EF4-FFF2-40B4-BE49-F238E27FC236}">
                  <a16:creationId xmlns:a16="http://schemas.microsoft.com/office/drawing/2014/main" id="{69D36791-D61F-C141-95F0-B68E7F2E4CF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6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71" name="Rectangle 1363">
              <a:extLst>
                <a:ext uri="{FF2B5EF4-FFF2-40B4-BE49-F238E27FC236}">
                  <a16:creationId xmlns:a16="http://schemas.microsoft.com/office/drawing/2014/main" id="{DBB2A376-F81B-F942-B5D3-24837FDAAA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2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72" name="Rectangle 1364">
              <a:extLst>
                <a:ext uri="{FF2B5EF4-FFF2-40B4-BE49-F238E27FC236}">
                  <a16:creationId xmlns:a16="http://schemas.microsoft.com/office/drawing/2014/main" id="{5F4590E6-189E-6F45-8ABA-2A294FB40B4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39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73" name="Rectangle 1365">
              <a:extLst>
                <a:ext uri="{FF2B5EF4-FFF2-40B4-BE49-F238E27FC236}">
                  <a16:creationId xmlns:a16="http://schemas.microsoft.com/office/drawing/2014/main" id="{15883708-A116-F442-B5ED-557DEA05B76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25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74" name="Rectangle 1366">
              <a:extLst>
                <a:ext uri="{FF2B5EF4-FFF2-40B4-BE49-F238E27FC236}">
                  <a16:creationId xmlns:a16="http://schemas.microsoft.com/office/drawing/2014/main" id="{CCE953DE-7521-A045-9F0B-4EFD3C64B0F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11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75" name="Rectangle 1367">
              <a:extLst>
                <a:ext uri="{FF2B5EF4-FFF2-40B4-BE49-F238E27FC236}">
                  <a16:creationId xmlns:a16="http://schemas.microsoft.com/office/drawing/2014/main" id="{448CF57C-1DBD-6246-9B42-78803C69F5E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97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76" name="Rectangle 1368">
              <a:extLst>
                <a:ext uri="{FF2B5EF4-FFF2-40B4-BE49-F238E27FC236}">
                  <a16:creationId xmlns:a16="http://schemas.microsoft.com/office/drawing/2014/main" id="{09621EB5-F487-2E4D-8233-6CA1EFCCD26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84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77" name="Rectangle 1369">
              <a:extLst>
                <a:ext uri="{FF2B5EF4-FFF2-40B4-BE49-F238E27FC236}">
                  <a16:creationId xmlns:a16="http://schemas.microsoft.com/office/drawing/2014/main" id="{4E78869D-C143-594F-8427-7BFC634709E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70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78" name="Rectangle 1370">
              <a:extLst>
                <a:ext uri="{FF2B5EF4-FFF2-40B4-BE49-F238E27FC236}">
                  <a16:creationId xmlns:a16="http://schemas.microsoft.com/office/drawing/2014/main" id="{BF98BEE9-14FD-9A4B-A634-2E3847012F5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56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79" name="Rectangle 1371">
              <a:extLst>
                <a:ext uri="{FF2B5EF4-FFF2-40B4-BE49-F238E27FC236}">
                  <a16:creationId xmlns:a16="http://schemas.microsoft.com/office/drawing/2014/main" id="{6AC35550-3DF2-3F4A-A16D-4E8EE1816B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42" y="4232"/>
              <a:ext cx="44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80" name="Rectangle 1372">
              <a:extLst>
                <a:ext uri="{FF2B5EF4-FFF2-40B4-BE49-F238E27FC236}">
                  <a16:creationId xmlns:a16="http://schemas.microsoft.com/office/drawing/2014/main" id="{EA242477-C317-5043-B387-64FD8FF294C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9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81" name="Rectangle 1373">
              <a:extLst>
                <a:ext uri="{FF2B5EF4-FFF2-40B4-BE49-F238E27FC236}">
                  <a16:creationId xmlns:a16="http://schemas.microsoft.com/office/drawing/2014/main" id="{40AD2A5B-D4E5-7B48-A6A3-8D5F948474E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5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82" name="Rectangle 1374">
              <a:extLst>
                <a:ext uri="{FF2B5EF4-FFF2-40B4-BE49-F238E27FC236}">
                  <a16:creationId xmlns:a16="http://schemas.microsoft.com/office/drawing/2014/main" id="{ED7DEB09-8EBB-6343-A8D8-548D499D003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01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83" name="Rectangle 1375">
              <a:extLst>
                <a:ext uri="{FF2B5EF4-FFF2-40B4-BE49-F238E27FC236}">
                  <a16:creationId xmlns:a16="http://schemas.microsoft.com/office/drawing/2014/main" id="{4B614AEB-56ED-AB4E-A6A8-678609F5D95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87" y="4232"/>
              <a:ext cx="44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84" name="Rectangle 1376">
              <a:extLst>
                <a:ext uri="{FF2B5EF4-FFF2-40B4-BE49-F238E27FC236}">
                  <a16:creationId xmlns:a16="http://schemas.microsoft.com/office/drawing/2014/main" id="{50BF11B9-90A9-754B-AD69-327C28A8AF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74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85" name="Rectangle 1377">
              <a:extLst>
                <a:ext uri="{FF2B5EF4-FFF2-40B4-BE49-F238E27FC236}">
                  <a16:creationId xmlns:a16="http://schemas.microsoft.com/office/drawing/2014/main" id="{1E84B5D1-4B85-7A4C-9DB8-D75BAAAED4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60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86" name="Rectangle 1378">
              <a:extLst>
                <a:ext uri="{FF2B5EF4-FFF2-40B4-BE49-F238E27FC236}">
                  <a16:creationId xmlns:a16="http://schemas.microsoft.com/office/drawing/2014/main" id="{1C5C0AB0-E057-FA4A-8C6F-BE53263E360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46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87" name="Rectangle 1379">
              <a:extLst>
                <a:ext uri="{FF2B5EF4-FFF2-40B4-BE49-F238E27FC236}">
                  <a16:creationId xmlns:a16="http://schemas.microsoft.com/office/drawing/2014/main" id="{B0EBDEFD-71AB-2843-967C-0D948FB5DD7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32" y="4232"/>
              <a:ext cx="44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88" name="Rectangle 1380">
              <a:extLst>
                <a:ext uri="{FF2B5EF4-FFF2-40B4-BE49-F238E27FC236}">
                  <a16:creationId xmlns:a16="http://schemas.microsoft.com/office/drawing/2014/main" id="{02CBCAFD-EF07-A148-A474-CE72DD3C59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19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89" name="Rectangle 1381">
              <a:extLst>
                <a:ext uri="{FF2B5EF4-FFF2-40B4-BE49-F238E27FC236}">
                  <a16:creationId xmlns:a16="http://schemas.microsoft.com/office/drawing/2014/main" id="{920C4844-0116-5C46-A501-87EEC46B155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05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90" name="Rectangle 1382">
              <a:extLst>
                <a:ext uri="{FF2B5EF4-FFF2-40B4-BE49-F238E27FC236}">
                  <a16:creationId xmlns:a16="http://schemas.microsoft.com/office/drawing/2014/main" id="{1760D6AA-C014-B04E-9CF7-0090E5AE5A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91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91" name="Rectangle 1383">
              <a:extLst>
                <a:ext uri="{FF2B5EF4-FFF2-40B4-BE49-F238E27FC236}">
                  <a16:creationId xmlns:a16="http://schemas.microsoft.com/office/drawing/2014/main" id="{BFDB22DD-7E4B-004B-AD8F-F0D90622227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78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92" name="Rectangle 1384">
              <a:extLst>
                <a:ext uri="{FF2B5EF4-FFF2-40B4-BE49-F238E27FC236}">
                  <a16:creationId xmlns:a16="http://schemas.microsoft.com/office/drawing/2014/main" id="{7F3FD0F2-A91E-B845-8245-8FDC9F8FD42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64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93" name="Rectangle 1385">
              <a:extLst>
                <a:ext uri="{FF2B5EF4-FFF2-40B4-BE49-F238E27FC236}">
                  <a16:creationId xmlns:a16="http://schemas.microsoft.com/office/drawing/2014/main" id="{F73B9795-DDF9-1346-9C8E-30B4EFEAB7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50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94" name="Rectangle 1386">
              <a:extLst>
                <a:ext uri="{FF2B5EF4-FFF2-40B4-BE49-F238E27FC236}">
                  <a16:creationId xmlns:a16="http://schemas.microsoft.com/office/drawing/2014/main" id="{52C4862B-8901-C84D-8754-ED78C0982E3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36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95" name="Rectangle 1387">
              <a:extLst>
                <a:ext uri="{FF2B5EF4-FFF2-40B4-BE49-F238E27FC236}">
                  <a16:creationId xmlns:a16="http://schemas.microsoft.com/office/drawing/2014/main" id="{113D15A1-4C85-C94A-90D3-222F05E9570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23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96" name="Rectangle 1388">
              <a:extLst>
                <a:ext uri="{FF2B5EF4-FFF2-40B4-BE49-F238E27FC236}">
                  <a16:creationId xmlns:a16="http://schemas.microsoft.com/office/drawing/2014/main" id="{DE413FA5-9992-644F-9463-3B3111B952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09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97" name="Rectangle 1389">
              <a:extLst>
                <a:ext uri="{FF2B5EF4-FFF2-40B4-BE49-F238E27FC236}">
                  <a16:creationId xmlns:a16="http://schemas.microsoft.com/office/drawing/2014/main" id="{2803D074-D4E3-A94F-9498-DEFA345DBC1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95" y="4232"/>
              <a:ext cx="43" cy="44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98" name="Rectangle 1390">
              <a:extLst>
                <a:ext uri="{FF2B5EF4-FFF2-40B4-BE49-F238E27FC236}">
                  <a16:creationId xmlns:a16="http://schemas.microsoft.com/office/drawing/2014/main" id="{046F50EC-0B78-A04A-9EFC-6FED70AE7D9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399" name="Rectangle 1391">
              <a:extLst>
                <a:ext uri="{FF2B5EF4-FFF2-40B4-BE49-F238E27FC236}">
                  <a16:creationId xmlns:a16="http://schemas.microsoft.com/office/drawing/2014/main" id="{6458617A-F0C1-2045-AAB2-130DF40A55D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8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00" name="Rectangle 1392">
              <a:extLst>
                <a:ext uri="{FF2B5EF4-FFF2-40B4-BE49-F238E27FC236}">
                  <a16:creationId xmlns:a16="http://schemas.microsoft.com/office/drawing/2014/main" id="{CE845F84-31DA-794B-A024-97C74491E3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4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01" name="Rectangle 1393">
              <a:extLst>
                <a:ext uri="{FF2B5EF4-FFF2-40B4-BE49-F238E27FC236}">
                  <a16:creationId xmlns:a16="http://schemas.microsoft.com/office/drawing/2014/main" id="{62C49AC5-9C7B-B145-A65B-DA8C0A3D19D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1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02" name="Rectangle 1394">
              <a:extLst>
                <a:ext uri="{FF2B5EF4-FFF2-40B4-BE49-F238E27FC236}">
                  <a16:creationId xmlns:a16="http://schemas.microsoft.com/office/drawing/2014/main" id="{F79B6860-3CE0-9A4B-86CA-C860CAF9391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7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03" name="Rectangle 1395">
              <a:extLst>
                <a:ext uri="{FF2B5EF4-FFF2-40B4-BE49-F238E27FC236}">
                  <a16:creationId xmlns:a16="http://schemas.microsoft.com/office/drawing/2014/main" id="{78FB013B-BE36-7C47-8F63-262518A27C6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3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04" name="Rectangle 1396">
              <a:extLst>
                <a:ext uri="{FF2B5EF4-FFF2-40B4-BE49-F238E27FC236}">
                  <a16:creationId xmlns:a16="http://schemas.microsoft.com/office/drawing/2014/main" id="{93B3C357-BF93-FB46-9F8B-0A62AE96D81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9" y="49"/>
              <a:ext cx="44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05" name="Rectangle 1397">
              <a:extLst>
                <a:ext uri="{FF2B5EF4-FFF2-40B4-BE49-F238E27FC236}">
                  <a16:creationId xmlns:a16="http://schemas.microsoft.com/office/drawing/2014/main" id="{AEED21E5-AD8F-E242-A86C-59752273CA1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06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06" name="Rectangle 1398">
              <a:extLst>
                <a:ext uri="{FF2B5EF4-FFF2-40B4-BE49-F238E27FC236}">
                  <a16:creationId xmlns:a16="http://schemas.microsoft.com/office/drawing/2014/main" id="{C69A031F-6763-EF46-ADB6-4CF059442D1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92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07" name="Rectangle 1399">
              <a:extLst>
                <a:ext uri="{FF2B5EF4-FFF2-40B4-BE49-F238E27FC236}">
                  <a16:creationId xmlns:a16="http://schemas.microsoft.com/office/drawing/2014/main" id="{77A3B246-C4CF-B84C-9322-0916072EB00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78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08" name="Rectangle 1400">
              <a:extLst>
                <a:ext uri="{FF2B5EF4-FFF2-40B4-BE49-F238E27FC236}">
                  <a16:creationId xmlns:a16="http://schemas.microsoft.com/office/drawing/2014/main" id="{84C6CCD9-EAFB-6F42-B089-89022CCC8D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4" y="49"/>
              <a:ext cx="44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09" name="Rectangle 1401">
              <a:extLst>
                <a:ext uri="{FF2B5EF4-FFF2-40B4-BE49-F238E27FC236}">
                  <a16:creationId xmlns:a16="http://schemas.microsoft.com/office/drawing/2014/main" id="{981B0289-9A41-B343-B85C-F98650FD12D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51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10" name="Rectangle 1402">
              <a:extLst>
                <a:ext uri="{FF2B5EF4-FFF2-40B4-BE49-F238E27FC236}">
                  <a16:creationId xmlns:a16="http://schemas.microsoft.com/office/drawing/2014/main" id="{79D39DDF-BD5E-B441-8017-1291B92713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37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11" name="Rectangle 1403">
              <a:extLst>
                <a:ext uri="{FF2B5EF4-FFF2-40B4-BE49-F238E27FC236}">
                  <a16:creationId xmlns:a16="http://schemas.microsoft.com/office/drawing/2014/main" id="{5E69A957-CDC2-FD49-84E2-2F01C20636E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23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12" name="Rectangle 1404">
              <a:extLst>
                <a:ext uri="{FF2B5EF4-FFF2-40B4-BE49-F238E27FC236}">
                  <a16:creationId xmlns:a16="http://schemas.microsoft.com/office/drawing/2014/main" id="{43012A9B-70BC-F941-92C4-0FFE3ECBA26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09" y="49"/>
              <a:ext cx="44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13" name="Rectangle 1405">
              <a:extLst>
                <a:ext uri="{FF2B5EF4-FFF2-40B4-BE49-F238E27FC236}">
                  <a16:creationId xmlns:a16="http://schemas.microsoft.com/office/drawing/2014/main" id="{6F47B5BF-AF2A-8743-95C2-123C6583B7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96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14" name="Rectangle 1406">
              <a:extLst>
                <a:ext uri="{FF2B5EF4-FFF2-40B4-BE49-F238E27FC236}">
                  <a16:creationId xmlns:a16="http://schemas.microsoft.com/office/drawing/2014/main" id="{88D874D4-C6E3-C94E-8BB1-ADE9228B0D4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82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15" name="Rectangle 1407">
              <a:extLst>
                <a:ext uri="{FF2B5EF4-FFF2-40B4-BE49-F238E27FC236}">
                  <a16:creationId xmlns:a16="http://schemas.microsoft.com/office/drawing/2014/main" id="{BB9D3877-45CA-C043-AA18-CB9C135B54F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68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16" name="Rectangle 1408">
              <a:extLst>
                <a:ext uri="{FF2B5EF4-FFF2-40B4-BE49-F238E27FC236}">
                  <a16:creationId xmlns:a16="http://schemas.microsoft.com/office/drawing/2014/main" id="{763A632A-1AED-5348-A452-D917566DD01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55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17" name="Rectangle 1409">
              <a:extLst>
                <a:ext uri="{FF2B5EF4-FFF2-40B4-BE49-F238E27FC236}">
                  <a16:creationId xmlns:a16="http://schemas.microsoft.com/office/drawing/2014/main" id="{6E6F89FC-CA56-F548-AF79-43E824726FD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41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18" name="Rectangle 1410">
              <a:extLst>
                <a:ext uri="{FF2B5EF4-FFF2-40B4-BE49-F238E27FC236}">
                  <a16:creationId xmlns:a16="http://schemas.microsoft.com/office/drawing/2014/main" id="{4D59D30E-EBE3-D840-8577-E7CC56DC16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7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19" name="Rectangle 1411">
              <a:extLst>
                <a:ext uri="{FF2B5EF4-FFF2-40B4-BE49-F238E27FC236}">
                  <a16:creationId xmlns:a16="http://schemas.microsoft.com/office/drawing/2014/main" id="{ED2C0008-1005-5440-9B61-EEC8858D414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13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20" name="Rectangle 1412">
              <a:extLst>
                <a:ext uri="{FF2B5EF4-FFF2-40B4-BE49-F238E27FC236}">
                  <a16:creationId xmlns:a16="http://schemas.microsoft.com/office/drawing/2014/main" id="{67FE1469-17F8-0E4A-BEAE-9D38341B375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00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21" name="Rectangle 1413">
              <a:extLst>
                <a:ext uri="{FF2B5EF4-FFF2-40B4-BE49-F238E27FC236}">
                  <a16:creationId xmlns:a16="http://schemas.microsoft.com/office/drawing/2014/main" id="{97BEC660-1470-2E40-B32C-E0F162E3006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86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22" name="Rectangle 1414">
              <a:extLst>
                <a:ext uri="{FF2B5EF4-FFF2-40B4-BE49-F238E27FC236}">
                  <a16:creationId xmlns:a16="http://schemas.microsoft.com/office/drawing/2014/main" id="{BC7F868F-EA22-7947-B754-67D2249F9C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72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23" name="Rectangle 1415">
              <a:extLst>
                <a:ext uri="{FF2B5EF4-FFF2-40B4-BE49-F238E27FC236}">
                  <a16:creationId xmlns:a16="http://schemas.microsoft.com/office/drawing/2014/main" id="{440A9DF5-04B0-254E-899E-2CE0E32FA58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58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24" name="Rectangle 1416">
              <a:extLst>
                <a:ext uri="{FF2B5EF4-FFF2-40B4-BE49-F238E27FC236}">
                  <a16:creationId xmlns:a16="http://schemas.microsoft.com/office/drawing/2014/main" id="{11E78853-5E31-EE40-92A3-9ED247245C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45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25" name="Rectangle 1417">
              <a:extLst>
                <a:ext uri="{FF2B5EF4-FFF2-40B4-BE49-F238E27FC236}">
                  <a16:creationId xmlns:a16="http://schemas.microsoft.com/office/drawing/2014/main" id="{D709FE8D-BE0D-034C-A33A-0F488FE23C4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31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26" name="Rectangle 1418">
              <a:extLst>
                <a:ext uri="{FF2B5EF4-FFF2-40B4-BE49-F238E27FC236}">
                  <a16:creationId xmlns:a16="http://schemas.microsoft.com/office/drawing/2014/main" id="{FF3BD2C8-9D89-FE4D-9EA2-6A150F5E6D6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17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27" name="Rectangle 1419">
              <a:extLst>
                <a:ext uri="{FF2B5EF4-FFF2-40B4-BE49-F238E27FC236}">
                  <a16:creationId xmlns:a16="http://schemas.microsoft.com/office/drawing/2014/main" id="{FD824D63-DE04-094C-B726-E15A8995591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03" y="49"/>
              <a:ext cx="44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28" name="Rectangle 1420">
              <a:extLst>
                <a:ext uri="{FF2B5EF4-FFF2-40B4-BE49-F238E27FC236}">
                  <a16:creationId xmlns:a16="http://schemas.microsoft.com/office/drawing/2014/main" id="{FCDB478E-1F76-5A46-A787-C3953EC1B2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0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29" name="Rectangle 1421">
              <a:extLst>
                <a:ext uri="{FF2B5EF4-FFF2-40B4-BE49-F238E27FC236}">
                  <a16:creationId xmlns:a16="http://schemas.microsoft.com/office/drawing/2014/main" id="{0324D601-C61F-FD45-AC70-780DD7BA6E6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76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30" name="Rectangle 1422">
              <a:extLst>
                <a:ext uri="{FF2B5EF4-FFF2-40B4-BE49-F238E27FC236}">
                  <a16:creationId xmlns:a16="http://schemas.microsoft.com/office/drawing/2014/main" id="{8C0D0C10-49F0-4D40-9460-61B8DFC23E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62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31" name="Rectangle 1423">
              <a:extLst>
                <a:ext uri="{FF2B5EF4-FFF2-40B4-BE49-F238E27FC236}">
                  <a16:creationId xmlns:a16="http://schemas.microsoft.com/office/drawing/2014/main" id="{D8EB801A-892C-8D4F-9697-EAC7CE77FA9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48" y="49"/>
              <a:ext cx="44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32" name="Rectangle 1424">
              <a:extLst>
                <a:ext uri="{FF2B5EF4-FFF2-40B4-BE49-F238E27FC236}">
                  <a16:creationId xmlns:a16="http://schemas.microsoft.com/office/drawing/2014/main" id="{185719DE-0539-074E-B40A-5F7B27CAEB3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35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33" name="Rectangle 1425">
              <a:extLst>
                <a:ext uri="{FF2B5EF4-FFF2-40B4-BE49-F238E27FC236}">
                  <a16:creationId xmlns:a16="http://schemas.microsoft.com/office/drawing/2014/main" id="{CC9AA368-9B6A-904A-B53D-FA959332DF1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1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34" name="Rectangle 1426">
              <a:extLst>
                <a:ext uri="{FF2B5EF4-FFF2-40B4-BE49-F238E27FC236}">
                  <a16:creationId xmlns:a16="http://schemas.microsoft.com/office/drawing/2014/main" id="{0F5A0909-DC68-AB4C-917B-E87CDDB7631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07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35" name="Rectangle 1427">
              <a:extLst>
                <a:ext uri="{FF2B5EF4-FFF2-40B4-BE49-F238E27FC236}">
                  <a16:creationId xmlns:a16="http://schemas.microsoft.com/office/drawing/2014/main" id="{B4618C19-3D38-364D-9724-34A65EAB60D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94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36" name="Rectangle 1428">
              <a:extLst>
                <a:ext uri="{FF2B5EF4-FFF2-40B4-BE49-F238E27FC236}">
                  <a16:creationId xmlns:a16="http://schemas.microsoft.com/office/drawing/2014/main" id="{AD45FAE3-3FE8-F244-ABE7-18924993A31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80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37" name="Rectangle 1429">
              <a:extLst>
                <a:ext uri="{FF2B5EF4-FFF2-40B4-BE49-F238E27FC236}">
                  <a16:creationId xmlns:a16="http://schemas.microsoft.com/office/drawing/2014/main" id="{DE84F9CA-D77B-3045-8FED-1696CC796EB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6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38" name="Rectangle 1430">
              <a:extLst>
                <a:ext uri="{FF2B5EF4-FFF2-40B4-BE49-F238E27FC236}">
                  <a16:creationId xmlns:a16="http://schemas.microsoft.com/office/drawing/2014/main" id="{AA6C40EF-4AA7-494B-A4E7-134205C37E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2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39" name="Rectangle 1431">
              <a:extLst>
                <a:ext uri="{FF2B5EF4-FFF2-40B4-BE49-F238E27FC236}">
                  <a16:creationId xmlns:a16="http://schemas.microsoft.com/office/drawing/2014/main" id="{F66962C6-1366-6640-8355-8FACF51CC4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39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40" name="Rectangle 1432">
              <a:extLst>
                <a:ext uri="{FF2B5EF4-FFF2-40B4-BE49-F238E27FC236}">
                  <a16:creationId xmlns:a16="http://schemas.microsoft.com/office/drawing/2014/main" id="{38B0084E-E993-944A-8017-A8E059540DF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25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41" name="Rectangle 1433">
              <a:extLst>
                <a:ext uri="{FF2B5EF4-FFF2-40B4-BE49-F238E27FC236}">
                  <a16:creationId xmlns:a16="http://schemas.microsoft.com/office/drawing/2014/main" id="{F2E02F64-4F3C-F643-88B7-8ED1F99EDE7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11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42" name="Rectangle 1434">
              <a:extLst>
                <a:ext uri="{FF2B5EF4-FFF2-40B4-BE49-F238E27FC236}">
                  <a16:creationId xmlns:a16="http://schemas.microsoft.com/office/drawing/2014/main" id="{0446F894-E897-B642-AD04-F6980824969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97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43" name="Rectangle 1435">
              <a:extLst>
                <a:ext uri="{FF2B5EF4-FFF2-40B4-BE49-F238E27FC236}">
                  <a16:creationId xmlns:a16="http://schemas.microsoft.com/office/drawing/2014/main" id="{A2C2B864-BC9A-EB4E-BC27-16BA19B3EE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84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44" name="Rectangle 1436">
              <a:extLst>
                <a:ext uri="{FF2B5EF4-FFF2-40B4-BE49-F238E27FC236}">
                  <a16:creationId xmlns:a16="http://schemas.microsoft.com/office/drawing/2014/main" id="{267076F8-81F8-2548-962C-634F36FB281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70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45" name="Rectangle 1437">
              <a:extLst>
                <a:ext uri="{FF2B5EF4-FFF2-40B4-BE49-F238E27FC236}">
                  <a16:creationId xmlns:a16="http://schemas.microsoft.com/office/drawing/2014/main" id="{F1558D32-2955-4F48-90FD-542D9E10D53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56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46" name="Rectangle 1438">
              <a:extLst>
                <a:ext uri="{FF2B5EF4-FFF2-40B4-BE49-F238E27FC236}">
                  <a16:creationId xmlns:a16="http://schemas.microsoft.com/office/drawing/2014/main" id="{5705AE32-C800-594D-95B5-1DC645C54F9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42" y="49"/>
              <a:ext cx="44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47" name="Rectangle 1439">
              <a:extLst>
                <a:ext uri="{FF2B5EF4-FFF2-40B4-BE49-F238E27FC236}">
                  <a16:creationId xmlns:a16="http://schemas.microsoft.com/office/drawing/2014/main" id="{674B1384-35D2-C04B-BFDB-E967AAC9A0B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9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48" name="Rectangle 1440">
              <a:extLst>
                <a:ext uri="{FF2B5EF4-FFF2-40B4-BE49-F238E27FC236}">
                  <a16:creationId xmlns:a16="http://schemas.microsoft.com/office/drawing/2014/main" id="{9DD7AD55-1C58-634E-8766-A6C80D3BADF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5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49" name="Rectangle 1441">
              <a:extLst>
                <a:ext uri="{FF2B5EF4-FFF2-40B4-BE49-F238E27FC236}">
                  <a16:creationId xmlns:a16="http://schemas.microsoft.com/office/drawing/2014/main" id="{1C287735-B748-0F44-BEB7-D9464534791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01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50" name="Rectangle 1442">
              <a:extLst>
                <a:ext uri="{FF2B5EF4-FFF2-40B4-BE49-F238E27FC236}">
                  <a16:creationId xmlns:a16="http://schemas.microsoft.com/office/drawing/2014/main" id="{29106075-ACC9-1743-925C-9A48A45B445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87" y="49"/>
              <a:ext cx="44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51" name="Rectangle 1443">
              <a:extLst>
                <a:ext uri="{FF2B5EF4-FFF2-40B4-BE49-F238E27FC236}">
                  <a16:creationId xmlns:a16="http://schemas.microsoft.com/office/drawing/2014/main" id="{78F08628-618F-AE4A-9B36-5963BB36925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74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52" name="Rectangle 1444">
              <a:extLst>
                <a:ext uri="{FF2B5EF4-FFF2-40B4-BE49-F238E27FC236}">
                  <a16:creationId xmlns:a16="http://schemas.microsoft.com/office/drawing/2014/main" id="{A6B25425-BA3A-3E4A-9AB6-97B046EDB9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60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53" name="Rectangle 1445">
              <a:extLst>
                <a:ext uri="{FF2B5EF4-FFF2-40B4-BE49-F238E27FC236}">
                  <a16:creationId xmlns:a16="http://schemas.microsoft.com/office/drawing/2014/main" id="{2F7B5793-A76C-784A-8D99-F123631491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46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54" name="Rectangle 1446">
              <a:extLst>
                <a:ext uri="{FF2B5EF4-FFF2-40B4-BE49-F238E27FC236}">
                  <a16:creationId xmlns:a16="http://schemas.microsoft.com/office/drawing/2014/main" id="{1BC5845A-E90C-394C-B046-DB665349A71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32" y="49"/>
              <a:ext cx="44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55" name="Rectangle 1447">
              <a:extLst>
                <a:ext uri="{FF2B5EF4-FFF2-40B4-BE49-F238E27FC236}">
                  <a16:creationId xmlns:a16="http://schemas.microsoft.com/office/drawing/2014/main" id="{DAC92337-2641-8543-A2DF-A0102E6F44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19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56" name="Rectangle 1448">
              <a:extLst>
                <a:ext uri="{FF2B5EF4-FFF2-40B4-BE49-F238E27FC236}">
                  <a16:creationId xmlns:a16="http://schemas.microsoft.com/office/drawing/2014/main" id="{DC24B7F9-A55A-C14F-8F2F-5A7E1785796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05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57" name="Rectangle 1449">
              <a:extLst>
                <a:ext uri="{FF2B5EF4-FFF2-40B4-BE49-F238E27FC236}">
                  <a16:creationId xmlns:a16="http://schemas.microsoft.com/office/drawing/2014/main" id="{ACFC8473-0DDC-E345-9E47-29AC6446669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91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58" name="Rectangle 1450">
              <a:extLst>
                <a:ext uri="{FF2B5EF4-FFF2-40B4-BE49-F238E27FC236}">
                  <a16:creationId xmlns:a16="http://schemas.microsoft.com/office/drawing/2014/main" id="{A5B78A24-DF54-6341-8AC1-4138D71E2F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78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59" name="Rectangle 1451">
              <a:extLst>
                <a:ext uri="{FF2B5EF4-FFF2-40B4-BE49-F238E27FC236}">
                  <a16:creationId xmlns:a16="http://schemas.microsoft.com/office/drawing/2014/main" id="{F45FE842-BD8E-CD4C-84C3-A1834F0F10A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64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60" name="Rectangle 1452">
              <a:extLst>
                <a:ext uri="{FF2B5EF4-FFF2-40B4-BE49-F238E27FC236}">
                  <a16:creationId xmlns:a16="http://schemas.microsoft.com/office/drawing/2014/main" id="{80812904-A5FC-F848-83FE-288EE3031D4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50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61" name="Rectangle 1453">
              <a:extLst>
                <a:ext uri="{FF2B5EF4-FFF2-40B4-BE49-F238E27FC236}">
                  <a16:creationId xmlns:a16="http://schemas.microsoft.com/office/drawing/2014/main" id="{55E91A6C-A2C9-314A-91EB-AFB3A9ECD99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36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62" name="Rectangle 1454">
              <a:extLst>
                <a:ext uri="{FF2B5EF4-FFF2-40B4-BE49-F238E27FC236}">
                  <a16:creationId xmlns:a16="http://schemas.microsoft.com/office/drawing/2014/main" id="{E3CEAC80-1CD0-0240-801F-0F749F3D55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23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63" name="Rectangle 1455">
              <a:extLst>
                <a:ext uri="{FF2B5EF4-FFF2-40B4-BE49-F238E27FC236}">
                  <a16:creationId xmlns:a16="http://schemas.microsoft.com/office/drawing/2014/main" id="{DF9C4209-C6EE-4844-A9D6-458B929E8D2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09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464" name="Rectangle 1456">
              <a:extLst>
                <a:ext uri="{FF2B5EF4-FFF2-40B4-BE49-F238E27FC236}">
                  <a16:creationId xmlns:a16="http://schemas.microsoft.com/office/drawing/2014/main" id="{A0BA8855-0FE8-2E4E-AAAB-F0378C8089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95" y="49"/>
              <a:ext cx="43" cy="43"/>
            </a:xfrm>
            <a:prstGeom prst="rect">
              <a:avLst/>
            </a:prstGeom>
            <a:solidFill>
              <a:srgbClr val="C1C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1529" name="Rectangle 505">
            <a:extLst>
              <a:ext uri="{FF2B5EF4-FFF2-40B4-BE49-F238E27FC236}">
                <a16:creationId xmlns:a16="http://schemas.microsoft.com/office/drawing/2014/main" id="{2C04B7B4-551C-9B4D-B792-C5A817B3E7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855200" y="6400800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i="0">
                <a:solidFill>
                  <a:schemeClr val="tx1"/>
                </a:solidFill>
              </a:defRPr>
            </a:lvl1pPr>
          </a:lstStyle>
          <a:p>
            <a:fld id="{237DDD01-541C-BF47-A210-676D67058004}" type="datetimeFigureOut">
              <a:rPr lang="en-US" smtClean="0"/>
              <a:t>3/26/19</a:t>
            </a:fld>
            <a:endParaRPr lang="en-US"/>
          </a:p>
        </p:txBody>
      </p:sp>
      <p:sp>
        <p:nvSpPr>
          <p:cNvPr id="1530" name="Rectangle 506">
            <a:extLst>
              <a:ext uri="{FF2B5EF4-FFF2-40B4-BE49-F238E27FC236}">
                <a16:creationId xmlns:a16="http://schemas.microsoft.com/office/drawing/2014/main" id="{3E43AD4F-1EE1-9648-B480-2DA9F01D46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36000" y="6400800"/>
            <a:ext cx="162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i="0">
                <a:solidFill>
                  <a:schemeClr val="tx1"/>
                </a:solidFill>
              </a:defRPr>
            </a:lvl1pPr>
          </a:lstStyle>
          <a:p>
            <a:fld id="{5763D0B4-9F6A-8E43-998C-BF9CA8202F61}" type="slidenum">
              <a:rPr lang="en-US" smtClean="0"/>
              <a:t>‹#›</a:t>
            </a:fld>
            <a:endParaRPr lang="en-US"/>
          </a:p>
        </p:txBody>
      </p:sp>
      <p:sp>
        <p:nvSpPr>
          <p:cNvPr id="1531" name="Rectangle 507">
            <a:extLst>
              <a:ext uri="{FF2B5EF4-FFF2-40B4-BE49-F238E27FC236}">
                <a16:creationId xmlns:a16="http://schemas.microsoft.com/office/drawing/2014/main" id="{AE66C5B0-915C-4647-B0B4-6393D225B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6400800"/>
            <a:ext cx="863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z="1400" i="0">
              <a:solidFill>
                <a:schemeClr val="tx1"/>
              </a:solidFill>
            </a:endParaRP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D8997E77-A648-D34D-A236-A3692E81B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8152" y="304800"/>
            <a:ext cx="962024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D1F7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nl-NL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602DA70-3296-124D-BE13-4FF1F9B9A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0"/>
            <a:ext cx="1137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1636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82575" indent="-2825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C207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65175" indent="-1905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C207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39825" indent="-1841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C207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9238" indent="-1841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C207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763" indent="-1952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C207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E22A-0EDA-2348-A06C-5E5C4DBFC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Identifying Disease Trajectories Using Predicate Information from a Knowledge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5534E-DFBF-E14B-88F7-F7BB8FB62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Wytze Vlietstra</a:t>
            </a:r>
          </a:p>
          <a:p>
            <a:r>
              <a:rPr lang="en-US" sz="2400" dirty="0"/>
              <a:t>AAAI-MAKE Symposium 26-03-2019</a:t>
            </a:r>
          </a:p>
        </p:txBody>
      </p:sp>
    </p:spTree>
    <p:extLst>
      <p:ext uri="{BB962C8B-B14F-4D97-AF65-F5344CB8AC3E}">
        <p14:creationId xmlns:p14="http://schemas.microsoft.com/office/powerpoint/2010/main" val="200053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2C12-E33E-3E4D-B413-A17EE32A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Results: Balanced training set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EC9FDB2-6ED9-C949-943F-2F62DEE4D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86676"/>
              </p:ext>
            </p:extLst>
          </p:nvPr>
        </p:nvGraphicFramePr>
        <p:xfrm>
          <a:off x="438152" y="914400"/>
          <a:ext cx="11435796" cy="5459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692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CEAC-70BF-3E49-99CA-33577574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710A-A8B9-6E40-AAE6-EE6DF287B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19200"/>
            <a:ext cx="11421806" cy="5181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Predicate information can be used to identify disease trajectories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Using the direction of triples improves classification performance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But: Directional information is not required to identify disease trajectories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Assessing predicates as being directed or undirected improves performance for split features, but not for </a:t>
            </a:r>
            <a:r>
              <a:rPr lang="en-US" sz="2800" dirty="0" err="1"/>
              <a:t>metapaths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Metapaths</a:t>
            </a:r>
            <a:r>
              <a:rPr lang="en-US" sz="2800" dirty="0"/>
              <a:t> perform superior to split paths</a:t>
            </a:r>
          </a:p>
        </p:txBody>
      </p:sp>
    </p:spTree>
    <p:extLst>
      <p:ext uri="{BB962C8B-B14F-4D97-AF65-F5344CB8AC3E}">
        <p14:creationId xmlns:p14="http://schemas.microsoft.com/office/powerpoint/2010/main" val="5040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A47A-55B1-7645-8AC4-9CCB63AE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9B599-2138-FB48-BD3B-90C313FE9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304800"/>
            <a:ext cx="11379200" cy="6096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Thank you!</a:t>
            </a:r>
          </a:p>
          <a:p>
            <a:pPr marL="0" indent="0" algn="ctr">
              <a:buNone/>
            </a:pPr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921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CD31-BAEA-4741-8438-FDEE1728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High level overview (including </a:t>
            </a:r>
            <a:r>
              <a:rPr lang="en-US" sz="3200" dirty="0" err="1"/>
              <a:t>boxology</a:t>
            </a:r>
            <a:r>
              <a:rPr lang="en-US" sz="3200" dirty="0"/>
              <a:t>)</a:t>
            </a:r>
            <a:endParaRPr lang="nl-NL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924B4F-B9DC-6148-9943-162A59F4E0BD}"/>
              </a:ext>
            </a:extLst>
          </p:cNvPr>
          <p:cNvSpPr/>
          <p:nvPr/>
        </p:nvSpPr>
        <p:spPr bwMode="auto">
          <a:xfrm>
            <a:off x="4101992" y="5486683"/>
            <a:ext cx="1201003" cy="941695"/>
          </a:xfrm>
          <a:prstGeom prst="rect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3200" b="1" u="none" strike="noStrike" cap="none" normalizeH="0" baseline="0" dirty="0">
                <a:ln>
                  <a:noFill/>
                </a:ln>
                <a:solidFill>
                  <a:srgbClr val="0D1F74"/>
                </a:solidFill>
                <a:effectLst/>
                <a:latin typeface="Arial" panose="020B0604020202020204" pitchFamily="34" charset="0"/>
              </a:rPr>
              <a:t>KR</a:t>
            </a:r>
            <a:endParaRPr kumimoji="0" lang="nl-NL" sz="2000" b="1" u="none" strike="noStrike" cap="none" normalizeH="0" baseline="0" dirty="0">
              <a:ln>
                <a:noFill/>
              </a:ln>
              <a:solidFill>
                <a:srgbClr val="0D1F7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286A5-EDB7-504D-A207-C0B3F990C548}"/>
              </a:ext>
            </a:extLst>
          </p:cNvPr>
          <p:cNvSpPr/>
          <p:nvPr/>
        </p:nvSpPr>
        <p:spPr bwMode="auto">
          <a:xfrm>
            <a:off x="6898408" y="5486684"/>
            <a:ext cx="1201003" cy="941695"/>
          </a:xfrm>
          <a:prstGeom prst="rect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3200" b="1" u="none" strike="noStrike" cap="none" normalizeH="0" baseline="0" dirty="0">
                <a:ln>
                  <a:noFill/>
                </a:ln>
                <a:solidFill>
                  <a:srgbClr val="0D1F74"/>
                </a:solidFill>
                <a:effectLst/>
                <a:latin typeface="Arial" panose="020B0604020202020204" pitchFamily="34" charset="0"/>
              </a:rPr>
              <a:t>ML</a:t>
            </a:r>
            <a:endParaRPr kumimoji="0" lang="nl-NL" sz="2000" b="1" u="none" strike="noStrike" cap="none" normalizeH="0" baseline="0" dirty="0">
              <a:ln>
                <a:noFill/>
              </a:ln>
              <a:solidFill>
                <a:srgbClr val="0D1F7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8F4255-94EE-2A47-9562-174379565021}"/>
              </a:ext>
            </a:extLst>
          </p:cNvPr>
          <p:cNvSpPr/>
          <p:nvPr/>
        </p:nvSpPr>
        <p:spPr bwMode="auto">
          <a:xfrm>
            <a:off x="9823934" y="5486685"/>
            <a:ext cx="1201003" cy="941695"/>
          </a:xfrm>
          <a:prstGeom prst="rect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3200" b="1" u="none" strike="noStrike" cap="none" normalizeH="0" baseline="0" dirty="0">
                <a:ln>
                  <a:noFill/>
                </a:ln>
                <a:solidFill>
                  <a:srgbClr val="0D1F74"/>
                </a:solidFill>
                <a:effectLst/>
                <a:latin typeface="Arial" panose="020B0604020202020204" pitchFamily="34" charset="0"/>
              </a:rPr>
              <a:t>KR?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104E2FB-BD68-D843-A5CA-E4635710A436}"/>
              </a:ext>
            </a:extLst>
          </p:cNvPr>
          <p:cNvSpPr/>
          <p:nvPr/>
        </p:nvSpPr>
        <p:spPr bwMode="auto">
          <a:xfrm>
            <a:off x="8408987" y="5767031"/>
            <a:ext cx="1105370" cy="381000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000" b="0" i="1" u="none" strike="noStrike" cap="none" normalizeH="0" baseline="0">
              <a:ln>
                <a:noFill/>
              </a:ln>
              <a:solidFill>
                <a:srgbClr val="0D1F7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5B7912-160E-6A43-8526-3FF05051A2B9}"/>
              </a:ext>
            </a:extLst>
          </p:cNvPr>
          <p:cNvSpPr/>
          <p:nvPr/>
        </p:nvSpPr>
        <p:spPr bwMode="auto">
          <a:xfrm>
            <a:off x="1305576" y="5486682"/>
            <a:ext cx="1201003" cy="941695"/>
          </a:xfrm>
          <a:prstGeom prst="rect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3200" b="1" dirty="0">
                <a:solidFill>
                  <a:srgbClr val="0D1F74"/>
                </a:solidFill>
                <a:latin typeface="Arial" panose="020B0604020202020204" pitchFamily="34" charset="0"/>
              </a:rPr>
              <a:t>Data</a:t>
            </a:r>
            <a:endParaRPr kumimoji="0" lang="nl-NL" sz="2000" b="1" u="none" strike="noStrike" cap="none" normalizeH="0" baseline="0" dirty="0">
              <a:ln>
                <a:noFill/>
              </a:ln>
              <a:solidFill>
                <a:srgbClr val="0D1F7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DE5E042-B57E-2F41-810A-F223329289DC}"/>
              </a:ext>
            </a:extLst>
          </p:cNvPr>
          <p:cNvSpPr/>
          <p:nvPr/>
        </p:nvSpPr>
        <p:spPr bwMode="auto">
          <a:xfrm>
            <a:off x="5548016" y="5767030"/>
            <a:ext cx="1105370" cy="381000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000" b="0" i="1" u="none" strike="noStrike" cap="none" normalizeH="0" baseline="0">
              <a:ln>
                <a:noFill/>
              </a:ln>
              <a:solidFill>
                <a:srgbClr val="0D1F7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675C729-066E-D745-82DA-03A484DDC298}"/>
              </a:ext>
            </a:extLst>
          </p:cNvPr>
          <p:cNvSpPr/>
          <p:nvPr/>
        </p:nvSpPr>
        <p:spPr bwMode="auto">
          <a:xfrm>
            <a:off x="2763147" y="5767029"/>
            <a:ext cx="1105370" cy="381000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000" b="0" i="1" u="none" strike="noStrike" cap="none" normalizeH="0" baseline="0">
              <a:ln>
                <a:noFill/>
              </a:ln>
              <a:solidFill>
                <a:srgbClr val="0D1F7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91EB48C-6CBF-BE4D-9FF2-C8C76C6F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62" y="1078455"/>
            <a:ext cx="11379200" cy="42441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Use knowledge graph (based on both literature &amp; databases) to analyze medical observational data, e.g.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Drug efficacy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Co-morbidities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Identify patterns in knowledge graph underlying observational data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Discover new knowledge</a:t>
            </a:r>
          </a:p>
        </p:txBody>
      </p:sp>
    </p:spTree>
    <p:extLst>
      <p:ext uri="{BB962C8B-B14F-4D97-AF65-F5344CB8AC3E}">
        <p14:creationId xmlns:p14="http://schemas.microsoft.com/office/powerpoint/2010/main" val="153819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0218-D43F-9F4E-86EE-58CA6A1A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Disease trajectories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DF01-4CD8-3749-8FEF-9E9FE402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Co-morbidity is a well known phenomenon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However, we know that diseases are often diagnosed in specific temporal sequences (disease trajectories)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What kind of biological mechanisms underlie disease trajectories?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Protein-protein interactions are common tool to examine comorbidities </a:t>
            </a:r>
            <a:r>
              <a:rPr lang="en-US" sz="2800" dirty="0">
                <a:sym typeface="Wingdings" pitchFamily="2" charset="2"/>
              </a:rPr>
              <a:t> I use them for trajectories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693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5454-DD69-3A4E-8342-0D5F25FB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Detailed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10F42-2032-6F4E-9B7A-C7972D0F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19200"/>
            <a:ext cx="11785600" cy="5181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Diseases are represented by their disease proteins (</a:t>
            </a:r>
            <a:r>
              <a:rPr lang="en-US" sz="2800" dirty="0" err="1"/>
              <a:t>DisGeNet</a:t>
            </a:r>
            <a:r>
              <a:rPr lang="en-US" sz="2800" dirty="0"/>
              <a:t> curated subset)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Predicates in knowledge graph describe how the proteins interact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Our previous work showed that using predicates improves performance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Extract protein paths between disease proteins from knowledge graph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Use predicates in paths to create feature sets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Classify with random forests, evaluate with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54429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447F-0880-2F4D-BFD9-65941B60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Methodological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FA50E-73D8-234A-A171-3E376D4AE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Computationally identifying trajectories requires:</a:t>
            </a:r>
          </a:p>
          <a:p>
            <a:pPr marL="1089025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Identifying the pairs of diseases that form trajectories</a:t>
            </a:r>
          </a:p>
          <a:p>
            <a:pPr marL="1089025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Identifying the correct temporal sequence (direction) of these pairs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7662F-DA13-CB44-B760-FCDBFB526CE0}"/>
              </a:ext>
            </a:extLst>
          </p:cNvPr>
          <p:cNvGrpSpPr/>
          <p:nvPr/>
        </p:nvGrpSpPr>
        <p:grpSpPr>
          <a:xfrm>
            <a:off x="1056195" y="4810421"/>
            <a:ext cx="1440000" cy="720000"/>
            <a:chOff x="1336007" y="4361896"/>
            <a:chExt cx="821264" cy="410632"/>
          </a:xfrm>
          <a:solidFill>
            <a:srgbClr val="FF0000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24641A-D985-9B4A-9358-4CD0B8D60433}"/>
                </a:ext>
              </a:extLst>
            </p:cNvPr>
            <p:cNvSpPr/>
            <p:nvPr/>
          </p:nvSpPr>
          <p:spPr>
            <a:xfrm>
              <a:off x="1336007" y="4361896"/>
              <a:ext cx="821264" cy="4106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9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72EDF6-7955-BA44-9684-69575A678948}"/>
                </a:ext>
              </a:extLst>
            </p:cNvPr>
            <p:cNvSpPr txBox="1"/>
            <p:nvPr/>
          </p:nvSpPr>
          <p:spPr>
            <a:xfrm>
              <a:off x="1478315" y="4465285"/>
              <a:ext cx="529521" cy="210638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Esmilol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8B07B11-4423-D34A-88A0-484F40DC5C0A}"/>
              </a:ext>
            </a:extLst>
          </p:cNvPr>
          <p:cNvSpPr/>
          <p:nvPr/>
        </p:nvSpPr>
        <p:spPr>
          <a:xfrm>
            <a:off x="3884942" y="4810419"/>
            <a:ext cx="1439999" cy="72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9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9DBD9-794C-0B45-B6D0-1BC3352868E6}"/>
              </a:ext>
            </a:extLst>
          </p:cNvPr>
          <p:cNvSpPr txBox="1"/>
          <p:nvPr/>
        </p:nvSpPr>
        <p:spPr>
          <a:xfrm>
            <a:off x="3874233" y="497212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Hypertension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9DB3AD-7312-AB4A-8396-D7F6666D46A7}"/>
              </a:ext>
            </a:extLst>
          </p:cNvPr>
          <p:cNvGrpSpPr/>
          <p:nvPr/>
        </p:nvGrpSpPr>
        <p:grpSpPr>
          <a:xfrm>
            <a:off x="6641863" y="4801087"/>
            <a:ext cx="4362052" cy="729332"/>
            <a:chOff x="4242298" y="3175468"/>
            <a:chExt cx="4362052" cy="7293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8AC9725-3D82-0344-935C-BA6150CC3B68}"/>
                </a:ext>
              </a:extLst>
            </p:cNvPr>
            <p:cNvGrpSpPr/>
            <p:nvPr/>
          </p:nvGrpSpPr>
          <p:grpSpPr>
            <a:xfrm>
              <a:off x="4242298" y="3184800"/>
              <a:ext cx="1440000" cy="720000"/>
              <a:chOff x="1336007" y="4361896"/>
              <a:chExt cx="821264" cy="41063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0DE4D04-3079-0249-95DC-224923CFC536}"/>
                  </a:ext>
                </a:extLst>
              </p:cNvPr>
              <p:cNvSpPr/>
              <p:nvPr/>
            </p:nvSpPr>
            <p:spPr>
              <a:xfrm>
                <a:off x="1336007" y="4361896"/>
                <a:ext cx="821264" cy="41063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69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CE4B8E-27E2-0C4F-8FF5-AF00219AD905}"/>
                  </a:ext>
                </a:extLst>
              </p:cNvPr>
              <p:cNvSpPr txBox="1"/>
              <p:nvPr/>
            </p:nvSpPr>
            <p:spPr>
              <a:xfrm>
                <a:off x="1433985" y="4459365"/>
                <a:ext cx="624601" cy="210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Diabetes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82D9ED6-2388-174A-951F-00209FB0A1D4}"/>
                </a:ext>
              </a:extLst>
            </p:cNvPr>
            <p:cNvGrpSpPr/>
            <p:nvPr/>
          </p:nvGrpSpPr>
          <p:grpSpPr>
            <a:xfrm>
              <a:off x="7060338" y="3176264"/>
              <a:ext cx="1544012" cy="720000"/>
              <a:chOff x="1321736" y="4361896"/>
              <a:chExt cx="1024743" cy="41063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93C5901-026D-4C47-BCA5-FBF05DFE807F}"/>
                  </a:ext>
                </a:extLst>
              </p:cNvPr>
              <p:cNvSpPr/>
              <p:nvPr/>
            </p:nvSpPr>
            <p:spPr>
              <a:xfrm>
                <a:off x="1336007" y="4361896"/>
                <a:ext cx="955711" cy="41063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69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971985-6C54-0746-B8FC-96EBCB3C9BB0}"/>
                  </a:ext>
                </a:extLst>
              </p:cNvPr>
              <p:cNvSpPr txBox="1"/>
              <p:nvPr/>
            </p:nvSpPr>
            <p:spPr>
              <a:xfrm>
                <a:off x="1321736" y="4464233"/>
                <a:ext cx="1024743" cy="210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Hypertension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9B31D57-44B4-F24E-AC9A-3DB35F9192A7}"/>
                </a:ext>
              </a:extLst>
            </p:cNvPr>
            <p:cNvCxnSpPr>
              <a:cxnSpLocks/>
              <a:stCxn id="16" idx="6"/>
              <a:endCxn id="15" idx="1"/>
            </p:cNvCxnSpPr>
            <p:nvPr/>
          </p:nvCxnSpPr>
          <p:spPr>
            <a:xfrm flipV="1">
              <a:off x="5682298" y="3540367"/>
              <a:ext cx="1378040" cy="443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99143E-C43E-214A-8EEF-D702F62B6627}"/>
                </a:ext>
              </a:extLst>
            </p:cNvPr>
            <p:cNvSpPr txBox="1"/>
            <p:nvPr/>
          </p:nvSpPr>
          <p:spPr>
            <a:xfrm>
              <a:off x="5781028" y="3175468"/>
              <a:ext cx="119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Precedes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F4E2EBC-313C-0641-8F26-0B799936D680}"/>
              </a:ext>
            </a:extLst>
          </p:cNvPr>
          <p:cNvSpPr txBox="1"/>
          <p:nvPr/>
        </p:nvSpPr>
        <p:spPr>
          <a:xfrm>
            <a:off x="8486284" y="521360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??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3A4846-2D59-064C-921F-32B6CFF93C46}"/>
              </a:ext>
            </a:extLst>
          </p:cNvPr>
          <p:cNvCxnSpPr>
            <a:cxnSpLocks/>
          </p:cNvCxnSpPr>
          <p:nvPr/>
        </p:nvCxnSpPr>
        <p:spPr>
          <a:xfrm flipV="1">
            <a:off x="2496193" y="5152360"/>
            <a:ext cx="1378040" cy="4433"/>
          </a:xfrm>
          <a:prstGeom prst="straightConnector1">
            <a:avLst/>
          </a:prstGeom>
          <a:ln w="28575">
            <a:gradFill flip="none" rotWithShape="1">
              <a:gsLst>
                <a:gs pos="0">
                  <a:srgbClr val="00B050"/>
                </a:gs>
                <a:gs pos="100000">
                  <a:srgbClr val="C00000"/>
                </a:gs>
              </a:gsLst>
              <a:lin ang="0" scaled="1"/>
              <a:tileRect/>
            </a:gra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497054-5717-264E-9781-20102F6E5DB7}"/>
              </a:ext>
            </a:extLst>
          </p:cNvPr>
          <p:cNvSpPr txBox="1"/>
          <p:nvPr/>
        </p:nvSpPr>
        <p:spPr>
          <a:xfrm>
            <a:off x="2770163" y="4801087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Treats</a:t>
            </a:r>
          </a:p>
        </p:txBody>
      </p:sp>
    </p:spTree>
    <p:extLst>
      <p:ext uri="{BB962C8B-B14F-4D97-AF65-F5344CB8AC3E}">
        <p14:creationId xmlns:p14="http://schemas.microsoft.com/office/powerpoint/2010/main" val="37275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2F83-6D78-9548-8544-9F862518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Reference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7E43-10CC-A44B-9262-F516F4C48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600" dirty="0"/>
              <a:t>Temporal disease trajectories of Jensen et al. (</a:t>
            </a:r>
            <a:r>
              <a:rPr lang="en-US" sz="2600" i="1" dirty="0"/>
              <a:t>Nature Communications)</a:t>
            </a: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600" dirty="0"/>
              <a:t>Danish population study of 6.2 million patients over 14.9 years (n = 2530)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Negative set (n = 169 608) consists of two subsets:</a:t>
            </a:r>
          </a:p>
          <a:p>
            <a:pPr marL="1089025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Non-trajectory (random) disease pairs</a:t>
            </a:r>
          </a:p>
          <a:p>
            <a:pPr marL="1089025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Incorrect temporal sequence of:</a:t>
            </a:r>
          </a:p>
          <a:p>
            <a:pPr marL="1463675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Disease trajectories</a:t>
            </a:r>
          </a:p>
          <a:p>
            <a:pPr marL="1463675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Random disease pairs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5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FC55-0120-FC4D-BB55-050DD4A9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Feature creation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942F-3273-3B4F-906C-F2E1CD86B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9" y="1219200"/>
            <a:ext cx="4860433" cy="5181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Three scenarios for paths between disease proteins: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Overlap: Disease protein is shared between diseases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Direct (1.2 million): Triple exists between disease proteins of disease A &amp; B.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Indirect (614 million): One intermediate protein is required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A0C049-1D65-6648-9E85-B1D144EF266A}"/>
              </a:ext>
            </a:extLst>
          </p:cNvPr>
          <p:cNvCxnSpPr>
            <a:cxnSpLocks/>
          </p:cNvCxnSpPr>
          <p:nvPr/>
        </p:nvCxnSpPr>
        <p:spPr>
          <a:xfrm flipH="1" flipV="1">
            <a:off x="5890679" y="3919630"/>
            <a:ext cx="1447946" cy="1047058"/>
          </a:xfrm>
          <a:prstGeom prst="line">
            <a:avLst/>
          </a:prstGeom>
          <a:noFill/>
          <a:ln w="12700" cap="flat" cmpd="sng" algn="ctr">
            <a:gradFill flip="none" rotWithShape="1">
              <a:gsLst>
                <a:gs pos="50000">
                  <a:srgbClr val="DF0303"/>
                </a:gs>
                <a:gs pos="0">
                  <a:srgbClr val="FD0506"/>
                </a:gs>
                <a:gs pos="100000">
                  <a:srgbClr val="C00000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06185F-8C54-D944-A0E9-09E1E9704253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7324248" y="4815172"/>
            <a:ext cx="951625" cy="2478"/>
          </a:xfrm>
          <a:prstGeom prst="line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headEnd type="none"/>
            <a:tailEnd type="triangle" w="lg" len="lg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2EAD06-CEA5-B540-94FE-279CC9825BCE}"/>
              </a:ext>
            </a:extLst>
          </p:cNvPr>
          <p:cNvCxnSpPr>
            <a:cxnSpLocks/>
          </p:cNvCxnSpPr>
          <p:nvPr/>
        </p:nvCxnSpPr>
        <p:spPr>
          <a:xfrm flipH="1">
            <a:off x="9835408" y="3885486"/>
            <a:ext cx="1399167" cy="940777"/>
          </a:xfrm>
          <a:prstGeom prst="line">
            <a:avLst/>
          </a:prstGeom>
          <a:noFill/>
          <a:ln w="12700" cap="flat" cmpd="sng" algn="ctr">
            <a:gradFill flip="none" rotWithShape="1">
              <a:gsLst>
                <a:gs pos="50000">
                  <a:srgbClr val="DF0303"/>
                </a:gs>
                <a:gs pos="0">
                  <a:srgbClr val="FD0506"/>
                </a:gs>
                <a:gs pos="100000">
                  <a:srgbClr val="C00000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D94C8F54-8E91-6B49-B69F-05A079DCF105}"/>
              </a:ext>
            </a:extLst>
          </p:cNvPr>
          <p:cNvSpPr/>
          <p:nvPr/>
        </p:nvSpPr>
        <p:spPr>
          <a:xfrm rot="18899941">
            <a:off x="8143362" y="2250711"/>
            <a:ext cx="678739" cy="684387"/>
          </a:xfrm>
          <a:prstGeom prst="arc">
            <a:avLst>
              <a:gd name="adj1" fmla="val 10694064"/>
              <a:gd name="adj2" fmla="val 6007815"/>
            </a:avLst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69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D3FDDCB-78AE-2D4E-AE83-6ADC112DC245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5746465" y="3811644"/>
            <a:ext cx="1204898" cy="0"/>
          </a:xfrm>
          <a:prstGeom prst="line">
            <a:avLst/>
          </a:prstGeom>
          <a:noFill/>
          <a:ln w="12700" cap="flat" cmpd="sng" algn="ctr">
            <a:gradFill flip="none" rotWithShape="1">
              <a:gsLst>
                <a:gs pos="50000">
                  <a:srgbClr val="DF0303"/>
                </a:gs>
                <a:gs pos="0">
                  <a:srgbClr val="FD0506"/>
                </a:gs>
                <a:gs pos="100000">
                  <a:srgbClr val="C00000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3DE9C6-2FAA-AD40-89B0-4B8E2064B330}"/>
              </a:ext>
            </a:extLst>
          </p:cNvPr>
          <p:cNvCxnSpPr>
            <a:cxnSpLocks/>
          </p:cNvCxnSpPr>
          <p:nvPr/>
        </p:nvCxnSpPr>
        <p:spPr>
          <a:xfrm flipH="1">
            <a:off x="8668078" y="4808768"/>
            <a:ext cx="1004073" cy="8331"/>
          </a:xfrm>
          <a:prstGeom prst="line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headEnd type="triangle" w="lg" len="lg"/>
            <a:tailEnd type="none" w="lg" len="lg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B64B95C-07B9-BC46-BA03-73A297DA3D82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9665622" y="3804130"/>
            <a:ext cx="1229212" cy="19705"/>
          </a:xfrm>
          <a:prstGeom prst="line">
            <a:avLst/>
          </a:prstGeom>
          <a:noFill/>
          <a:ln w="12700" cap="flat" cmpd="sng" algn="ctr">
            <a:gradFill flip="none" rotWithShape="1">
              <a:gsLst>
                <a:gs pos="50000">
                  <a:srgbClr val="DF0303"/>
                </a:gs>
                <a:gs pos="0">
                  <a:srgbClr val="FD0506"/>
                </a:gs>
                <a:gs pos="100000">
                  <a:srgbClr val="C00000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149B8CE-A8FA-2947-9B7E-73C34B77C4C4}"/>
              </a:ext>
            </a:extLst>
          </p:cNvPr>
          <p:cNvCxnSpPr>
            <a:cxnSpLocks/>
          </p:cNvCxnSpPr>
          <p:nvPr/>
        </p:nvCxnSpPr>
        <p:spPr>
          <a:xfrm flipH="1" flipV="1">
            <a:off x="8621529" y="2853152"/>
            <a:ext cx="2613046" cy="916675"/>
          </a:xfrm>
          <a:prstGeom prst="line">
            <a:avLst/>
          </a:prstGeom>
          <a:noFill/>
          <a:ln w="12700" cap="flat" cmpd="sng" algn="ctr">
            <a:gradFill flip="none" rotWithShape="1">
              <a:gsLst>
                <a:gs pos="50000">
                  <a:srgbClr val="DF0303"/>
                </a:gs>
                <a:gs pos="0">
                  <a:srgbClr val="FD0506"/>
                </a:gs>
                <a:gs pos="100000">
                  <a:srgbClr val="C00000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6BC0032-6EB6-3543-B3F6-EED47F1C1956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7370244" y="3804858"/>
            <a:ext cx="2269334" cy="15884"/>
          </a:xfrm>
          <a:prstGeom prst="line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 w="lg" len="lg"/>
          </a:ln>
          <a:effectLst/>
        </p:spPr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DE89925-02F3-6940-8107-70E1357A6CBF}"/>
              </a:ext>
            </a:extLst>
          </p:cNvPr>
          <p:cNvGrpSpPr/>
          <p:nvPr/>
        </p:nvGrpSpPr>
        <p:grpSpPr>
          <a:xfrm>
            <a:off x="9639578" y="3588451"/>
            <a:ext cx="478017" cy="410632"/>
            <a:chOff x="8023038" y="3403600"/>
            <a:chExt cx="628614" cy="5400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B9D8F60-3A27-724E-882C-F9F3577D3279}"/>
                </a:ext>
              </a:extLst>
            </p:cNvPr>
            <p:cNvSpPr/>
            <p:nvPr/>
          </p:nvSpPr>
          <p:spPr>
            <a:xfrm>
              <a:off x="8029986" y="3403600"/>
              <a:ext cx="540000" cy="5400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A33833-418F-0E41-AECB-915EE6C92887}"/>
                </a:ext>
              </a:extLst>
            </p:cNvPr>
            <p:cNvSpPr txBox="1"/>
            <p:nvPr/>
          </p:nvSpPr>
          <p:spPr>
            <a:xfrm>
              <a:off x="8023038" y="3488935"/>
              <a:ext cx="628614" cy="398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9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DP4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1739054-5877-E045-846B-6D6CBEE1E3E6}"/>
              </a:ext>
            </a:extLst>
          </p:cNvPr>
          <p:cNvSpPr txBox="1"/>
          <p:nvPr/>
        </p:nvSpPr>
        <p:spPr>
          <a:xfrm>
            <a:off x="8211069" y="2231608"/>
            <a:ext cx="529312" cy="466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17" dirty="0">
                <a:solidFill>
                  <a:prstClr val="black"/>
                </a:solidFill>
                <a:latin typeface="Calibri" panose="020F0502020204030204"/>
              </a:rPr>
              <a:t>Binds</a:t>
            </a:r>
          </a:p>
          <a:p>
            <a:pPr algn="ctr"/>
            <a:r>
              <a:rPr lang="en-US" sz="1217" dirty="0">
                <a:solidFill>
                  <a:prstClr val="black"/>
                </a:solidFill>
                <a:latin typeface="Calibri" panose="020F0502020204030204"/>
              </a:rPr>
              <a:t>with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05A44A-DF07-6143-BEDF-30FB11C04603}"/>
              </a:ext>
            </a:extLst>
          </p:cNvPr>
          <p:cNvSpPr txBox="1"/>
          <p:nvPr/>
        </p:nvSpPr>
        <p:spPr>
          <a:xfrm>
            <a:off x="8145478" y="3490735"/>
            <a:ext cx="716863" cy="303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9" dirty="0">
                <a:solidFill>
                  <a:prstClr val="black"/>
                </a:solidFill>
                <a:latin typeface="Calibri" panose="020F0502020204030204"/>
              </a:rPr>
              <a:t>Inhibits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812A2CA-9358-0448-AF85-D031F0F34348}"/>
              </a:ext>
            </a:extLst>
          </p:cNvPr>
          <p:cNvGrpSpPr/>
          <p:nvPr/>
        </p:nvGrpSpPr>
        <p:grpSpPr>
          <a:xfrm>
            <a:off x="9653955" y="4591551"/>
            <a:ext cx="478016" cy="410632"/>
            <a:chOff x="8004585" y="3487925"/>
            <a:chExt cx="628613" cy="5400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8834E17-FA8A-BD4C-8D35-533E7D01A9F6}"/>
                </a:ext>
              </a:extLst>
            </p:cNvPr>
            <p:cNvSpPr/>
            <p:nvPr/>
          </p:nvSpPr>
          <p:spPr>
            <a:xfrm>
              <a:off x="8029986" y="3487925"/>
              <a:ext cx="540000" cy="5400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3031F0D-F3B5-3C46-89BB-F2B89EC2CF05}"/>
                </a:ext>
              </a:extLst>
            </p:cNvPr>
            <p:cNvSpPr txBox="1"/>
            <p:nvPr/>
          </p:nvSpPr>
          <p:spPr>
            <a:xfrm>
              <a:off x="8004585" y="3574325"/>
              <a:ext cx="628613" cy="398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9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DP5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711300C-D5A2-7048-8DA5-E2061615D387}"/>
              </a:ext>
            </a:extLst>
          </p:cNvPr>
          <p:cNvSpPr txBox="1"/>
          <p:nvPr/>
        </p:nvSpPr>
        <p:spPr>
          <a:xfrm>
            <a:off x="7476997" y="4826263"/>
            <a:ext cx="716863" cy="303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9" dirty="0">
                <a:solidFill>
                  <a:prstClr val="black"/>
                </a:solidFill>
                <a:latin typeface="Calibri" panose="020F0502020204030204"/>
              </a:rPr>
              <a:t>Inhibits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8C7C20B-6886-5044-BA13-4277DAAA40A0}"/>
              </a:ext>
            </a:extLst>
          </p:cNvPr>
          <p:cNvGrpSpPr/>
          <p:nvPr/>
        </p:nvGrpSpPr>
        <p:grpSpPr>
          <a:xfrm>
            <a:off x="10894832" y="3588451"/>
            <a:ext cx="862739" cy="410632"/>
            <a:chOff x="7954661" y="4361363"/>
            <a:chExt cx="862739" cy="410632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E4606B2-AE4D-9B4F-87C7-7EDE22D51177}"/>
                </a:ext>
              </a:extLst>
            </p:cNvPr>
            <p:cNvSpPr/>
            <p:nvPr/>
          </p:nvSpPr>
          <p:spPr>
            <a:xfrm>
              <a:off x="7954661" y="4361363"/>
              <a:ext cx="821264" cy="410632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34C54DF-A9FB-764C-9856-AE84FC00D53B}"/>
                </a:ext>
              </a:extLst>
            </p:cNvPr>
            <p:cNvSpPr txBox="1"/>
            <p:nvPr/>
          </p:nvSpPr>
          <p:spPr>
            <a:xfrm>
              <a:off x="7954663" y="4425526"/>
              <a:ext cx="862737" cy="303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Disease B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6518B9A-353B-4045-8ECF-82520891428C}"/>
              </a:ext>
            </a:extLst>
          </p:cNvPr>
          <p:cNvSpPr txBox="1"/>
          <p:nvPr/>
        </p:nvSpPr>
        <p:spPr>
          <a:xfrm>
            <a:off x="8698575" y="4815172"/>
            <a:ext cx="933269" cy="303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9" dirty="0">
                <a:solidFill>
                  <a:prstClr val="black"/>
                </a:solidFill>
                <a:latin typeface="Calibri" panose="020F0502020204030204"/>
              </a:rPr>
              <a:t>Binds with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A986889-909D-F84A-9894-34900101F68F}"/>
              </a:ext>
            </a:extLst>
          </p:cNvPr>
          <p:cNvGrpSpPr/>
          <p:nvPr/>
        </p:nvGrpSpPr>
        <p:grpSpPr>
          <a:xfrm>
            <a:off x="5290865" y="3588451"/>
            <a:ext cx="867545" cy="410632"/>
            <a:chOff x="1313012" y="4361896"/>
            <a:chExt cx="867545" cy="41063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E66A5F6-3844-FC44-B655-72CD8126A7AC}"/>
                </a:ext>
              </a:extLst>
            </p:cNvPr>
            <p:cNvSpPr/>
            <p:nvPr/>
          </p:nvSpPr>
          <p:spPr>
            <a:xfrm>
              <a:off x="1336007" y="4361896"/>
              <a:ext cx="821264" cy="410632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004EEE3-714B-6548-908D-9FC83C1D7CA4}"/>
                </a:ext>
              </a:extLst>
            </p:cNvPr>
            <p:cNvSpPr txBox="1"/>
            <p:nvPr/>
          </p:nvSpPr>
          <p:spPr>
            <a:xfrm>
              <a:off x="1313012" y="4415696"/>
              <a:ext cx="867545" cy="303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Disease A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9231CAE9-824C-5244-8690-4211B941D280}"/>
              </a:ext>
            </a:extLst>
          </p:cNvPr>
          <p:cNvSpPr/>
          <p:nvPr/>
        </p:nvSpPr>
        <p:spPr>
          <a:xfrm>
            <a:off x="8263867" y="2634090"/>
            <a:ext cx="410632" cy="410632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69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3A6FCA-6BCA-034F-8A3C-2047E4162267}"/>
              </a:ext>
            </a:extLst>
          </p:cNvPr>
          <p:cNvSpPr txBox="1"/>
          <p:nvPr/>
        </p:nvSpPr>
        <p:spPr>
          <a:xfrm>
            <a:off x="8258584" y="2698981"/>
            <a:ext cx="478016" cy="303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9" b="1" dirty="0">
                <a:solidFill>
                  <a:prstClr val="white"/>
                </a:solidFill>
                <a:latin typeface="Calibri" panose="020F0502020204030204"/>
              </a:rPr>
              <a:t>DP1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EB23D20-E7DF-CF49-B4C4-FA47D024F3A6}"/>
              </a:ext>
            </a:extLst>
          </p:cNvPr>
          <p:cNvGrpSpPr/>
          <p:nvPr/>
        </p:nvGrpSpPr>
        <p:grpSpPr>
          <a:xfrm>
            <a:off x="6951363" y="3595237"/>
            <a:ext cx="503856" cy="410632"/>
            <a:chOff x="3144148" y="4361363"/>
            <a:chExt cx="503856" cy="41063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A55C23E-028A-D94D-BBA8-E98BCA6457D8}"/>
                </a:ext>
              </a:extLst>
            </p:cNvPr>
            <p:cNvSpPr txBox="1"/>
            <p:nvPr/>
          </p:nvSpPr>
          <p:spPr>
            <a:xfrm>
              <a:off x="3178900" y="4377868"/>
              <a:ext cx="469104" cy="303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9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DT2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5E7E4CA-AF9A-964A-8D3A-56601F7150CE}"/>
                </a:ext>
              </a:extLst>
            </p:cNvPr>
            <p:cNvSpPr/>
            <p:nvPr/>
          </p:nvSpPr>
          <p:spPr>
            <a:xfrm>
              <a:off x="3149431" y="4361363"/>
              <a:ext cx="410632" cy="41063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95BB308-BC19-2143-8419-15DC036A3619}"/>
                </a:ext>
              </a:extLst>
            </p:cNvPr>
            <p:cNvSpPr txBox="1"/>
            <p:nvPr/>
          </p:nvSpPr>
          <p:spPr>
            <a:xfrm>
              <a:off x="3144148" y="4426254"/>
              <a:ext cx="478017" cy="303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9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DP2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8DA7A8-DD98-AA4F-9016-A88B37E8D068}"/>
              </a:ext>
            </a:extLst>
          </p:cNvPr>
          <p:cNvGrpSpPr/>
          <p:nvPr/>
        </p:nvGrpSpPr>
        <p:grpSpPr>
          <a:xfrm>
            <a:off x="6968739" y="4609856"/>
            <a:ext cx="493137" cy="410632"/>
            <a:chOff x="3178900" y="5360035"/>
            <a:chExt cx="493137" cy="41063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435CEEF-7C3B-3948-B748-D9AC1617CC09}"/>
                </a:ext>
              </a:extLst>
            </p:cNvPr>
            <p:cNvSpPr txBox="1"/>
            <p:nvPr/>
          </p:nvSpPr>
          <p:spPr>
            <a:xfrm>
              <a:off x="3178900" y="5426227"/>
              <a:ext cx="469104" cy="303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9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DT3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FD002B4-56B4-7B4D-97FE-1F5803C5C078}"/>
                </a:ext>
              </a:extLst>
            </p:cNvPr>
            <p:cNvSpPr/>
            <p:nvPr/>
          </p:nvSpPr>
          <p:spPr>
            <a:xfrm>
              <a:off x="3199304" y="5360035"/>
              <a:ext cx="410632" cy="41063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CDE2B1A-71B1-614E-9537-CB769A9EF40C}"/>
                </a:ext>
              </a:extLst>
            </p:cNvPr>
            <p:cNvSpPr txBox="1"/>
            <p:nvPr/>
          </p:nvSpPr>
          <p:spPr>
            <a:xfrm>
              <a:off x="3194021" y="5424926"/>
              <a:ext cx="478016" cy="303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9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DP3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31D798A-DF92-E742-90DC-E49D158751B0}"/>
              </a:ext>
            </a:extLst>
          </p:cNvPr>
          <p:cNvGrpSpPr/>
          <p:nvPr/>
        </p:nvGrpSpPr>
        <p:grpSpPr>
          <a:xfrm>
            <a:off x="8275873" y="4609856"/>
            <a:ext cx="419026" cy="410632"/>
            <a:chOff x="4892673" y="4886010"/>
            <a:chExt cx="419026" cy="410632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051ECEA-56E5-4240-9426-7CF1B89C632C}"/>
                </a:ext>
              </a:extLst>
            </p:cNvPr>
            <p:cNvSpPr/>
            <p:nvPr/>
          </p:nvSpPr>
          <p:spPr>
            <a:xfrm>
              <a:off x="4892673" y="4886010"/>
              <a:ext cx="419026" cy="410632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92AA806-6228-CF42-BB53-CBED9D1133F7}"/>
                </a:ext>
              </a:extLst>
            </p:cNvPr>
            <p:cNvSpPr txBox="1"/>
            <p:nvPr/>
          </p:nvSpPr>
          <p:spPr>
            <a:xfrm>
              <a:off x="4944158" y="4939364"/>
              <a:ext cx="322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IP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96F49ED-BFA7-E549-818A-3476689C9E39}"/>
              </a:ext>
            </a:extLst>
          </p:cNvPr>
          <p:cNvCxnSpPr>
            <a:cxnSpLocks/>
            <a:stCxn id="71" idx="1"/>
            <a:endCxn id="68" idx="7"/>
          </p:cNvCxnSpPr>
          <p:nvPr/>
        </p:nvCxnSpPr>
        <p:spPr>
          <a:xfrm flipH="1">
            <a:off x="6014853" y="2850497"/>
            <a:ext cx="2243731" cy="798090"/>
          </a:xfrm>
          <a:prstGeom prst="line">
            <a:avLst/>
          </a:prstGeom>
          <a:noFill/>
          <a:ln w="12700" cap="flat" cmpd="sng" algn="ctr">
            <a:gradFill flip="none" rotWithShape="1">
              <a:gsLst>
                <a:gs pos="50000">
                  <a:srgbClr val="DF0303"/>
                </a:gs>
                <a:gs pos="0">
                  <a:srgbClr val="FD0506"/>
                </a:gs>
                <a:gs pos="100000">
                  <a:srgbClr val="C00000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38342625-7113-2744-A237-55B184C70CA3}"/>
              </a:ext>
            </a:extLst>
          </p:cNvPr>
          <p:cNvSpPr/>
          <p:nvPr/>
        </p:nvSpPr>
        <p:spPr>
          <a:xfrm>
            <a:off x="6348957" y="2110966"/>
            <a:ext cx="4342326" cy="3106995"/>
          </a:xfrm>
          <a:prstGeom prst="roundRect">
            <a:avLst/>
          </a:prstGeom>
          <a:noFill/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2408F-AAE9-6C43-8074-42E634A998DA}"/>
              </a:ext>
            </a:extLst>
          </p:cNvPr>
          <p:cNvSpPr txBox="1"/>
          <p:nvPr/>
        </p:nvSpPr>
        <p:spPr>
          <a:xfrm>
            <a:off x="7190550" y="1560010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Knowledge graph</a:t>
            </a:r>
          </a:p>
        </p:txBody>
      </p:sp>
    </p:spTree>
    <p:extLst>
      <p:ext uri="{BB962C8B-B14F-4D97-AF65-F5344CB8AC3E}">
        <p14:creationId xmlns:p14="http://schemas.microsoft.com/office/powerpoint/2010/main" val="317127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5069-9123-B34C-A693-6A27C9BE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2" y="304800"/>
            <a:ext cx="9853928" cy="609600"/>
          </a:xfrm>
        </p:spPr>
        <p:txBody>
          <a:bodyPr/>
          <a:lstStyle/>
          <a:p>
            <a:r>
              <a:rPr lang="en-US" sz="3200" dirty="0"/>
              <a:t>Compare two methods: </a:t>
            </a:r>
            <a:r>
              <a:rPr lang="en-US" sz="3200" dirty="0" err="1"/>
              <a:t>metapaths</a:t>
            </a:r>
            <a:r>
              <a:rPr lang="en-US" sz="3200" dirty="0"/>
              <a:t> and split-paths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8969-3203-EA40-942E-C0AF8AA17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19201"/>
            <a:ext cx="11379200" cy="757084"/>
          </a:xfrm>
        </p:spPr>
        <p:txBody>
          <a:bodyPr/>
          <a:lstStyle/>
          <a:p>
            <a:r>
              <a:rPr lang="en-US" sz="2800" dirty="0"/>
              <a:t>Difference between methods is only relevant for indirect paths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4BE9D8-BCD1-2946-86C8-865A03AAB50E}"/>
              </a:ext>
            </a:extLst>
          </p:cNvPr>
          <p:cNvSpPr/>
          <p:nvPr/>
        </p:nvSpPr>
        <p:spPr bwMode="auto">
          <a:xfrm>
            <a:off x="3490451" y="2096495"/>
            <a:ext cx="720000" cy="72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9E4E64-C66D-2B4F-A9DA-079C5ECDD597}"/>
              </a:ext>
            </a:extLst>
          </p:cNvPr>
          <p:cNvSpPr/>
          <p:nvPr/>
        </p:nvSpPr>
        <p:spPr bwMode="auto">
          <a:xfrm>
            <a:off x="5819664" y="2096495"/>
            <a:ext cx="720000" cy="7200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0D1F7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E27E34-66B5-A249-8DF0-6F19B8655877}"/>
              </a:ext>
            </a:extLst>
          </p:cNvPr>
          <p:cNvSpPr/>
          <p:nvPr/>
        </p:nvSpPr>
        <p:spPr bwMode="auto">
          <a:xfrm>
            <a:off x="8148877" y="2096495"/>
            <a:ext cx="720000" cy="72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0D1F7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5E45B4-3D0F-8140-9EFA-2833582BEB3B}"/>
              </a:ext>
            </a:extLst>
          </p:cNvPr>
          <p:cNvSpPr txBox="1"/>
          <p:nvPr/>
        </p:nvSpPr>
        <p:spPr>
          <a:xfrm>
            <a:off x="3458356" y="222566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DP3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3E57E3-864C-934C-8D97-F0AD30708E16}"/>
              </a:ext>
            </a:extLst>
          </p:cNvPr>
          <p:cNvSpPr txBox="1"/>
          <p:nvPr/>
        </p:nvSpPr>
        <p:spPr>
          <a:xfrm>
            <a:off x="8119028" y="222566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DP5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288452-F892-1F42-AEEE-DBDC21953636}"/>
              </a:ext>
            </a:extLst>
          </p:cNvPr>
          <p:cNvSpPr txBox="1"/>
          <p:nvPr/>
        </p:nvSpPr>
        <p:spPr>
          <a:xfrm>
            <a:off x="5942259" y="2225661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B40FA9-F555-2A4B-809D-7AA881E77AD6}"/>
              </a:ext>
            </a:extLst>
          </p:cNvPr>
          <p:cNvCxnSpPr>
            <a:cxnSpLocks/>
            <a:stCxn id="23" idx="3"/>
            <a:endCxn id="21" idx="2"/>
          </p:cNvCxnSpPr>
          <p:nvPr/>
        </p:nvCxnSpPr>
        <p:spPr>
          <a:xfrm>
            <a:off x="4242545" y="2456495"/>
            <a:ext cx="1577119" cy="0"/>
          </a:xfrm>
          <a:prstGeom prst="line">
            <a:avLst/>
          </a:prstGeom>
          <a:noFill/>
          <a:ln w="38100" cap="flat" cmpd="sng" algn="ctr">
            <a:solidFill>
              <a:srgbClr val="ED7D31"/>
            </a:solidFill>
            <a:prstDash val="solid"/>
            <a:miter lim="800000"/>
            <a:headEnd type="none"/>
            <a:tailEnd type="triangle" w="lg" len="lg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B55A5C-1FE2-F64A-9362-8BD67158EBE1}"/>
              </a:ext>
            </a:extLst>
          </p:cNvPr>
          <p:cNvCxnSpPr>
            <a:cxnSpLocks/>
          </p:cNvCxnSpPr>
          <p:nvPr/>
        </p:nvCxnSpPr>
        <p:spPr>
          <a:xfrm>
            <a:off x="6571758" y="2437950"/>
            <a:ext cx="1577119" cy="0"/>
          </a:xfrm>
          <a:prstGeom prst="line">
            <a:avLst/>
          </a:prstGeom>
          <a:noFill/>
          <a:ln w="38100" cap="flat" cmpd="sng" algn="ctr">
            <a:solidFill>
              <a:srgbClr val="ED7D31"/>
            </a:solidFill>
            <a:prstDash val="solid"/>
            <a:miter lim="800000"/>
            <a:headEnd type="none"/>
            <a:tailEnd type="triangle" w="lg" len="lg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2BD843-0F7C-B249-8884-A641BC2FA3A9}"/>
              </a:ext>
            </a:extLst>
          </p:cNvPr>
          <p:cNvSpPr txBox="1"/>
          <p:nvPr/>
        </p:nvSpPr>
        <p:spPr>
          <a:xfrm>
            <a:off x="4365140" y="1976285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Inhibits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E07CD5-6CB6-F646-95BD-27174C8FEBDB}"/>
              </a:ext>
            </a:extLst>
          </p:cNvPr>
          <p:cNvSpPr txBox="1"/>
          <p:nvPr/>
        </p:nvSpPr>
        <p:spPr>
          <a:xfrm>
            <a:off x="6569513" y="1976284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Binds with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A097E0-EADA-5244-8F67-91DA741775B8}"/>
              </a:ext>
            </a:extLst>
          </p:cNvPr>
          <p:cNvSpPr txBox="1"/>
          <p:nvPr/>
        </p:nvSpPr>
        <p:spPr>
          <a:xfrm>
            <a:off x="438152" y="3296705"/>
            <a:ext cx="4583306" cy="279397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/>
              <a:t>Metapaths</a:t>
            </a:r>
            <a:r>
              <a:rPr lang="en-US" sz="2400" b="1" dirty="0"/>
              <a:t>: </a:t>
            </a:r>
            <a:r>
              <a:rPr lang="en-US" sz="2400" dirty="0"/>
              <a:t>Every sequence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of predicates is separate feature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Example: 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Inhibits</a:t>
            </a:r>
            <a:r>
              <a:rPr lang="en-US" sz="2400" dirty="0" err="1">
                <a:sym typeface="Wingdings" pitchFamily="2" charset="2"/>
              </a:rPr>
              <a:t>Binds</a:t>
            </a:r>
            <a:r>
              <a:rPr lang="en-US" sz="2400" dirty="0">
                <a:sym typeface="Wingdings" pitchFamily="2" charset="2"/>
              </a:rPr>
              <a:t> with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0B7F38-CD1D-764D-8E8D-84E2C9410805}"/>
              </a:ext>
            </a:extLst>
          </p:cNvPr>
          <p:cNvSpPr txBox="1"/>
          <p:nvPr/>
        </p:nvSpPr>
        <p:spPr>
          <a:xfrm>
            <a:off x="7304886" y="3296705"/>
            <a:ext cx="4480714" cy="334784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ym typeface="Wingdings" pitchFamily="2" charset="2"/>
              </a:rPr>
              <a:t>Split-paths: </a:t>
            </a:r>
            <a:r>
              <a:rPr lang="en-US" sz="2400" dirty="0">
                <a:sym typeface="Wingdings" pitchFamily="2" charset="2"/>
              </a:rPr>
              <a:t>Every predicate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ym typeface="Wingdings" pitchFamily="2" charset="2"/>
              </a:rPr>
              <a:t>in each step is separate feature</a:t>
            </a:r>
          </a:p>
          <a:p>
            <a:pPr>
              <a:lnSpc>
                <a:spcPct val="150000"/>
              </a:lnSpc>
            </a:pPr>
            <a:endParaRPr lang="en-US" sz="2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ym typeface="Wingdings" pitchFamily="2" charset="2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ym typeface="Wingdings" pitchFamily="2" charset="2"/>
              </a:rPr>
              <a:t>DP-IP: Inhibits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ym typeface="Wingdings" pitchFamily="2" charset="2"/>
              </a:rPr>
              <a:t>IP-DP: Binds with</a:t>
            </a:r>
          </a:p>
        </p:txBody>
      </p:sp>
    </p:spTree>
    <p:extLst>
      <p:ext uri="{BB962C8B-B14F-4D97-AF65-F5344CB8AC3E}">
        <p14:creationId xmlns:p14="http://schemas.microsoft.com/office/powerpoint/2010/main" val="71153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6222-89F3-E84F-B5CB-88B7754C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Three variations of directionality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8982-C798-7149-913B-E113F7E5F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19200"/>
            <a:ext cx="6262914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Three variations of directional information:</a:t>
            </a:r>
          </a:p>
          <a:p>
            <a:r>
              <a:rPr lang="en-US" sz="2800" dirty="0"/>
              <a:t>Undirected: Ignore all directional information</a:t>
            </a:r>
          </a:p>
          <a:p>
            <a:r>
              <a:rPr lang="en-US" sz="2800" dirty="0"/>
              <a:t>Directed: Use all directional information</a:t>
            </a:r>
          </a:p>
          <a:p>
            <a:r>
              <a:rPr lang="en-US" sz="2800" dirty="0"/>
              <a:t>Mixed: Assess predicate for relevance directional information</a:t>
            </a:r>
          </a:p>
          <a:p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C4986C7-5C48-1240-A7B0-ABB4722D5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64509"/>
              </p:ext>
            </p:extLst>
          </p:nvPr>
        </p:nvGraphicFramePr>
        <p:xfrm>
          <a:off x="6669314" y="1600200"/>
          <a:ext cx="4928901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371">
                  <a:extLst>
                    <a:ext uri="{9D8B030D-6E8A-4147-A177-3AD203B41FA5}">
                      <a16:colId xmlns:a16="http://schemas.microsoft.com/office/drawing/2014/main" val="3477342672"/>
                    </a:ext>
                  </a:extLst>
                </a:gridCol>
                <a:gridCol w="1535430">
                  <a:extLst>
                    <a:ext uri="{9D8B030D-6E8A-4147-A177-3AD203B41FA5}">
                      <a16:colId xmlns:a16="http://schemas.microsoft.com/office/drawing/2014/main" val="2245575782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30240026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Variation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Stimulates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Associated with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6556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2000" dirty="0"/>
                        <a:t>Undirected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2407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2000" dirty="0"/>
                        <a:t>Directed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4873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2000" dirty="0"/>
                        <a:t>Mixed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92448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BBC7E38-C386-5941-8B7E-8A3DE89E59D8}"/>
              </a:ext>
            </a:extLst>
          </p:cNvPr>
          <p:cNvSpPr txBox="1"/>
          <p:nvPr/>
        </p:nvSpPr>
        <p:spPr>
          <a:xfrm>
            <a:off x="7379960" y="4688946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►: Directed predicate</a:t>
            </a:r>
          </a:p>
          <a:p>
            <a:r>
              <a:rPr lang="en-US" dirty="0"/>
              <a:t>➖  </a:t>
            </a:r>
            <a:r>
              <a:rPr lang="en-US" sz="2800" dirty="0"/>
              <a:t>: Undirected predicate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67847"/>
      </p:ext>
    </p:extLst>
  </p:cSld>
  <p:clrMapOvr>
    <a:masterClrMapping/>
  </p:clrMapOvr>
</p:sld>
</file>

<file path=ppt/theme/theme1.xml><?xml version="1.0" encoding="utf-8"?>
<a:theme xmlns:a="http://schemas.openxmlformats.org/drawingml/2006/main" name="mID_1636_cID_601_wit_logo_klein_rechtsboven_engels">
  <a:themeElements>
    <a:clrScheme name="">
      <a:dk1>
        <a:srgbClr val="0C2074"/>
      </a:dk1>
      <a:lt1>
        <a:srgbClr val="FFFFFF"/>
      </a:lt1>
      <a:dk2>
        <a:srgbClr val="7DCFE2"/>
      </a:dk2>
      <a:lt2>
        <a:srgbClr val="000000"/>
      </a:lt2>
      <a:accent1>
        <a:srgbClr val="4B78B5"/>
      </a:accent1>
      <a:accent2>
        <a:srgbClr val="E0DC24"/>
      </a:accent2>
      <a:accent3>
        <a:srgbClr val="FFFFFF"/>
      </a:accent3>
      <a:accent4>
        <a:srgbClr val="091A62"/>
      </a:accent4>
      <a:accent5>
        <a:srgbClr val="B1BED7"/>
      </a:accent5>
      <a:accent6>
        <a:srgbClr val="CBC720"/>
      </a:accent6>
      <a:hlink>
        <a:srgbClr val="1CB01C"/>
      </a:hlink>
      <a:folHlink>
        <a:srgbClr val="DC2424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altLang="en-US" sz="2000" b="0" i="1" u="none" strike="noStrike" cap="none" normalizeH="0" baseline="0" smtClean="0">
            <a:ln>
              <a:noFill/>
            </a:ln>
            <a:solidFill>
              <a:srgbClr val="0D1F74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altLang="en-US" sz="2000" b="0" i="1" u="none" strike="noStrike" cap="none" normalizeH="0" baseline="0" smtClean="0">
            <a:ln>
              <a:noFill/>
            </a:ln>
            <a:solidFill>
              <a:srgbClr val="0D1F74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mID_1636_cID_601_wit_logo_klein_rechtsboven_engels</Template>
  <TotalTime>1028</TotalTime>
  <Words>667</Words>
  <Application>Microsoft Macintosh PowerPoint</Application>
  <PresentationFormat>Widescreen</PresentationFormat>
  <Paragraphs>137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mID_1636_cID_601_wit_logo_klein_rechtsboven_engels</vt:lpstr>
      <vt:lpstr>Identifying Disease Trajectories Using Predicate Information from a Knowledge Graph</vt:lpstr>
      <vt:lpstr>High level overview (including boxology)</vt:lpstr>
      <vt:lpstr>Disease trajectories</vt:lpstr>
      <vt:lpstr>Detailed overview</vt:lpstr>
      <vt:lpstr>Methodological challenge</vt:lpstr>
      <vt:lpstr>Reference set</vt:lpstr>
      <vt:lpstr>Feature creation process</vt:lpstr>
      <vt:lpstr>Compare two methods: metapaths and split-paths</vt:lpstr>
      <vt:lpstr>Three variations of directionality</vt:lpstr>
      <vt:lpstr>Results: Balanced training set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disease trajectories using predicate information from a knowledge graph</dc:title>
  <dc:creator>Wytze Vlietstra</dc:creator>
  <cp:lastModifiedBy>Wytze Vlietstra</cp:lastModifiedBy>
  <cp:revision>59</cp:revision>
  <dcterms:created xsi:type="dcterms:W3CDTF">2018-10-18T11:51:20Z</dcterms:created>
  <dcterms:modified xsi:type="dcterms:W3CDTF">2019-03-26T20:52:37Z</dcterms:modified>
</cp:coreProperties>
</file>