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70" r:id="rId9"/>
    <p:sldId id="266" r:id="rId10"/>
    <p:sldId id="267" r:id="rId11"/>
    <p:sldId id="268" r:id="rId12"/>
    <p:sldId id="269" r:id="rId13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6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59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4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7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42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4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7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9" y="747549"/>
            <a:ext cx="3327498" cy="56151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26899" y="4991100"/>
            <a:ext cx="3164101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08597" y="1879600"/>
            <a:ext cx="3164101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0297" y="3684369"/>
            <a:ext cx="5113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青枠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の操作結果を、</a:t>
            </a:r>
            <a:r>
              <a:rPr kumimoji="1"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赤枠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に反映させず、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青枠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に反映させてください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部屋目の人数選択結果は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部屋目のカラムに反映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部屋目の人数選択結果は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部屋目のカラムに反映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・・・個々に独立した操作にしてください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2771" y="269816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/index.html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0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2770" y="77480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</a:t>
            </a:r>
            <a:r>
              <a:rPr lang="en-US" altLang="ja-JP" dirty="0" smtClean="0"/>
              <a:t>.html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5" y="1234965"/>
            <a:ext cx="5057775" cy="2895600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2242071" y="3069978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242071" y="3600271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4725" y="3219047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ラジオボタンの選択は、各行ごとにできるようにしてください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人目目のラジオボタンを選択すると、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人目のラジオボタンの選択が消えてしまいます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50002" y="-29882"/>
            <a:ext cx="3334407" cy="506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 smtClean="0">
                <a:solidFill>
                  <a:srgbClr val="FF0000"/>
                </a:solidFill>
              </a:rPr>
              <a:t>8/8</a:t>
            </a:r>
            <a:r>
              <a:rPr lang="ja-JP" altLang="en-US" sz="2000" dirty="0" smtClean="0">
                <a:solidFill>
                  <a:srgbClr val="FF0000"/>
                </a:solidFill>
              </a:rPr>
              <a:t>　修正点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79" y="512633"/>
            <a:ext cx="6200775" cy="583882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42770" y="77480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</a:t>
            </a:r>
            <a:r>
              <a:rPr lang="en-US" altLang="ja-JP" dirty="0" smtClean="0"/>
              <a:t>.html</a:t>
            </a:r>
            <a:endParaRPr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33078" y="1582284"/>
            <a:ext cx="5314867" cy="4072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1854" y="1582284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①部屋タイプを追加→②部屋タイプを削除→③部屋タイプを追加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の操作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をした際に表示されるフォームの値はデフォルト時に戻してください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・前に入力したデータが残った状態で表示されます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50002" y="-29882"/>
            <a:ext cx="3334407" cy="506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 smtClean="0">
                <a:solidFill>
                  <a:srgbClr val="FF0000"/>
                </a:solidFill>
              </a:rPr>
              <a:t>8/8</a:t>
            </a:r>
            <a:r>
              <a:rPr lang="ja-JP" altLang="en-US" sz="2000" dirty="0" smtClean="0">
                <a:solidFill>
                  <a:srgbClr val="FF0000"/>
                </a:solidFill>
              </a:rPr>
              <a:t>　修正点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07386" y="590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1079" y="5818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99215" y="590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1625" y="1597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①～③の操作をした後のフォームの状態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入力データが残って</a:t>
            </a:r>
            <a:r>
              <a:rPr lang="ja-JP" altLang="en-US" sz="1400" dirty="0" smtClean="0">
                <a:solidFill>
                  <a:srgbClr val="FF0000"/>
                </a:solidFill>
              </a:rPr>
              <a:t>いるのでデフォルトの状態に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4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2770" y="774801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2.html</a:t>
            </a:r>
            <a:r>
              <a:rPr lang="ja-JP" altLang="en-US" dirty="0" smtClean="0"/>
              <a:t>以降全て</a:t>
            </a:r>
            <a:endParaRPr lang="ja-JP" altLang="en-US" dirty="0"/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50002" y="-29882"/>
            <a:ext cx="3334407" cy="506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 smtClean="0">
                <a:solidFill>
                  <a:srgbClr val="FF0000"/>
                </a:solidFill>
              </a:rPr>
              <a:t>8/8</a:t>
            </a:r>
            <a:r>
              <a:rPr lang="ja-JP" altLang="en-US" sz="2000" dirty="0" smtClean="0">
                <a:solidFill>
                  <a:srgbClr val="FF0000"/>
                </a:solidFill>
              </a:rPr>
              <a:t>　修正点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30" y="1356793"/>
            <a:ext cx="4244191" cy="46108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166"/>
            <a:ext cx="5920445" cy="469851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518374" y="4519448"/>
            <a:ext cx="2561157" cy="866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02069" y="669722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赤枠の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カレンダー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へ～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ボタンは全て「戻る」に表記を変更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※1.Html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は対象外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73686" y="850007"/>
            <a:ext cx="617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「戻る」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で手前のページが表示されたら、過去に入力した値がすべて残っている状態にしてください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・現在はすべて消えてしまいます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719479" y="1466671"/>
            <a:ext cx="4610674" cy="3399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3034030" y="3058510"/>
            <a:ext cx="3685449" cy="1958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358947" y="403779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戻って表示されたページ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0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15310"/>
          <a:stretch/>
        </p:blipFill>
        <p:spPr>
          <a:xfrm>
            <a:off x="520242" y="1124607"/>
            <a:ext cx="4177414" cy="5492094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946858" y="4330700"/>
            <a:ext cx="1460042" cy="304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40197" y="2975532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部屋目より先の部屋タイプ追加でフォームが表示される際も、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「部屋タイプ」のプルダウンを表示してください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07150" y="4965700"/>
            <a:ext cx="330925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 flipH="1" flipV="1">
            <a:off x="1714500" y="2032000"/>
            <a:ext cx="38100" cy="293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8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13527"/>
          <a:stretch/>
        </p:blipFill>
        <p:spPr>
          <a:xfrm>
            <a:off x="520242" y="1008993"/>
            <a:ext cx="4177414" cy="560770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946858" y="4330700"/>
            <a:ext cx="1460042" cy="304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30950" y="4740275"/>
            <a:ext cx="3309250" cy="25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89289" y="3898037"/>
            <a:ext cx="70326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部屋目より後に「部屋タイプの追加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をした場合は、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表示された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タイトル（</a:t>
            </a:r>
            <a:r>
              <a:rPr kumimoji="1" lang="ja-JP" altLang="en-US" sz="14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緑枠の部分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）を「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部屋目」「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目」と数字を＋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ずつに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表示してください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赤枠内が現在すべて「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部屋目」となります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30950" y="5099624"/>
            <a:ext cx="9497034" cy="13488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89288" y="5099624"/>
            <a:ext cx="5538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1P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目と同じように、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人数選択結果は選択操作をしたカラムに反映してください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・カラム事に個々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に独立した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操作と表示に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してください</a:t>
            </a: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2" y="131763"/>
            <a:ext cx="4177414" cy="648493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32283" y="6083300"/>
            <a:ext cx="1460042" cy="304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006600" y="5732779"/>
            <a:ext cx="2927350" cy="48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019675" y="5460712"/>
            <a:ext cx="6607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こちらの「部屋タイプ削除」を押すと、青枠の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部屋目が消されてしまいます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・・・「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部屋タイプ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削除」のリンクが設置されているカラムが消えるようにしてください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例：この場合はオレンジ枠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0242" y="1038225"/>
            <a:ext cx="4070808" cy="367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0242" y="4775086"/>
            <a:ext cx="4070808" cy="172096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40862"/>
          <a:stretch/>
        </p:blipFill>
        <p:spPr>
          <a:xfrm>
            <a:off x="0" y="1156139"/>
            <a:ext cx="7629525" cy="291782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218092" y="2457890"/>
            <a:ext cx="2181226" cy="61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83147" y="2491760"/>
            <a:ext cx="395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赤枠のボタンで次のページに遷移するようにしてください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7759" y="3319901"/>
            <a:ext cx="5645600" cy="75406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5504" y="3280018"/>
            <a:ext cx="5990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枠内は「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今どのページにいるのか」の「ナビゲーション」ですので、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クリック→ページ遷移の動作ではなくて結構です。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赤枠のボタンを押した後に遷移したページタイトル名のナビゲーションが色変更するようお願いします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t="63123" r="23872"/>
          <a:stretch/>
        </p:blipFill>
        <p:spPr>
          <a:xfrm>
            <a:off x="1164318" y="5107948"/>
            <a:ext cx="3835472" cy="120150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7075"/>
          <a:stretch/>
        </p:blipFill>
        <p:spPr>
          <a:xfrm>
            <a:off x="5270711" y="5081170"/>
            <a:ext cx="3835472" cy="1190523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483429" y="43200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17816" y="4649795"/>
            <a:ext cx="332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フォーム①の新幹線の選択へクリックし次のページへ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95508" y="454113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次のページのナビゲーション：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「新幹線の選択」に色付けされ、他はグレーアウト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272920" y="5233432"/>
            <a:ext cx="1540818" cy="417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087007" y="5849842"/>
            <a:ext cx="4172607" cy="417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289887" y="5968455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こちらはクリックしません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88315" y="301697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★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ナビゲーションのリンクは外す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6183" y="219837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8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5" y="723407"/>
            <a:ext cx="4943475" cy="509587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25673" y="1639051"/>
            <a:ext cx="1884727" cy="45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05414" y="163905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ラジオボタンに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2.html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293979" y="2587469"/>
            <a:ext cx="1316421" cy="2310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05414" y="2576959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プルダウンに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41171" y="288473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★全体でなく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一つ</a:t>
            </a:r>
            <a:r>
              <a:rPr lang="ja-JP" altLang="en-US" b="1" dirty="0" smtClean="0">
                <a:solidFill>
                  <a:srgbClr val="FF0000"/>
                </a:solidFill>
              </a:rPr>
              <a:t>ずつの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プルダウンにしてください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52189" y="166600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7044794" y="3435667"/>
            <a:ext cx="1266825" cy="2638425"/>
            <a:chOff x="5970374" y="3344227"/>
            <a:chExt cx="1266825" cy="2638425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0374" y="3344227"/>
              <a:ext cx="1266825" cy="2638425"/>
            </a:xfrm>
            <a:prstGeom prst="rect">
              <a:avLst/>
            </a:prstGeom>
          </p:spPr>
        </p:pic>
        <p:sp>
          <p:nvSpPr>
            <p:cNvPr id="4" name="二等辺三角形 3"/>
            <p:cNvSpPr/>
            <p:nvPr/>
          </p:nvSpPr>
          <p:spPr>
            <a:xfrm flipV="1">
              <a:off x="7010400" y="3705768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/>
          </p:nvSpPr>
          <p:spPr>
            <a:xfrm flipV="1">
              <a:off x="7010400" y="4203245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/>
            <p:cNvSpPr/>
            <p:nvPr/>
          </p:nvSpPr>
          <p:spPr>
            <a:xfrm flipV="1">
              <a:off x="7023839" y="4723582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/>
            <p:cNvSpPr/>
            <p:nvPr/>
          </p:nvSpPr>
          <p:spPr>
            <a:xfrm flipV="1">
              <a:off x="7010400" y="5266032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/>
          </p:nvSpPr>
          <p:spPr>
            <a:xfrm flipV="1">
              <a:off x="7006798" y="5786369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" name="直線矢印コネクタ 18"/>
          <p:cNvCxnSpPr/>
          <p:nvPr/>
        </p:nvCxnSpPr>
        <p:spPr>
          <a:xfrm flipV="1">
            <a:off x="5610400" y="3561845"/>
            <a:ext cx="1361900" cy="278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6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.html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794" y="1508605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ページ表示のデフォルト時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01334" y="1960070"/>
            <a:ext cx="3884613" cy="3736933"/>
            <a:chOff x="1449387" y="1368425"/>
            <a:chExt cx="3884613" cy="373693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387" y="1368425"/>
              <a:ext cx="3884613" cy="37369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12" y="2784475"/>
              <a:ext cx="923173" cy="27622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12" y="3514725"/>
              <a:ext cx="923173" cy="276225"/>
            </a:xfrm>
            <a:prstGeom prst="rect">
              <a:avLst/>
            </a:prstGeom>
          </p:spPr>
        </p:pic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615" y="1951859"/>
            <a:ext cx="5667375" cy="262890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4775801" y="1508605"/>
            <a:ext cx="7085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②それぞれ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「利用する」をクリック後の展開時（レンタルウェア、レンタルボードそれぞれ独立して表示させてください）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08587" y="454482"/>
            <a:ext cx="489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こちらの説明不足もありすみませんが、以下のように設定をしていただけますか？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686556" y="2406306"/>
            <a:ext cx="552037" cy="45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744193" y="3426090"/>
            <a:ext cx="1389298" cy="1320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133491" y="3940692"/>
            <a:ext cx="25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③小人を増やすと、下にレンタルボードのカラムが表示されますので調整お願いします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56" y="5150367"/>
            <a:ext cx="3790950" cy="1419225"/>
          </a:xfrm>
          <a:prstGeom prst="rect">
            <a:avLst/>
          </a:prstGeom>
        </p:spPr>
      </p:pic>
      <p:cxnSp>
        <p:nvCxnSpPr>
          <p:cNvPr id="22" name="直線矢印コネクタ 21"/>
          <p:cNvCxnSpPr/>
          <p:nvPr/>
        </p:nvCxnSpPr>
        <p:spPr>
          <a:xfrm>
            <a:off x="8952077" y="4747014"/>
            <a:ext cx="181414" cy="73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091080" y="851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★次のページのようにしてください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295361" y="1510862"/>
            <a:ext cx="4927700" cy="2335279"/>
            <a:chOff x="295361" y="1510862"/>
            <a:chExt cx="4927700" cy="2335279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b="61044"/>
            <a:stretch/>
          </p:blipFill>
          <p:spPr>
            <a:xfrm>
              <a:off x="347499" y="1510862"/>
              <a:ext cx="4875562" cy="1274379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2"/>
            <a:srcRect t="67570"/>
            <a:stretch/>
          </p:blipFill>
          <p:spPr>
            <a:xfrm>
              <a:off x="295361" y="2785241"/>
              <a:ext cx="4875562" cy="1060900"/>
            </a:xfrm>
            <a:prstGeom prst="rect">
              <a:avLst/>
            </a:prstGeom>
          </p:spPr>
        </p:pic>
      </p:grpSp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.html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30710"/>
          <a:stretch/>
        </p:blipFill>
        <p:spPr>
          <a:xfrm>
            <a:off x="6984841" y="554420"/>
            <a:ext cx="4794545" cy="5058104"/>
          </a:xfrm>
          <a:prstGeom prst="rect">
            <a:avLst/>
          </a:prstGeom>
        </p:spPr>
      </p:pic>
      <p:cxnSp>
        <p:nvCxnSpPr>
          <p:cNvPr id="23" name="直線矢印コネクタ 22"/>
          <p:cNvCxnSpPr/>
          <p:nvPr/>
        </p:nvCxnSpPr>
        <p:spPr>
          <a:xfrm flipV="1">
            <a:off x="4085788" y="1203045"/>
            <a:ext cx="3891564" cy="106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006960" y="3220390"/>
            <a:ext cx="3970392" cy="317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091080" y="101837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それぞれの利用する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を</a:t>
            </a:r>
            <a:r>
              <a:rPr lang="ja-JP" altLang="en-US" b="1" dirty="0" smtClean="0">
                <a:solidFill>
                  <a:srgbClr val="FF0000"/>
                </a:solidFill>
              </a:rPr>
              <a:t>クリックと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251034" y="851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それぞれ展開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6925" y="4004291"/>
            <a:ext cx="358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「レンタルウェア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日」の仕様が二つ並んでいるイメージです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79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5688934" y="2693155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赤枠は入力欄に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4.html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82933" y="4680119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プルダウンに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5" y="869718"/>
            <a:ext cx="4844558" cy="366615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115948" y="4083362"/>
            <a:ext cx="14749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15948" y="2702794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115947" y="3133040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34" y="4574101"/>
            <a:ext cx="4157066" cy="224079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944374" y="4684939"/>
            <a:ext cx="1171574" cy="2981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6097" y="4435601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住所に表記変更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86264" y="4667978"/>
            <a:ext cx="3147736" cy="3657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r="37576"/>
          <a:stretch/>
        </p:blipFill>
        <p:spPr>
          <a:xfrm>
            <a:off x="6581862" y="1033463"/>
            <a:ext cx="3562264" cy="90011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9784684" y="1287869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デフォルトはオレンジ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回クリックでグレーに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27154" y="241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634</Words>
  <Application>Microsoft Office PowerPoint</Application>
  <PresentationFormat>ワイド画面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 未加（西鉄旅行）</dc:creator>
  <cp:lastModifiedBy>安藤 未加（西鉄旅行）</cp:lastModifiedBy>
  <cp:revision>18</cp:revision>
  <cp:lastPrinted>2024-08-07T03:56:32Z</cp:lastPrinted>
  <dcterms:created xsi:type="dcterms:W3CDTF">2024-08-07T01:27:24Z</dcterms:created>
  <dcterms:modified xsi:type="dcterms:W3CDTF">2024-08-08T00:47:39Z</dcterms:modified>
</cp:coreProperties>
</file>