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5" r:id="rId8"/>
    <p:sldId id="270" r:id="rId9"/>
    <p:sldId id="266" r:id="rId10"/>
    <p:sldId id="267" r:id="rId11"/>
    <p:sldId id="268" r:id="rId12"/>
    <p:sldId id="269" r:id="rId13"/>
    <p:sldId id="271" r:id="rId14"/>
    <p:sldId id="272" r:id="rId15"/>
  </p:sldIdLst>
  <p:sldSz cx="12192000" cy="6858000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701E-6193-4888-BF4C-95B6C8E63FED}" type="datetimeFigureOut">
              <a:rPr kumimoji="1" lang="ja-JP" altLang="en-US" smtClean="0"/>
              <a:t>2024/8/8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FE47-BAAD-429A-87E0-D86E19FBE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63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701E-6193-4888-BF4C-95B6C8E63FED}" type="datetimeFigureOut">
              <a:rPr kumimoji="1" lang="ja-JP" altLang="en-US" smtClean="0"/>
              <a:t>2024/8/8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FE47-BAAD-429A-87E0-D86E19FBE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74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701E-6193-4888-BF4C-95B6C8E63FED}" type="datetimeFigureOut">
              <a:rPr kumimoji="1" lang="ja-JP" altLang="en-US" smtClean="0"/>
              <a:t>2024/8/8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FE47-BAAD-429A-87E0-D86E19FBE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59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701E-6193-4888-BF4C-95B6C8E63FED}" type="datetimeFigureOut">
              <a:rPr kumimoji="1" lang="ja-JP" altLang="en-US" smtClean="0"/>
              <a:t>2024/8/8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FE47-BAAD-429A-87E0-D86E19FBE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08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701E-6193-4888-BF4C-95B6C8E63FED}" type="datetimeFigureOut">
              <a:rPr kumimoji="1" lang="ja-JP" altLang="en-US" smtClean="0"/>
              <a:t>2024/8/8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FE47-BAAD-429A-87E0-D86E19FBE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48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701E-6193-4888-BF4C-95B6C8E63FED}" type="datetimeFigureOut">
              <a:rPr kumimoji="1" lang="ja-JP" altLang="en-US" smtClean="0"/>
              <a:t>2024/8/8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FE47-BAAD-429A-87E0-D86E19FBE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11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701E-6193-4888-BF4C-95B6C8E63FED}" type="datetimeFigureOut">
              <a:rPr kumimoji="1" lang="ja-JP" altLang="en-US" smtClean="0"/>
              <a:t>2024/8/8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FE47-BAAD-429A-87E0-D86E19FBE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70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701E-6193-4888-BF4C-95B6C8E63FED}" type="datetimeFigureOut">
              <a:rPr kumimoji="1" lang="ja-JP" altLang="en-US" smtClean="0"/>
              <a:t>2024/8/8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FE47-BAAD-429A-87E0-D86E19FBE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42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701E-6193-4888-BF4C-95B6C8E63FED}" type="datetimeFigureOut">
              <a:rPr kumimoji="1" lang="ja-JP" altLang="en-US" smtClean="0"/>
              <a:t>2024/8/8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FE47-BAAD-429A-87E0-D86E19FBE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57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701E-6193-4888-BF4C-95B6C8E63FED}" type="datetimeFigureOut">
              <a:rPr kumimoji="1" lang="ja-JP" altLang="en-US" smtClean="0"/>
              <a:t>2024/8/8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FE47-BAAD-429A-87E0-D86E19FBE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41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701E-6193-4888-BF4C-95B6C8E63FED}" type="datetimeFigureOut">
              <a:rPr kumimoji="1" lang="ja-JP" altLang="en-US" smtClean="0"/>
              <a:t>2024/8/8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FE47-BAAD-429A-87E0-D86E19FBE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77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B701E-6193-4888-BF4C-95B6C8E63FED}" type="datetimeFigureOut">
              <a:rPr kumimoji="1" lang="ja-JP" altLang="en-US" smtClean="0"/>
              <a:t>2024/8/8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FFE47-BAAD-429A-87E0-D86E19FBE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68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99" y="747549"/>
            <a:ext cx="3327498" cy="5615152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1026899" y="4991100"/>
            <a:ext cx="3164101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108597" y="1879600"/>
            <a:ext cx="3164101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70297" y="3684369"/>
            <a:ext cx="51139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青枠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の操作結果を、</a:t>
            </a:r>
            <a:r>
              <a:rPr kumimoji="1" lang="ja-JP" altLang="en-US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赤枠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に反映させず、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 smtClean="0">
                <a:solidFill>
                  <a:schemeClr val="accent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青枠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に反映させてください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部屋目の人数選択結果は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部屋目のカラムに反映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部屋目の人数選択結果は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部屋目のカラムに反映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・・・個々に独立した操作にしてください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42771" y="269816"/>
            <a:ext cx="1401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/index.html</a:t>
            </a:r>
            <a:endParaRPr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923393" y="13935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OK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30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242770" y="774801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1.html</a:t>
            </a:r>
            <a:endParaRPr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25" y="1234965"/>
            <a:ext cx="5057775" cy="2895600"/>
          </a:xfrm>
          <a:prstGeom prst="rect">
            <a:avLst/>
          </a:prstGeom>
        </p:spPr>
      </p:pic>
      <p:sp>
        <p:nvSpPr>
          <p:cNvPr id="19" name="正方形/長方形 18"/>
          <p:cNvSpPr/>
          <p:nvPr/>
        </p:nvSpPr>
        <p:spPr>
          <a:xfrm>
            <a:off x="2242071" y="3069978"/>
            <a:ext cx="2884677" cy="2981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2242071" y="3600271"/>
            <a:ext cx="2884677" cy="2981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254725" y="3219047"/>
            <a:ext cx="5442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ラジオボタンの選択は、各行ごとにできるようにしてください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・・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人目目のラジオボタンを選択すると、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人目のラジオボタンの選択が消えてしまいます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タイトル 1"/>
          <p:cNvSpPr txBox="1">
            <a:spLocks/>
          </p:cNvSpPr>
          <p:nvPr/>
        </p:nvSpPr>
        <p:spPr>
          <a:xfrm>
            <a:off x="350002" y="-29882"/>
            <a:ext cx="3334407" cy="5061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 smtClean="0">
                <a:solidFill>
                  <a:srgbClr val="FF0000"/>
                </a:solidFill>
              </a:rPr>
              <a:t>8/8</a:t>
            </a:r>
            <a:r>
              <a:rPr lang="ja-JP" altLang="en-US" sz="2000" dirty="0" smtClean="0">
                <a:solidFill>
                  <a:srgbClr val="FF0000"/>
                </a:solidFill>
              </a:rPr>
              <a:t>　修正点</a:t>
            </a:r>
            <a:endParaRPr lang="ja-JP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957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079" y="512633"/>
            <a:ext cx="6200775" cy="5838825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242770" y="774801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1.html</a:t>
            </a:r>
            <a:endParaRPr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1233078" y="1582284"/>
            <a:ext cx="5314867" cy="4072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291854" y="1582284"/>
            <a:ext cx="445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①部屋タイプを追加→②部屋タイプを削除→③部屋タイプを追加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の操作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をした際に表示されるフォームの値はデフォルト時に戻してください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・・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・前に入力したデータが残った状態で表示されます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タイトル 1"/>
          <p:cNvSpPr txBox="1">
            <a:spLocks/>
          </p:cNvSpPr>
          <p:nvPr/>
        </p:nvSpPr>
        <p:spPr>
          <a:xfrm>
            <a:off x="350002" y="-29882"/>
            <a:ext cx="3334407" cy="5061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 smtClean="0">
                <a:solidFill>
                  <a:srgbClr val="FF0000"/>
                </a:solidFill>
              </a:rPr>
              <a:t>8/8</a:t>
            </a:r>
            <a:r>
              <a:rPr lang="ja-JP" altLang="en-US" sz="2000" dirty="0" smtClean="0">
                <a:solidFill>
                  <a:srgbClr val="FF0000"/>
                </a:solidFill>
              </a:rPr>
              <a:t>　修正点</a:t>
            </a:r>
            <a:endParaRPr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07386" y="5901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①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91079" y="58183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②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399215" y="5901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③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131625" y="1597672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FF0000"/>
                </a:solidFill>
              </a:rPr>
              <a:t>①～③の操作をした後のフォームの状態</a:t>
            </a:r>
            <a:endParaRPr kumimoji="1" lang="en-US" altLang="ja-JP" sz="1400" dirty="0" smtClean="0">
              <a:solidFill>
                <a:srgbClr val="FF0000"/>
              </a:solidFill>
            </a:endParaRPr>
          </a:p>
          <a:p>
            <a:r>
              <a:rPr lang="ja-JP" altLang="en-US" sz="1400" dirty="0">
                <a:solidFill>
                  <a:srgbClr val="FF0000"/>
                </a:solidFill>
              </a:rPr>
              <a:t>入力データが残って</a:t>
            </a:r>
            <a:r>
              <a:rPr lang="ja-JP" altLang="en-US" sz="1400" dirty="0" smtClean="0">
                <a:solidFill>
                  <a:srgbClr val="FF0000"/>
                </a:solidFill>
              </a:rPr>
              <a:t>いるのでデフォルトの状態に</a:t>
            </a:r>
            <a:endParaRPr kumimoji="1" lang="en-US" altLang="ja-JP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342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242770" y="774801"/>
            <a:ext cx="1771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2.html</a:t>
            </a:r>
            <a:r>
              <a:rPr lang="ja-JP" altLang="en-US" dirty="0" smtClean="0"/>
              <a:t>以降全て</a:t>
            </a:r>
            <a:endParaRPr lang="ja-JP" altLang="en-US" dirty="0"/>
          </a:p>
        </p:txBody>
      </p:sp>
      <p:sp>
        <p:nvSpPr>
          <p:cNvPr id="23" name="タイトル 1"/>
          <p:cNvSpPr txBox="1">
            <a:spLocks/>
          </p:cNvSpPr>
          <p:nvPr/>
        </p:nvSpPr>
        <p:spPr>
          <a:xfrm>
            <a:off x="350002" y="-29882"/>
            <a:ext cx="3334407" cy="5061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 smtClean="0">
                <a:solidFill>
                  <a:srgbClr val="FF0000"/>
                </a:solidFill>
              </a:rPr>
              <a:t>8/8</a:t>
            </a:r>
            <a:r>
              <a:rPr lang="ja-JP" altLang="en-US" sz="2000" dirty="0" smtClean="0">
                <a:solidFill>
                  <a:srgbClr val="FF0000"/>
                </a:solidFill>
              </a:rPr>
              <a:t>　修正点</a:t>
            </a:r>
            <a:endParaRPr lang="ja-JP" altLang="en-US" sz="2000" dirty="0">
              <a:solidFill>
                <a:srgbClr val="FF0000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430" y="1356793"/>
            <a:ext cx="4244191" cy="461088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9166"/>
            <a:ext cx="5920445" cy="4698516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518374" y="4519448"/>
            <a:ext cx="2561157" cy="8662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102069" y="669722"/>
            <a:ext cx="3501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赤枠の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カレンダー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へ～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ボタンは全て「戻る」に表記を変更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※1.Html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は対象外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373686" y="850007"/>
            <a:ext cx="6171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「戻る」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ボタン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で手前のページが表示されたら、過去に入力した値がすべて残っている状態にしてください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・・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・現在はすべて消えてしまいます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719479" y="1466671"/>
            <a:ext cx="4610674" cy="3399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/>
          <p:cNvCxnSpPr/>
          <p:nvPr/>
        </p:nvCxnSpPr>
        <p:spPr>
          <a:xfrm flipV="1">
            <a:off x="3034030" y="3058510"/>
            <a:ext cx="3685449" cy="19585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5358947" y="4037794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FF0000"/>
                </a:solidFill>
              </a:rPr>
              <a:t>戻って表示されたページ</a:t>
            </a:r>
            <a:endParaRPr kumimoji="1" lang="en-US" altLang="ja-JP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000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132" y="2375504"/>
            <a:ext cx="5010150" cy="37338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80" y="2375504"/>
            <a:ext cx="5328745" cy="2679818"/>
          </a:xfrm>
          <a:prstGeom prst="rect">
            <a:avLst/>
          </a:prstGeom>
        </p:spPr>
      </p:pic>
      <p:cxnSp>
        <p:nvCxnSpPr>
          <p:cNvPr id="7" name="直線矢印コネクタ 6"/>
          <p:cNvCxnSpPr>
            <a:stCxn id="14" idx="3"/>
          </p:cNvCxnSpPr>
          <p:nvPr/>
        </p:nvCxnSpPr>
        <p:spPr>
          <a:xfrm>
            <a:off x="2165131" y="4937589"/>
            <a:ext cx="5276193" cy="7485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7231118" y="610930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代表者情報</a:t>
            </a:r>
            <a:endParaRPr kumimoji="1" lang="ja-JP" altLang="en-US" sz="1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695452" y="610930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同行者情報</a:t>
            </a:r>
            <a:endParaRPr kumimoji="1" lang="ja-JP" altLang="en-US" sz="1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077562" y="610930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予約情報の確認</a:t>
            </a:r>
            <a:endParaRPr kumimoji="1" lang="ja-JP" altLang="en-US" sz="1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50582" y="5743811"/>
            <a:ext cx="3595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表示しているナビに色付けをお願いします</a:t>
            </a:r>
            <a:endParaRPr kumimoji="1" lang="ja-JP" altLang="en-US" sz="1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627800" y="6141257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ナビの名前を変えてください</a:t>
            </a:r>
            <a:endParaRPr kumimoji="1" lang="ja-JP" altLang="en-US" sz="1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203064" y="4504468"/>
            <a:ext cx="1962067" cy="8662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9257647" y="4809942"/>
            <a:ext cx="1995565" cy="8662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10396619" y="1660634"/>
            <a:ext cx="208319" cy="31173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10063764" y="140332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同行者情報</a:t>
            </a:r>
            <a:endParaRPr kumimoji="1" lang="ja-JP" altLang="en-US" sz="1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008922" y="836501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ボタンの名前を変えてください</a:t>
            </a:r>
            <a:endParaRPr kumimoji="1" lang="ja-JP" altLang="en-US" sz="1400" dirty="0"/>
          </a:p>
        </p:txBody>
      </p:sp>
      <p:sp>
        <p:nvSpPr>
          <p:cNvPr id="21" name="正方形/長方形 20"/>
          <p:cNvSpPr/>
          <p:nvPr/>
        </p:nvSpPr>
        <p:spPr>
          <a:xfrm>
            <a:off x="242770" y="774801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4.html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3161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243079" y="1487145"/>
            <a:ext cx="11742983" cy="4876800"/>
            <a:chOff x="291690" y="896007"/>
            <a:chExt cx="11742983" cy="4876800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 rotWithShape="1">
            <a:blip r:embed="rId2"/>
            <a:srcRect r="12897"/>
            <a:stretch/>
          </p:blipFill>
          <p:spPr>
            <a:xfrm>
              <a:off x="291690" y="896007"/>
              <a:ext cx="3799818" cy="4876800"/>
            </a:xfrm>
            <a:prstGeom prst="rect">
              <a:avLst/>
            </a:prstGeom>
          </p:spPr>
        </p:pic>
        <p:sp>
          <p:nvSpPr>
            <p:cNvPr id="3" name="正方形/長方形 2"/>
            <p:cNvSpPr/>
            <p:nvPr/>
          </p:nvSpPr>
          <p:spPr>
            <a:xfrm>
              <a:off x="2434958" y="4998841"/>
              <a:ext cx="1376855" cy="25224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3" name="図 12"/>
            <p:cNvPicPr>
              <a:picLocks noChangeAspect="1"/>
            </p:cNvPicPr>
            <p:nvPr/>
          </p:nvPicPr>
          <p:blipFill rotWithShape="1">
            <a:blip r:embed="rId2"/>
            <a:srcRect r="12897"/>
            <a:stretch/>
          </p:blipFill>
          <p:spPr>
            <a:xfrm>
              <a:off x="4056993" y="896007"/>
              <a:ext cx="3799818" cy="4876800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 rotWithShape="1">
            <a:blip r:embed="rId2"/>
            <a:srcRect r="12897"/>
            <a:stretch/>
          </p:blipFill>
          <p:spPr>
            <a:xfrm>
              <a:off x="8234855" y="896007"/>
              <a:ext cx="3799818" cy="4876800"/>
            </a:xfrm>
            <a:prstGeom prst="rect">
              <a:avLst/>
            </a:prstGeom>
          </p:spPr>
        </p:pic>
        <p:sp>
          <p:nvSpPr>
            <p:cNvPr id="16" name="テキスト ボックス 15"/>
            <p:cNvSpPr txBox="1"/>
            <p:nvPr/>
          </p:nvSpPr>
          <p:spPr>
            <a:xfrm>
              <a:off x="2582211" y="4971076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 smtClean="0">
                  <a:solidFill>
                    <a:schemeClr val="bg1"/>
                  </a:solidFill>
                </a:rPr>
                <a:t>同行者情報</a:t>
              </a:r>
              <a:endParaRPr kumimoji="1" lang="ja-JP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6206851" y="5005904"/>
              <a:ext cx="1376855" cy="25224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6354104" y="4978139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 smtClean="0">
                  <a:solidFill>
                    <a:schemeClr val="bg1"/>
                  </a:solidFill>
                </a:rPr>
                <a:t>予約の確認</a:t>
              </a:r>
              <a:endParaRPr kumimoji="1" lang="ja-JP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10395276" y="5006691"/>
              <a:ext cx="1376855" cy="25224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10710691" y="4978926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 smtClean="0">
                  <a:solidFill>
                    <a:schemeClr val="bg1"/>
                  </a:solidFill>
                </a:rPr>
                <a:t>予約する</a:t>
              </a:r>
              <a:endParaRPr kumimoji="1" lang="ja-JP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正方形/長方形 22"/>
          <p:cNvSpPr/>
          <p:nvPr/>
        </p:nvSpPr>
        <p:spPr>
          <a:xfrm>
            <a:off x="0" y="260451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4.Html</a:t>
            </a:r>
            <a:r>
              <a:rPr lang="ja-JP" altLang="en-US" dirty="0" smtClean="0"/>
              <a:t>以降</a:t>
            </a:r>
            <a:endParaRPr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002023" y="71766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4html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628164" y="653542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</a:t>
            </a:r>
            <a:r>
              <a:rPr kumimoji="1" lang="en-US" altLang="ja-JP" dirty="0" smtClean="0"/>
              <a:t>html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21692" y="631362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6html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647324" y="978104"/>
            <a:ext cx="3058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FF0000"/>
                </a:solidFill>
              </a:rPr>
              <a:t>html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ファイルは</a:t>
            </a:r>
            <a:r>
              <a:rPr kumimoji="1" lang="en-US" altLang="ja-JP" sz="1200" dirty="0" smtClean="0">
                <a:solidFill>
                  <a:srgbClr val="FF0000"/>
                </a:solidFill>
              </a:rPr>
              <a:t>4html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のコピーで結構です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855356" y="65136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ファイル名</a:t>
            </a:r>
            <a:endParaRPr kumimoji="1" lang="ja-JP" altLang="en-US" sz="12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089820" y="63117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ファイル名</a:t>
            </a:r>
            <a:endParaRPr kumimoji="1" lang="ja-JP" altLang="en-US" sz="12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605338" y="920754"/>
            <a:ext cx="3058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FF0000"/>
                </a:solidFill>
              </a:rPr>
              <a:t>html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ファイルは</a:t>
            </a:r>
            <a:r>
              <a:rPr kumimoji="1" lang="en-US" altLang="ja-JP" sz="1200" dirty="0" smtClean="0">
                <a:solidFill>
                  <a:srgbClr val="FF0000"/>
                </a:solidFill>
              </a:rPr>
              <a:t>4html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のコピーで結構です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cxnSp>
        <p:nvCxnSpPr>
          <p:cNvPr id="33" name="直線矢印コネクタ 32"/>
          <p:cNvCxnSpPr>
            <a:stCxn id="3" idx="3"/>
          </p:cNvCxnSpPr>
          <p:nvPr/>
        </p:nvCxnSpPr>
        <p:spPr>
          <a:xfrm flipV="1">
            <a:off x="3763202" y="3682679"/>
            <a:ext cx="1081978" cy="20334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2501318" y="5320043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</a:rPr>
              <a:t>クリックで</a:t>
            </a:r>
            <a:r>
              <a:rPr lang="ja-JP" altLang="en-US" sz="1200" dirty="0" smtClean="0">
                <a:solidFill>
                  <a:srgbClr val="FF0000"/>
                </a:solidFill>
              </a:rPr>
              <a:t>遷移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cxnSp>
        <p:nvCxnSpPr>
          <p:cNvPr id="35" name="直線矢印コネクタ 34"/>
          <p:cNvCxnSpPr>
            <a:stCxn id="17" idx="3"/>
          </p:cNvCxnSpPr>
          <p:nvPr/>
        </p:nvCxnSpPr>
        <p:spPr>
          <a:xfrm flipV="1">
            <a:off x="7535095" y="3476625"/>
            <a:ext cx="1446004" cy="22465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6686727" y="5225603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</a:rPr>
              <a:t>クリックで</a:t>
            </a:r>
            <a:r>
              <a:rPr lang="ja-JP" altLang="en-US" sz="1200" dirty="0" smtClean="0">
                <a:solidFill>
                  <a:srgbClr val="FF0000"/>
                </a:solidFill>
              </a:rPr>
              <a:t>遷移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673422" y="6047099"/>
            <a:ext cx="1219617" cy="416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5467110" y="6041622"/>
            <a:ext cx="1219617" cy="416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10710691" y="6053568"/>
            <a:ext cx="1219617" cy="416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73422" y="645838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</a:rPr>
              <a:t>ナビ色を黒く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522920" y="651221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</a:rPr>
              <a:t>ナビ色を黒く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0762131" y="65075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</a:rPr>
              <a:t>ナビ色を黒く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48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t="15310"/>
          <a:stretch/>
        </p:blipFill>
        <p:spPr>
          <a:xfrm>
            <a:off x="520242" y="1124607"/>
            <a:ext cx="4177414" cy="5492094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2946858" y="4330700"/>
            <a:ext cx="1460042" cy="304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040197" y="2975532"/>
            <a:ext cx="4549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部屋目より先の部屋タイプ追加でフォームが表示される際も、</a:t>
            </a:r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「部屋タイプ」のプルダウンを表示してください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907150" y="4965700"/>
            <a:ext cx="3309250" cy="25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/>
          <p:cNvCxnSpPr/>
          <p:nvPr/>
        </p:nvCxnSpPr>
        <p:spPr>
          <a:xfrm flipH="1" flipV="1">
            <a:off x="1714500" y="2032000"/>
            <a:ext cx="38100" cy="2933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1923393" y="13935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OK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8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t="13527"/>
          <a:stretch/>
        </p:blipFill>
        <p:spPr>
          <a:xfrm>
            <a:off x="520242" y="1008993"/>
            <a:ext cx="4177414" cy="5607708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2946858" y="4330700"/>
            <a:ext cx="1460042" cy="304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830950" y="4740275"/>
            <a:ext cx="3309250" cy="25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789289" y="3898037"/>
            <a:ext cx="70326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部屋目より後に「部屋タイプの追加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をした場合は、</a:t>
            </a:r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表示された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タイトル（</a:t>
            </a:r>
            <a:r>
              <a:rPr kumimoji="1" lang="ja-JP" altLang="en-US" sz="1400" dirty="0" smtClean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緑枠の部分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）を「</a:t>
            </a:r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部屋目」「</a:t>
            </a:r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部屋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目」と数字を＋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4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ずつに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表示してください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赤枠内が現在すべて「</a:t>
            </a:r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部屋目」となります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830950" y="5099624"/>
            <a:ext cx="9497034" cy="134880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789288" y="5099624"/>
            <a:ext cx="55386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1P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目と同じように、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人数選択結果は選択操作をしたカラムに反映してください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・・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・カラム事に個々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に独立した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操作と表示に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してください</a:t>
            </a: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23393" y="13935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OK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63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42" y="131763"/>
            <a:ext cx="4177414" cy="6484938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632283" y="6083300"/>
            <a:ext cx="1460042" cy="30422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/>
          <p:cNvCxnSpPr/>
          <p:nvPr/>
        </p:nvCxnSpPr>
        <p:spPr>
          <a:xfrm flipV="1">
            <a:off x="2006600" y="5732779"/>
            <a:ext cx="2927350" cy="482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5019675" y="5460712"/>
            <a:ext cx="66078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こちらの「部屋タイプ削除」を押すと、青枠の</a:t>
            </a:r>
            <a:r>
              <a:rPr kumimoji="1"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部屋目が消されてしまいます</a:t>
            </a:r>
            <a:endParaRPr kumimoji="1"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・・・「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部屋タイプ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削除」のリンクが設置されているカラムが消えるようにしてください</a:t>
            </a:r>
            <a:endParaRPr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例：この場合はオレンジ枠</a:t>
            </a:r>
            <a:endParaRPr kumimoji="1"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20242" y="1038225"/>
            <a:ext cx="4070808" cy="3676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20242" y="4775086"/>
            <a:ext cx="4070808" cy="172096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923393" y="13935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OK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920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t="40862"/>
          <a:stretch/>
        </p:blipFill>
        <p:spPr>
          <a:xfrm>
            <a:off x="0" y="1156139"/>
            <a:ext cx="7629525" cy="2917826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3218092" y="2457890"/>
            <a:ext cx="2181226" cy="615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783147" y="2491760"/>
            <a:ext cx="3956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赤枠のボタンで次のページに遷移するようにしてください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97759" y="3319901"/>
            <a:ext cx="5645600" cy="754063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25504" y="3280018"/>
            <a:ext cx="5990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青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枠内は「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今どのページにいるのか」の「ナビゲーション」ですので、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クリック→ページ遷移の動作ではなくて結構です。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赤枠のボタンを押した後に遷移したページタイトル名のナビゲーションが色変更するようお願いします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/>
          <a:srcRect t="63123" r="23872"/>
          <a:stretch/>
        </p:blipFill>
        <p:spPr>
          <a:xfrm>
            <a:off x="1164318" y="5107948"/>
            <a:ext cx="3835472" cy="120150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r="17075"/>
          <a:stretch/>
        </p:blipFill>
        <p:spPr>
          <a:xfrm>
            <a:off x="5270711" y="5081170"/>
            <a:ext cx="3835472" cy="1190523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483429" y="432002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417816" y="4649795"/>
            <a:ext cx="3323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フォーム①の新幹線の選択へクリックし次のページへ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195508" y="4541132"/>
            <a:ext cx="31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次のページのナビゲーション：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「新幹線の選択」に色付けされ、他はグレーアウト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272920" y="5233432"/>
            <a:ext cx="1540818" cy="417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5087007" y="5849842"/>
            <a:ext cx="4172607" cy="417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289887" y="5968455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こちらはクリックしません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988315" y="3016979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★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ナビゲーションのリンクは外す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876183" y="219837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OK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789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25" y="723407"/>
            <a:ext cx="4943475" cy="5095875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3725673" y="1639051"/>
            <a:ext cx="1884727" cy="4525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705414" y="1639051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ラジオボタンに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42771" y="269816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2.html</a:t>
            </a:r>
            <a:endParaRPr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293979" y="2587469"/>
            <a:ext cx="1316421" cy="23103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705414" y="2576959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プルダウンに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841171" y="2884736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★全体でなく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一つ</a:t>
            </a:r>
            <a:r>
              <a:rPr lang="ja-JP" altLang="en-US" b="1" dirty="0" smtClean="0">
                <a:solidFill>
                  <a:srgbClr val="FF0000"/>
                </a:solidFill>
              </a:rPr>
              <a:t>ずつの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プルダウンにしてください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952189" y="166600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OK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7044794" y="3435667"/>
            <a:ext cx="1266825" cy="2638425"/>
            <a:chOff x="5970374" y="3344227"/>
            <a:chExt cx="1266825" cy="2638425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0374" y="3344227"/>
              <a:ext cx="1266825" cy="2638425"/>
            </a:xfrm>
            <a:prstGeom prst="rect">
              <a:avLst/>
            </a:prstGeom>
          </p:spPr>
        </p:pic>
        <p:sp>
          <p:nvSpPr>
            <p:cNvPr id="4" name="二等辺三角形 3"/>
            <p:cNvSpPr/>
            <p:nvPr/>
          </p:nvSpPr>
          <p:spPr>
            <a:xfrm flipV="1">
              <a:off x="7010400" y="3705768"/>
              <a:ext cx="129540" cy="13593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/>
            <p:cNvSpPr/>
            <p:nvPr/>
          </p:nvSpPr>
          <p:spPr>
            <a:xfrm flipV="1">
              <a:off x="7010400" y="4203245"/>
              <a:ext cx="129540" cy="13593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5"/>
            <p:cNvSpPr/>
            <p:nvPr/>
          </p:nvSpPr>
          <p:spPr>
            <a:xfrm flipV="1">
              <a:off x="7023839" y="4723582"/>
              <a:ext cx="129540" cy="13593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二等辺三角形 16"/>
            <p:cNvSpPr/>
            <p:nvPr/>
          </p:nvSpPr>
          <p:spPr>
            <a:xfrm flipV="1">
              <a:off x="7010400" y="5266032"/>
              <a:ext cx="129540" cy="13593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二等辺三角形 17"/>
            <p:cNvSpPr/>
            <p:nvPr/>
          </p:nvSpPr>
          <p:spPr>
            <a:xfrm flipV="1">
              <a:off x="7006798" y="5786369"/>
              <a:ext cx="129540" cy="13593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9" name="直線矢印コネクタ 18"/>
          <p:cNvCxnSpPr/>
          <p:nvPr/>
        </p:nvCxnSpPr>
        <p:spPr>
          <a:xfrm flipV="1">
            <a:off x="5610400" y="3561845"/>
            <a:ext cx="1361900" cy="2786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968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242771" y="269816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.html</a:t>
            </a:r>
            <a:endParaRPr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56794" y="1508605"/>
            <a:ext cx="1867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ページ表示のデフォルト時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01334" y="1960070"/>
            <a:ext cx="3884613" cy="3736933"/>
            <a:chOff x="1449387" y="1368425"/>
            <a:chExt cx="3884613" cy="3736933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9387" y="1368425"/>
              <a:ext cx="3884613" cy="3736933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7112" y="2784475"/>
              <a:ext cx="923173" cy="276225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7112" y="3514725"/>
              <a:ext cx="923173" cy="276225"/>
            </a:xfrm>
            <a:prstGeom prst="rect">
              <a:avLst/>
            </a:prstGeom>
          </p:spPr>
        </p:pic>
      </p:grpSp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6615" y="1951859"/>
            <a:ext cx="5667375" cy="2628900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4775801" y="1508605"/>
            <a:ext cx="7085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②それぞれ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「利用する」をクリック後の展開時（レンタルウェア、レンタルボードそれぞれ独立して表示させてください）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308587" y="454482"/>
            <a:ext cx="4891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こちらの説明不足もありすみませんが、以下のように設定をしていただけますか？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8686556" y="2406306"/>
            <a:ext cx="552037" cy="4525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7744193" y="3426090"/>
            <a:ext cx="1389298" cy="13209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133491" y="3940692"/>
            <a:ext cx="2564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③小人を増やすと、下にレンタルボードのカラムが表示されますので調整お願いします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4856" y="5150367"/>
            <a:ext cx="3790950" cy="1419225"/>
          </a:xfrm>
          <a:prstGeom prst="rect">
            <a:avLst/>
          </a:prstGeom>
        </p:spPr>
      </p:pic>
      <p:cxnSp>
        <p:nvCxnSpPr>
          <p:cNvPr id="22" name="直線矢印コネクタ 21"/>
          <p:cNvCxnSpPr/>
          <p:nvPr/>
        </p:nvCxnSpPr>
        <p:spPr>
          <a:xfrm>
            <a:off x="8952077" y="4747014"/>
            <a:ext cx="181414" cy="7372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1091080" y="8515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★次のページのようにしてください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37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/>
          <p:cNvGrpSpPr/>
          <p:nvPr/>
        </p:nvGrpSpPr>
        <p:grpSpPr>
          <a:xfrm>
            <a:off x="295361" y="1510862"/>
            <a:ext cx="4927700" cy="2335279"/>
            <a:chOff x="295361" y="1510862"/>
            <a:chExt cx="4927700" cy="2335279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 rotWithShape="1">
            <a:blip r:embed="rId2"/>
            <a:srcRect b="61044"/>
            <a:stretch/>
          </p:blipFill>
          <p:spPr>
            <a:xfrm>
              <a:off x="347499" y="1510862"/>
              <a:ext cx="4875562" cy="1274379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 rotWithShape="1">
            <a:blip r:embed="rId2"/>
            <a:srcRect t="67570"/>
            <a:stretch/>
          </p:blipFill>
          <p:spPr>
            <a:xfrm>
              <a:off x="295361" y="2785241"/>
              <a:ext cx="4875562" cy="1060900"/>
            </a:xfrm>
            <a:prstGeom prst="rect">
              <a:avLst/>
            </a:prstGeom>
          </p:spPr>
        </p:pic>
      </p:grpSp>
      <p:sp>
        <p:nvSpPr>
          <p:cNvPr id="12" name="正方形/長方形 11"/>
          <p:cNvSpPr/>
          <p:nvPr/>
        </p:nvSpPr>
        <p:spPr>
          <a:xfrm>
            <a:off x="242771" y="269816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.html</a:t>
            </a:r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b="30710"/>
          <a:stretch/>
        </p:blipFill>
        <p:spPr>
          <a:xfrm>
            <a:off x="6984841" y="554420"/>
            <a:ext cx="4794545" cy="5058104"/>
          </a:xfrm>
          <a:prstGeom prst="rect">
            <a:avLst/>
          </a:prstGeom>
        </p:spPr>
      </p:pic>
      <p:cxnSp>
        <p:nvCxnSpPr>
          <p:cNvPr id="23" name="直線矢印コネクタ 22"/>
          <p:cNvCxnSpPr/>
          <p:nvPr/>
        </p:nvCxnSpPr>
        <p:spPr>
          <a:xfrm flipV="1">
            <a:off x="4085788" y="1203045"/>
            <a:ext cx="3891564" cy="1060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4006960" y="3220390"/>
            <a:ext cx="3970392" cy="3179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1091080" y="1018379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それぞれの利用する</a:t>
            </a:r>
            <a:r>
              <a:rPr lang="ja-JP" altLang="en-US" b="1" dirty="0" err="1" smtClean="0">
                <a:solidFill>
                  <a:srgbClr val="FF0000"/>
                </a:solidFill>
              </a:rPr>
              <a:t>を</a:t>
            </a:r>
            <a:r>
              <a:rPr lang="ja-JP" altLang="en-US" b="1" dirty="0" smtClean="0">
                <a:solidFill>
                  <a:srgbClr val="FF0000"/>
                </a:solidFill>
              </a:rPr>
              <a:t>クリックと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251034" y="851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それぞれ展開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66925" y="4004291"/>
            <a:ext cx="3585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「レンタルウェア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日」の仕様が二つ並んでいるイメージです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8790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/>
          <p:cNvSpPr txBox="1"/>
          <p:nvPr/>
        </p:nvSpPr>
        <p:spPr>
          <a:xfrm>
            <a:off x="5688934" y="2693155"/>
            <a:ext cx="1205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赤枠は入力欄に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42771" y="269816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4.html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682933" y="4680119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プルダウンに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75" y="869718"/>
            <a:ext cx="4844558" cy="3666152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2115948" y="4083362"/>
            <a:ext cx="1474977" cy="2981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115948" y="2702794"/>
            <a:ext cx="2884677" cy="2981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2115947" y="3133040"/>
            <a:ext cx="2884677" cy="2981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134" y="4574101"/>
            <a:ext cx="4157066" cy="2240798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944374" y="4684939"/>
            <a:ext cx="1171574" cy="2981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76097" y="4435601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住所に表記変更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186264" y="4667978"/>
            <a:ext cx="3147736" cy="36570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4"/>
          <a:srcRect r="37576"/>
          <a:stretch/>
        </p:blipFill>
        <p:spPr>
          <a:xfrm>
            <a:off x="6581862" y="1033463"/>
            <a:ext cx="3562264" cy="900112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9784684" y="1287869"/>
            <a:ext cx="1462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デフォルトはオレンジ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回クリックでグレーに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327154" y="24118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OK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04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716</Words>
  <Application>Microsoft Office PowerPoint</Application>
  <PresentationFormat>ワイド画面</PresentationFormat>
  <Paragraphs>101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安藤 未加（西鉄旅行）</dc:creator>
  <cp:lastModifiedBy>安藤 未加（西鉄旅行）</cp:lastModifiedBy>
  <cp:revision>22</cp:revision>
  <cp:lastPrinted>2024-08-07T03:56:32Z</cp:lastPrinted>
  <dcterms:created xsi:type="dcterms:W3CDTF">2024-08-07T01:27:24Z</dcterms:created>
  <dcterms:modified xsi:type="dcterms:W3CDTF">2024-08-08T01:52:28Z</dcterms:modified>
</cp:coreProperties>
</file>