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1B00-16CB-A349-B06B-57065238D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6C3DE-F6A3-8349-BF6D-E309382B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54A39-9E31-DE44-9CDE-947D73F1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EA9EB-6AB5-DE4F-985E-FD401616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A9BA5-ABCC-F148-9A72-BA29157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49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EC3DE-5605-674E-9241-59C83DFF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80DDC-DAAD-E243-B434-CD6D454E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4CF02-C9EB-1941-A62B-92CBFF8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624B4-F3AF-1949-B303-3FDC0FB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62B3C-F3D3-0140-B395-6E323920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2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3F954-CB0E-4641-8432-61D1AE19B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17DAF-4B76-864C-9D34-B5C82A58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7B2C-7727-C840-8318-88D712B1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1B9B8-C5A9-CF41-BC14-B490F2D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7A05B-498A-6D43-BBB9-1D9E958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9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C13AA-2646-8E4B-B02E-7171174B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EF63-A9C0-6941-B34D-5D0B0C7C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D5BC1-04E5-9141-B79F-0EF0D5B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E1EB2-E5F5-3248-A281-AB9055BA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B7FFB-D8A6-9E43-9A15-8021145D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7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6BAB-CCEE-774B-8799-07A2C360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274F8-DD63-A144-A269-3975C73E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9B33B-9A93-A24C-9854-07C0061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6C1BD-F95F-264B-9C43-A94AA878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4F56-5B13-A349-9C21-985347C7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3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51A9-10C4-724F-8F02-76F6284A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0125C-3FC4-404C-A7C7-1570ADE34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37ADC-5B26-884E-8EE9-E5EA9E25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68D33-3770-2041-8A8C-0A39CFD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BEF9F-0D98-2542-88C5-2844F384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80104-B092-0749-AB22-B5FB3B96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17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BB3E-CC16-B243-97F0-D2799E2A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04EFB-3304-934C-844D-ABC499CF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C5C51-8958-8A41-8A4F-9F0198F5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AC3D6-8283-D846-8122-DB3445483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66DA93-1338-8D49-848C-08234FA9E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924B6-14FD-984B-A0F0-E0108512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5D106-02F0-7C42-832B-9ADC785E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C1424-979A-B441-84E5-E9F19E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8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035F0-7EC9-3541-A2C2-8C0C3A9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8D778D-E0AA-2D43-AFDE-CDD3910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A6D3F-CE2A-5440-977D-1DFA4BD7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53FB1-A627-D24F-8EC4-6EAB2FDD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3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B9E775-7C04-E148-BCB0-3EBEA9A8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39A2AC-FAE7-F84E-B30F-E84C0DF0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F4494-51FF-6B46-99F9-854D206C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3535D-AD58-9748-8C8F-2AC6F32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C9E7-C8C3-9D44-8F00-E1A41566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4C508-28A1-504A-9C07-E446AC1C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ADB0-5D22-484C-BD23-943701F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C66C5-9F1C-DA47-AC40-927740D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17AE5-0446-AC47-B2C2-ECF48166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2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2154-340A-B147-88A3-DE29AD4D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D7CD3-CC6C-BC4E-BC96-A5E296B3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3CB23-2F6D-0A4B-B204-3D529955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45681-AB2F-7548-A614-8F4942B9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93536-23F8-814B-803B-EA19126A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C39E9-5A3C-AA41-8CAB-D8B8D5FA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89838-8C0D-B248-9557-AD4FAF6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5B82B-5B85-C34C-B736-CE4C6D1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83B9F-3BC5-C945-9F6D-2865FFFB4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6206-E2B6-F04B-A6CC-21C7A701FD2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D5D89-A5AA-884A-8979-1DDE8C01C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8F20-2791-6F44-991E-466B60566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F80A-7B59-0F48-BB18-B4057926A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0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7F4430D1-6C36-FD4F-AB0E-018DDFBC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01" y="66672"/>
            <a:ext cx="1097605" cy="10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3">
            <a:extLst>
              <a:ext uri="{FF2B5EF4-FFF2-40B4-BE49-F238E27FC236}">
                <a16:creationId xmlns:a16="http://schemas.microsoft.com/office/drawing/2014/main" id="{5D2A64DC-B0E4-7D4A-BB40-EDED23F8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72" y="2027993"/>
            <a:ext cx="2057542" cy="124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328697-358F-FF4F-BFB7-A169FE53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EB7C5-400A-2340-9272-21136BD5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73779A-3CD3-3347-8577-10B6674B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994" y="1642797"/>
            <a:ext cx="2211633" cy="2211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B50A95-F831-9F43-9081-AC838265C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994" y="3915950"/>
            <a:ext cx="2019129" cy="122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39598D-D569-7449-AECA-EC7391031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667" y="5073746"/>
            <a:ext cx="2797977" cy="1390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554E7B-DF7D-BC40-8982-5018B39E3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46" y="5004163"/>
            <a:ext cx="2494172" cy="1276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FFEB7E-6483-EC4E-A2A0-38C5E4BD91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333" y="3638342"/>
            <a:ext cx="2797978" cy="13404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68E71D-2B93-FF43-B2E1-A5E8F51A5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77" y="2210349"/>
            <a:ext cx="3048000" cy="1524000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33A6D2A-4A54-DC49-BF48-1169DBC9A15E}"/>
              </a:ext>
            </a:extLst>
          </p:cNvPr>
          <p:cNvCxnSpPr>
            <a:cxnSpLocks/>
          </p:cNvCxnSpPr>
          <p:nvPr/>
        </p:nvCxnSpPr>
        <p:spPr>
          <a:xfrm flipH="1">
            <a:off x="6017342" y="1091628"/>
            <a:ext cx="1" cy="91063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9E887EC-A154-C745-9906-50632919391A}"/>
              </a:ext>
            </a:extLst>
          </p:cNvPr>
          <p:cNvSpPr txBox="1"/>
          <p:nvPr/>
        </p:nvSpPr>
        <p:spPr>
          <a:xfrm>
            <a:off x="6033704" y="137864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78280E-971F-0249-8389-77163335499D}"/>
              </a:ext>
            </a:extLst>
          </p:cNvPr>
          <p:cNvSpPr txBox="1"/>
          <p:nvPr/>
        </p:nvSpPr>
        <p:spPr>
          <a:xfrm>
            <a:off x="5290246" y="3315137"/>
            <a:ext cx="18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0AEA3F0-A1D5-6345-BCDD-935C64EAA496}"/>
              </a:ext>
            </a:extLst>
          </p:cNvPr>
          <p:cNvCxnSpPr>
            <a:cxnSpLocks/>
          </p:cNvCxnSpPr>
          <p:nvPr/>
        </p:nvCxnSpPr>
        <p:spPr>
          <a:xfrm>
            <a:off x="6727971" y="2764799"/>
            <a:ext cx="2211634" cy="1830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C7AB7A-183F-BD4B-BDD4-48B29DC89D2B}"/>
              </a:ext>
            </a:extLst>
          </p:cNvPr>
          <p:cNvSpPr txBox="1"/>
          <p:nvPr/>
        </p:nvSpPr>
        <p:spPr>
          <a:xfrm>
            <a:off x="7988651" y="2423466"/>
            <a:ext cx="594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EFC995-049A-804A-A63F-175C48B361A8}"/>
              </a:ext>
            </a:extLst>
          </p:cNvPr>
          <p:cNvCxnSpPr>
            <a:cxnSpLocks/>
          </p:cNvCxnSpPr>
          <p:nvPr/>
        </p:nvCxnSpPr>
        <p:spPr>
          <a:xfrm>
            <a:off x="10033888" y="3179349"/>
            <a:ext cx="0" cy="71180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599B07E-4049-6048-ADE7-5E8C8AFC03ED}"/>
              </a:ext>
            </a:extLst>
          </p:cNvPr>
          <p:cNvCxnSpPr>
            <a:cxnSpLocks/>
          </p:cNvCxnSpPr>
          <p:nvPr/>
        </p:nvCxnSpPr>
        <p:spPr>
          <a:xfrm flipH="1">
            <a:off x="8507610" y="5231696"/>
            <a:ext cx="1094853" cy="37134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E975B4A-3635-9E4F-9700-BC0D3609E8B6}"/>
              </a:ext>
            </a:extLst>
          </p:cNvPr>
          <p:cNvCxnSpPr>
            <a:cxnSpLocks/>
          </p:cNvCxnSpPr>
          <p:nvPr/>
        </p:nvCxnSpPr>
        <p:spPr>
          <a:xfrm flipH="1" flipV="1">
            <a:off x="2590691" y="5711903"/>
            <a:ext cx="4778913" cy="1385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D6A97B-B7CE-6C45-AFC9-21835D36CE7F}"/>
              </a:ext>
            </a:extLst>
          </p:cNvPr>
          <p:cNvSpPr txBox="1"/>
          <p:nvPr/>
        </p:nvSpPr>
        <p:spPr>
          <a:xfrm>
            <a:off x="7010667" y="477104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D2EE4A5-504B-F746-BA7F-AABE8460439B}"/>
              </a:ext>
            </a:extLst>
          </p:cNvPr>
          <p:cNvSpPr txBox="1"/>
          <p:nvPr/>
        </p:nvSpPr>
        <p:spPr>
          <a:xfrm>
            <a:off x="10203567" y="5094203"/>
            <a:ext cx="87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0D0D589-0E4C-364A-9E53-F9A71DD4ECCB}"/>
              </a:ext>
            </a:extLst>
          </p:cNvPr>
          <p:cNvSpPr txBox="1"/>
          <p:nvPr/>
        </p:nvSpPr>
        <p:spPr>
          <a:xfrm>
            <a:off x="834111" y="3276765"/>
            <a:ext cx="18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C8E53D2E-2E29-6B4B-A463-32FBFEB1400B}"/>
              </a:ext>
            </a:extLst>
          </p:cNvPr>
          <p:cNvSpPr/>
          <p:nvPr/>
        </p:nvSpPr>
        <p:spPr>
          <a:xfrm>
            <a:off x="4611555" y="2086958"/>
            <a:ext cx="3042875" cy="2628149"/>
          </a:xfrm>
          <a:prstGeom prst="rect">
            <a:avLst/>
          </a:prstGeom>
          <a:solidFill>
            <a:schemeClr val="l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7C4C8EA6-3AD3-9C4D-AD5B-A59FC8F73E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04"/>
          <a:stretch/>
        </p:blipFill>
        <p:spPr>
          <a:xfrm>
            <a:off x="3676085" y="1598229"/>
            <a:ext cx="1614162" cy="1115714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5D8B66E0-0A1B-FF43-AC44-0F5B796FAAA6}"/>
              </a:ext>
            </a:extLst>
          </p:cNvPr>
          <p:cNvSpPr txBox="1"/>
          <p:nvPr/>
        </p:nvSpPr>
        <p:spPr>
          <a:xfrm>
            <a:off x="3507784" y="3975673"/>
            <a:ext cx="18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228ED22-7DEE-0644-8802-6811AF2688C7}"/>
              </a:ext>
            </a:extLst>
          </p:cNvPr>
          <p:cNvCxnSpPr>
            <a:cxnSpLocks/>
          </p:cNvCxnSpPr>
          <p:nvPr/>
        </p:nvCxnSpPr>
        <p:spPr>
          <a:xfrm flipH="1" flipV="1">
            <a:off x="6407009" y="4667015"/>
            <a:ext cx="1009064" cy="69399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E35C64C4-9FF4-DF4E-A432-4CD0E4F25E47}"/>
              </a:ext>
            </a:extLst>
          </p:cNvPr>
          <p:cNvCxnSpPr>
            <a:cxnSpLocks/>
          </p:cNvCxnSpPr>
          <p:nvPr/>
        </p:nvCxnSpPr>
        <p:spPr>
          <a:xfrm flipH="1" flipV="1">
            <a:off x="2992225" y="3335483"/>
            <a:ext cx="1545367" cy="6057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805E13D-C929-634A-A74E-25C4FE48A014}"/>
              </a:ext>
            </a:extLst>
          </p:cNvPr>
          <p:cNvSpPr txBox="1"/>
          <p:nvPr/>
        </p:nvSpPr>
        <p:spPr>
          <a:xfrm>
            <a:off x="1584421" y="5119113"/>
            <a:ext cx="154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Geographical Heat Map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3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2020-03-14T03:59:58Z</dcterms:created>
  <dcterms:modified xsi:type="dcterms:W3CDTF">2020-03-14T04:55:01Z</dcterms:modified>
</cp:coreProperties>
</file>