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 Welcome to REACT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https://github.com/FullstackAcademy/Study-Saturday-Week3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createDB</a:t>
            </a:r>
            <a:r>
              <a:rPr lang="en-US" dirty="0"/>
              <a:t> study-</a:t>
            </a:r>
            <a:r>
              <a:rPr lang="en-US" dirty="0" err="1"/>
              <a:t>saturdays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run seed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Show list of all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Starting point: git checkout cycle-1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browser/ </a:t>
            </a:r>
            <a:r>
              <a:rPr lang="en-US" dirty="0" err="1"/>
              <a:t>index.js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import `React` and `</a:t>
            </a:r>
            <a:r>
              <a:rPr lang="en-US" dirty="0" err="1"/>
              <a:t>ReactDOM</a:t>
            </a:r>
            <a:r>
              <a:rPr lang="en-US" dirty="0"/>
              <a:t>` and use the latter to render a heading that says “Hello React!”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Create a components folder in the browser folder.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that new components folder, create a &lt;Main&gt; component that fetches a list of all students from the server. It should render a table of students with one column, the student’s full name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11:00am</a:t>
            </a:r>
          </a:p>
        </p:txBody>
      </p:sp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Cycle-2 : Create Test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059"/>
            <a:ext cx="10515600" cy="38059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Starting point: git checkout cycle-2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Lets create test model in </a:t>
            </a:r>
            <a:r>
              <a:rPr lang="en-US" dirty="0" err="1"/>
              <a:t>db</a:t>
            </a:r>
            <a:r>
              <a:rPr lang="en-US" dirty="0"/>
              <a:t>/models/</a:t>
            </a:r>
            <a:r>
              <a:rPr lang="en-US" dirty="0" err="1"/>
              <a:t>test.js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12:00pm</a:t>
            </a:r>
          </a:p>
        </p:txBody>
      </p:sp>
    </p:spTree>
    <p:extLst>
      <p:ext uri="{BB962C8B-B14F-4D97-AF65-F5344CB8AC3E}">
        <p14:creationId xmlns:p14="http://schemas.microsoft.com/office/powerpoint/2010/main" val="288084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Cycle-3 : Create Student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Starting point: git checkout cycle-3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Time to create the following routes: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post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delete ‘/:id’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2:00pm</a:t>
            </a:r>
          </a:p>
        </p:txBody>
      </p:sp>
    </p:spTree>
    <p:extLst>
      <p:ext uri="{BB962C8B-B14F-4D97-AF65-F5344CB8AC3E}">
        <p14:creationId xmlns:p14="http://schemas.microsoft.com/office/powerpoint/2010/main" val="293576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195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REACT FRONT END</vt:lpstr>
      <vt:lpstr>Hi! Welcome to REACT workshop</vt:lpstr>
      <vt:lpstr>Cycle-1 : Show list of all Students</vt:lpstr>
      <vt:lpstr>Cycle-2 : Create Test model</vt:lpstr>
      <vt:lpstr>Cycle-3 : Create Student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28</cp:revision>
  <cp:lastPrinted>2018-09-22T14:32:30Z</cp:lastPrinted>
  <dcterms:created xsi:type="dcterms:W3CDTF">2018-08-24T20:49:26Z</dcterms:created>
  <dcterms:modified xsi:type="dcterms:W3CDTF">2018-09-26T17:40:55Z</dcterms:modified>
</cp:coreProperties>
</file>