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87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4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F9547-CB8F-FB4F-A0B6-7564E6CE05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2C7AD1-ED58-4047-98F0-FC37B8738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A2A64-5ADB-9F42-95A7-0BC222BD6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2177-2CA0-4843-8C19-73F5643914DD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2FAA9-5801-314B-9F22-0C92CCCDB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3A309-7F3C-4E44-8567-915A0C4DE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79E7-C3A2-6346-9F94-3F702E01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641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B44A2-957A-A449-A6A3-1C619D127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183044-D603-144D-9DCC-359167C9F4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7C5E5-27E4-B345-9522-B4EAEB975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2177-2CA0-4843-8C19-73F5643914DD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DFCEB-5371-1540-B338-EE3D6AA7A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55276-3218-3445-BAA1-B88B746F6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79E7-C3A2-6346-9F94-3F702E01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555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F99C80-73B8-DB49-9D24-64762C8559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A2A0C3-B5F4-2B45-B6CE-C25ADBE4B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30EDB-1FD9-4B4F-AC20-9A3DCE823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2177-2CA0-4843-8C19-73F5643914DD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6D2BD-2DF7-E943-96DF-5806398C9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FEFEC-3472-104C-9E73-867E5B28A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79E7-C3A2-6346-9F94-3F702E01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57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8F2DA-C8A9-864B-9D37-350BFB45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D8CDD-0568-5548-BDC2-5D12A21CC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5DBA9-BE52-2C48-9D16-FEC66BA97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2177-2CA0-4843-8C19-73F5643914DD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D3B7F-A68B-CD49-940D-1DE544A27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ECC6A-5BAB-3C4A-91B4-8195321D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79E7-C3A2-6346-9F94-3F702E01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407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874DB-46C8-0C4A-A54B-15EF60A1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BC28A-0F1E-D346-A3A7-9C6326CB0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94351-5011-224C-819A-71FD09CB6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2177-2CA0-4843-8C19-73F5643914DD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6990D-9837-6845-87FE-A244FAD38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60835-00A4-7A46-A47A-5F9B036E5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79E7-C3A2-6346-9F94-3F702E01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84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2B5C0-E1F6-644B-9C11-0AA2D07B6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7F32F-2E34-2F47-810A-68DC1F298D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E583C8-180A-B841-87DD-8FDC56699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79A914-0FCC-7A47-ABFB-33C59436F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2177-2CA0-4843-8C19-73F5643914DD}" type="datetimeFigureOut">
              <a:rPr lang="en-US" smtClean="0"/>
              <a:t>9/26/18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2293F-0796-ED42-B372-5E45FE7D0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B3D5A-F181-5945-9EA7-69005E15F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79E7-C3A2-6346-9F94-3F702E01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52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BF7E8-C39D-FC4A-9CCC-0EFB8634D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96B2F6-DE31-3A45-80E6-1BA3AA1FE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86116-9A0F-9F4A-94AF-4C10941E1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E0DBF9-206B-7A46-BD82-228376AFE5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9D61CA-717C-6F46-B375-1E40112503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76F978-15B5-B24E-992B-E9FE4CFF4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2177-2CA0-4843-8C19-73F5643914DD}" type="datetimeFigureOut">
              <a:rPr lang="en-US" smtClean="0"/>
              <a:t>9/26/18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630F12-33ED-1949-B3FA-C32A0EC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5E6D97-8152-C047-AAC2-F16EB83BB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79E7-C3A2-6346-9F94-3F702E01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189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1A937-4212-7044-80DD-791F6B4E0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863A74-489B-8C4D-A09B-D1305BB0F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2177-2CA0-4843-8C19-73F5643914DD}" type="datetimeFigureOut">
              <a:rPr lang="en-US" smtClean="0"/>
              <a:t>9/26/18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58D7BB-94EF-0045-A456-4E5979368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7163AF-D3ED-3D4C-BC30-187318A4B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79E7-C3A2-6346-9F94-3F702E01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854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751191-1FA5-724F-8F3E-F09D5B5AA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2177-2CA0-4843-8C19-73F5643914DD}" type="datetimeFigureOut">
              <a:rPr lang="en-US" smtClean="0"/>
              <a:t>9/26/18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2C04E3-BDB3-3B46-A633-29C956AB5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9BA764-6164-584D-A257-2DD25FC34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79E7-C3A2-6346-9F94-3F702E01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3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5CEC7-85E0-4145-B5F8-0FD9F2E01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A88CC-E239-4C46-AB60-D2E333043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39BA10-DCE3-954A-84D4-8390F2469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F044B7-4561-914E-8FAC-3D8400F6A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2177-2CA0-4843-8C19-73F5643914DD}" type="datetimeFigureOut">
              <a:rPr lang="en-US" smtClean="0"/>
              <a:t>9/26/18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CB20F-02E6-F149-87A2-77E12DCC6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7476F-3BD6-D84C-A928-34F841092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79E7-C3A2-6346-9F94-3F702E01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34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32AFB-7435-614E-AD3B-24DB9C04E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8DEE6E-8C3C-A845-B594-9F48A85EAB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330FAB-A62F-134B-ADA4-8D3F81794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80D64-ECCB-B94A-9005-6946A6CAF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2177-2CA0-4843-8C19-73F5643914DD}" type="datetimeFigureOut">
              <a:rPr lang="en-US" smtClean="0"/>
              <a:t>9/26/18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AC1752-DD45-504E-BF65-D920A673A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BEBA20-4748-BE47-AD5F-C431FB0F1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79E7-C3A2-6346-9F94-3F702E01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01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C151BE-AC45-CF4B-8BEE-16A4DC84A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1607B-8CF2-D044-9542-B70838661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CC744-CD84-FC44-9A40-29700215E5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62177-2CA0-4843-8C19-73F5643914DD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B4458-F774-F941-B116-68EC8939B4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6FC72-AC20-F646-AE2E-932E7D2606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079E7-C3A2-6346-9F94-3F702E01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6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ullstackAcademy/Study-Saturday-Week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B92C5-6891-434B-848C-ED956CFF59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REACT FRONT 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B239A4-5682-BF4C-963F-675FE520A9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646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851E6-3DB7-7242-B2E9-A1CC6A5E8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Hi! Welcome to REACT 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F4BA8-948C-DD46-8C95-8B589CF1D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Follow these steps: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Clone repo: </a:t>
            </a:r>
            <a:r>
              <a:rPr lang="en-US" dirty="0">
                <a:hlinkClick r:id="rId2"/>
              </a:rPr>
              <a:t>https://github.com/FullstackAcademy/Study-Saturday-Week3</a:t>
            </a:r>
            <a:r>
              <a:rPr lang="en-US" dirty="0"/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/>
              <a:t>createDB</a:t>
            </a:r>
            <a:r>
              <a:rPr lang="en-US" dirty="0"/>
              <a:t> study-</a:t>
            </a:r>
            <a:r>
              <a:rPr lang="en-US" dirty="0" err="1"/>
              <a:t>saturdays</a:t>
            </a:r>
            <a:r>
              <a:rPr lang="en-US" dirty="0"/>
              <a:t>  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/>
              <a:t>npm</a:t>
            </a:r>
            <a:r>
              <a:rPr lang="en-US" dirty="0"/>
              <a:t> install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/>
              <a:t>npm</a:t>
            </a:r>
            <a:r>
              <a:rPr lang="en-US" dirty="0"/>
              <a:t> run seed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git checkout cycle-1</a:t>
            </a:r>
          </a:p>
        </p:txBody>
      </p:sp>
    </p:spTree>
    <p:extLst>
      <p:ext uri="{BB962C8B-B14F-4D97-AF65-F5344CB8AC3E}">
        <p14:creationId xmlns:p14="http://schemas.microsoft.com/office/powerpoint/2010/main" val="2321244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62B74-34C6-884C-9390-E704EE952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Cycle-1 : Show list of all Students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2B538-3036-7144-A3B3-13858BAE5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Starting point: git checkout cycle-1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In browser/ </a:t>
            </a:r>
            <a:r>
              <a:rPr lang="en-US" dirty="0" err="1"/>
              <a:t>index.js</a:t>
            </a:r>
            <a:endParaRPr lang="en-US" dirty="0"/>
          </a:p>
          <a:p>
            <a:pPr lvl="1">
              <a:buFont typeface="Wingdings" pitchFamily="2" charset="2"/>
              <a:buChar char="Ø"/>
            </a:pPr>
            <a:r>
              <a:rPr lang="en-US" dirty="0"/>
              <a:t> import `React` and `</a:t>
            </a:r>
            <a:r>
              <a:rPr lang="en-US" dirty="0" err="1"/>
              <a:t>ReactDOM</a:t>
            </a:r>
            <a:r>
              <a:rPr lang="en-US" dirty="0"/>
              <a:t>` and use the latter to render a heading that says “Hello React!”</a:t>
            </a:r>
            <a:endParaRPr lang="en-US" sz="2800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Create a components folder in the browser folder.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In that new components folder, create a &lt;Main&gt; component that fetches a list of all students from the server. It should render a table of students with one column, the student’s full name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Review at 1:00pm</a:t>
            </a:r>
          </a:p>
        </p:txBody>
      </p:sp>
    </p:spTree>
    <p:extLst>
      <p:ext uri="{BB962C8B-B14F-4D97-AF65-F5344CB8AC3E}">
        <p14:creationId xmlns:p14="http://schemas.microsoft.com/office/powerpoint/2010/main" val="4228932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62B74-34C6-884C-9390-E704EE952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Cycle-2 : Shows Students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2B538-3036-7144-A3B3-13858BAE5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1059"/>
            <a:ext cx="10515600" cy="380590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Add a second column to the table.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 In the second column, add a word like “Details”, that, when clicked, renders all of that student’s test scores below the table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Review at 3:30pm</a:t>
            </a:r>
          </a:p>
        </p:txBody>
      </p:sp>
    </p:spTree>
    <p:extLst>
      <p:ext uri="{BB962C8B-B14F-4D97-AF65-F5344CB8AC3E}">
        <p14:creationId xmlns:p14="http://schemas.microsoft.com/office/powerpoint/2010/main" val="2880849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2867</TotalTime>
  <Words>173</Words>
  <Application>Microsoft Macintosh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REACT FRONT END</vt:lpstr>
      <vt:lpstr>Hi! Welcome to REACT workshop</vt:lpstr>
      <vt:lpstr>Cycle-1 : Show list of all Students</vt:lpstr>
      <vt:lpstr>Cycle-2 : Shows Students Tests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FORMS</dc:title>
  <dc:creator>noortasnuva@gmail.com</dc:creator>
  <cp:lastModifiedBy>Hardik Doshi</cp:lastModifiedBy>
  <cp:revision>29</cp:revision>
  <cp:lastPrinted>2018-09-22T14:32:30Z</cp:lastPrinted>
  <dcterms:created xsi:type="dcterms:W3CDTF">2018-08-24T20:49:26Z</dcterms:created>
  <dcterms:modified xsi:type="dcterms:W3CDTF">2018-09-26T18:27:23Z</dcterms:modified>
</cp:coreProperties>
</file>