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 Welcome to REACT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https://github.com/FullstackAcademy/Study-Saturday-Week3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createDB</a:t>
            </a:r>
            <a:r>
              <a:rPr lang="en-US" dirty="0"/>
              <a:t> study-</a:t>
            </a:r>
            <a:r>
              <a:rPr lang="en-US" dirty="0" err="1"/>
              <a:t>saturdays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Show list of all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4862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browser/ </a:t>
            </a:r>
            <a:r>
              <a:rPr lang="en-US" dirty="0" err="1"/>
              <a:t>index.js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import `React` and `</a:t>
            </a:r>
            <a:r>
              <a:rPr lang="en-US" dirty="0" err="1"/>
              <a:t>ReactDOM</a:t>
            </a:r>
            <a:r>
              <a:rPr lang="en-US" dirty="0"/>
              <a:t>` and use the latter to render a heading that says “Hello React!”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Create a components folder in the browser folder.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that new components folder, create a &lt;Main&gt; component that fetches a list of all students from the server. It should render a table of students with one column, the student’s full name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1:00pm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A95CF-E4EE-4D47-9006-76E2C6BEE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0" b="8230"/>
          <a:stretch/>
        </p:blipFill>
        <p:spPr>
          <a:xfrm>
            <a:off x="9478005" y="611614"/>
            <a:ext cx="1866937" cy="256752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Cycle-2 : Shows Students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85"/>
            <a:ext cx="8316433" cy="45820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StudentList.js</a:t>
            </a:r>
            <a:r>
              <a:rPr lang="en-US" dirty="0"/>
              <a:t> component which will map and render each student.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Add a second column to the table.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the second column, add a word like “Details”, that, when clicked, renders all of that student’s test scores below the table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SingleStudent.js</a:t>
            </a:r>
            <a:r>
              <a:rPr lang="en-US" dirty="0"/>
              <a:t> component which will show students name and average score along with each test and grade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3:30pm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B4841-3DA3-8E44-B6FD-195A565A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572" y="1020763"/>
            <a:ext cx="2540000" cy="515620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8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204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REACT FRONT END</vt:lpstr>
      <vt:lpstr>Hi! Welcome to REACT workshop</vt:lpstr>
      <vt:lpstr>Cycle-1 : Show list of all Students</vt:lpstr>
      <vt:lpstr>Cycle-2 : Shows Students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31</cp:revision>
  <cp:lastPrinted>2018-09-22T14:32:30Z</cp:lastPrinted>
  <dcterms:created xsi:type="dcterms:W3CDTF">2018-08-24T20:49:26Z</dcterms:created>
  <dcterms:modified xsi:type="dcterms:W3CDTF">2018-09-27T15:40:11Z</dcterms:modified>
</cp:coreProperties>
</file>