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6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D13E-1724-35A2-2B98-A2CCF9AC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11D4A-CAFF-9764-E1A0-3ABD99AC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C11FA-F590-104C-07A6-A47A5BB3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53B88-B036-86D1-E8A6-32445D00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81A93-994A-C1F3-B612-FA2A3385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4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1B38-1A03-2CEF-BCBE-F23949A0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5DCE2-5952-A1DE-B594-C16CCE753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3AE08-D131-244B-FAD9-2BD49FE5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9DC2-EB43-1C05-871A-F31A0120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E040C-2ABE-55CE-D4B6-C6FDA446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28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CB9C6-ACBF-0606-1390-8355F0BF26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57C6B-ED9A-5F51-5680-86E9372F8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A605-BECB-DA24-2DC4-1D55B85F5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88263-C52D-0D19-DF13-626A0189C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520F6-7822-3762-B337-CBDDD697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66BA-F645-4887-50CF-D9482F6B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634C7-8AEF-EC3A-364E-45D41938E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8392D-F2EF-7803-6DCA-345484145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3E47-1D68-A592-511D-58C88799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55E3A-5673-9C11-06D1-5FAC5BB1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6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3BD53-C15E-DFF6-0CCC-396BE1758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60520-9F7E-AF8E-7F0D-94D775860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9137-BC16-FECD-FB34-A43640EF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42FBA-E6B4-F1AA-846B-7B77BA0E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1190F-C50B-9CB4-A086-2534B627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3849-8950-29B2-58B3-DE5E90A3B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88583-8427-F74D-3808-8B528094B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2E56B-8023-4717-D41D-9A7DEEA56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FDCBF-BBFA-EFB0-02B9-BCD888A77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1D47C-A7AC-516C-EFB1-EB4C69E4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3139A-FDF0-8D49-B19D-FA91FA5F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3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29E9-222D-E71D-2FA8-B2381E527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38E54-3E9A-7E49-D759-0D6F1946A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82153-9A17-C0EB-FBA3-D9163DC9E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2CB2FA-D3E0-BBF7-4B57-FC082675B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AEC19-ADEF-5DAB-24C2-FD4D56FF1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9F8CD-5E6A-99BF-4AE7-738D75ED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B540CD-401C-499B-5237-1A3A1173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AF2D0-E45B-B13E-EF7D-B8714DE7C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01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467F-93A2-D716-D45E-7DCA3A37A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FB666C-F25E-3797-DBDC-78EEC428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1B952-011B-2471-D62F-7C05003C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7D4C4-1333-FF7F-6EB1-538AF2D0F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6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8E7E3-B424-8937-5E74-166AF31DA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244D55-C132-53C1-CAA6-253AF4E69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1EB7-5AA0-F2E7-888F-8AF68C6B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0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E08CE-3D4E-81A1-9F15-FA4C2835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DCE3-76DE-C75D-BB84-F21EEAD1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74E2FF-70D8-C9F6-7183-842BFB18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FAA6B-7F90-BAA1-AC62-82E4D2569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E86BE-1309-9A87-C013-535C5A8E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CC042-8A05-4258-C1FD-42185B06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5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71D5-0E8C-6097-BB08-DA6D2F2B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014B3-FBCF-CBDD-DAAF-CBB525BF0A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7DF85-C588-CB3B-88CF-D9DCE7D1E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CEBD9-18EC-ADBC-F3AC-B7473A67C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C5A9-BACB-4779-B045-91FA547C1A6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9B4CF-4C2C-FF49-C62A-46837162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788EB-E12A-EB8E-2DCC-5DEBE0F5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1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460AB-A18D-B0A0-AA74-06354E410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01D2C-B8CA-8527-3B5F-034DCE9BE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600B7-41D0-F643-0FED-63EB967AA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BAC5A9-BACB-4779-B045-91FA547C1A62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AE63-3118-2591-4EEB-1BC0F41DE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EC0E0-D1C1-26AC-8757-BB50ED86E8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E1A66-EBB9-4EB8-8301-50440588D4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A0E7-9267-2064-DD11-710485313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4631" y="1956552"/>
            <a:ext cx="9144000" cy="2387600"/>
          </a:xfrm>
        </p:spPr>
        <p:txBody>
          <a:bodyPr/>
          <a:lstStyle/>
          <a:p>
            <a:r>
              <a:rPr lang="en-US" dirty="0"/>
              <a:t>Hand Gesture Controlled Robot Car Project</a:t>
            </a:r>
          </a:p>
        </p:txBody>
      </p:sp>
    </p:spTree>
    <p:extLst>
      <p:ext uri="{BB962C8B-B14F-4D97-AF65-F5344CB8AC3E}">
        <p14:creationId xmlns:p14="http://schemas.microsoft.com/office/powerpoint/2010/main" val="383874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BECA-BBCE-9665-365A-12813C6C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67EF85-FB53-79CB-33D0-42B98B108F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69805"/>
            <a:ext cx="999841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aims to build a robot car that can be controlled using hand gestures, without any physical remote or buttons.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uses a webcam to detect your hand movements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hand gestures are processed by software to recognize specific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Commands are sent to the Arduino microcontroller, which drives the motors to move the car forward, backward, left, or right.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combines computer vision, machine learning, and embedded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Make interaction with robots intuitive and touch-free.</a:t>
            </a:r>
          </a:p>
        </p:txBody>
      </p:sp>
    </p:spTree>
    <p:extLst>
      <p:ext uri="{BB962C8B-B14F-4D97-AF65-F5344CB8AC3E}">
        <p14:creationId xmlns:p14="http://schemas.microsoft.com/office/powerpoint/2010/main" val="1051291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B981-CCBE-2D93-9D74-EEA7A81F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08106" cy="1325563"/>
          </a:xfrm>
        </p:spPr>
        <p:txBody>
          <a:bodyPr/>
          <a:lstStyle/>
          <a:p>
            <a:r>
              <a:rPr lang="en-US" dirty="0"/>
              <a:t>Tools Used (Hardware)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2ED22-218C-C7F8-7734-CAAF763F9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Arduino Uno  (microcontroller board)</a:t>
            </a:r>
          </a:p>
          <a:p>
            <a:r>
              <a:rPr lang="en-US" dirty="0"/>
              <a:t>Motor driver module (to control car motors)</a:t>
            </a:r>
          </a:p>
          <a:p>
            <a:r>
              <a:rPr lang="en-US" dirty="0"/>
              <a:t>DC motors and wheels</a:t>
            </a:r>
          </a:p>
          <a:p>
            <a:r>
              <a:rPr lang="en-US" dirty="0"/>
              <a:t>USB/Bluetooth module (for communication and power)</a:t>
            </a:r>
          </a:p>
          <a:p>
            <a:r>
              <a:rPr lang="en-US" dirty="0"/>
              <a:t>Webcam or laptop camera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7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DB65-80BC-3347-1078-5A9AB167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 (Software)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1209-914C-ED16-27D3-8D311403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programming language</a:t>
            </a:r>
          </a:p>
          <a:p>
            <a:r>
              <a:rPr lang="en-US" dirty="0" err="1"/>
              <a:t>MediaPipe</a:t>
            </a:r>
            <a:r>
              <a:rPr lang="en-US" dirty="0"/>
              <a:t> library (for hand detection)</a:t>
            </a:r>
          </a:p>
          <a:p>
            <a:r>
              <a:rPr lang="en-US" dirty="0"/>
              <a:t>OpenCV library (for image processing)</a:t>
            </a:r>
          </a:p>
          <a:p>
            <a:r>
              <a:rPr lang="en-US" dirty="0"/>
              <a:t>Arduino IDE (to program the Arduino board)</a:t>
            </a:r>
          </a:p>
          <a:p>
            <a:r>
              <a:rPr lang="en-US" dirty="0"/>
              <a:t>Serial communication (to send commands from PC to Arduino)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0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A792-1E6F-0A55-B606-33B1035D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5AF951-068D-4EEF-B5FE-9AE3C047EA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7"/>
            <a:ext cx="10515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Camera captures live video frames of your hand.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program analyzes each frame using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MediaPipe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detect hand landmarks.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Gesture recognition logic classifies the hand pose into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command is sent via serial port to Arduino.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Arduino activates motors to move the robot car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continuously for real-time control.</a:t>
            </a:r>
          </a:p>
        </p:txBody>
      </p:sp>
    </p:spTree>
    <p:extLst>
      <p:ext uri="{BB962C8B-B14F-4D97-AF65-F5344CB8AC3E}">
        <p14:creationId xmlns:p14="http://schemas.microsoft.com/office/powerpoint/2010/main" val="318554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D45C-79FF-8194-9557-732DA950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6C69-E25B-CF55-2764-09E73AB4E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Hand Gesture Controlled Robot Car Project</vt:lpstr>
      <vt:lpstr>Overview</vt:lpstr>
      <vt:lpstr>Tools Used (Hardware)</vt:lpstr>
      <vt:lpstr>Tools Used (Software)</vt:lpstr>
      <vt:lpstr>System Workflow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Adhikari, Basanta</dc:creator>
  <cp:lastModifiedBy>Adhikari, Basanta</cp:lastModifiedBy>
  <cp:revision>1</cp:revision>
  <dcterms:created xsi:type="dcterms:W3CDTF">2025-06-17T03:17:43Z</dcterms:created>
  <dcterms:modified xsi:type="dcterms:W3CDTF">2025-06-17T03:52:53Z</dcterms:modified>
</cp:coreProperties>
</file>