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B59B-28A8-1C46-E063-1F7C3FA0C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7581E1-A9CC-0884-D8B3-C252B198A5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EEE7D-6F6A-4226-310A-AB486AF7AA58}"/>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5" name="Footer Placeholder 4">
            <a:extLst>
              <a:ext uri="{FF2B5EF4-FFF2-40B4-BE49-F238E27FC236}">
                <a16:creationId xmlns:a16="http://schemas.microsoft.com/office/drawing/2014/main" id="{D1A0C354-B895-6397-831E-19A24ACDE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CA17B-0AC9-8E6F-DAF6-70E14EFD1BE9}"/>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329993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C781-97B5-3278-04A9-4B820CA722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C254F7-E17E-EA22-EF34-C07210FC5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7B39F-B999-6301-A272-CC9B98979CC8}"/>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5" name="Footer Placeholder 4">
            <a:extLst>
              <a:ext uri="{FF2B5EF4-FFF2-40B4-BE49-F238E27FC236}">
                <a16:creationId xmlns:a16="http://schemas.microsoft.com/office/drawing/2014/main" id="{4EBB6460-E57D-C546-BB7E-DE027FB0F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E2E2C-C578-D129-D514-CD4DCFBDCB25}"/>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240926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BACAF-A9A0-1064-193E-BC1C5B78BC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AF49FF-2887-6AFD-6A81-F2D3FE3D9C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6D294-6C1E-8D28-EC54-A727FC12DF36}"/>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5" name="Footer Placeholder 4">
            <a:extLst>
              <a:ext uri="{FF2B5EF4-FFF2-40B4-BE49-F238E27FC236}">
                <a16:creationId xmlns:a16="http://schemas.microsoft.com/office/drawing/2014/main" id="{B2BBCDBD-762F-4346-E3C1-D23F6B80C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3D2F3-6280-CA7A-5C6E-941846BB87AD}"/>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182431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1E52-EC25-7228-7C37-98F182276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A9889-2924-72F0-E7E1-E2D024169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DD625-D83A-BABC-66C1-D4ECCF41AC85}"/>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5" name="Footer Placeholder 4">
            <a:extLst>
              <a:ext uri="{FF2B5EF4-FFF2-40B4-BE49-F238E27FC236}">
                <a16:creationId xmlns:a16="http://schemas.microsoft.com/office/drawing/2014/main" id="{B32DC8C0-C932-E27C-FEB6-83B9308A5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6F9CF-473B-A0A0-AD82-9B431BE343B2}"/>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196349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647C-CCBD-86EC-5CB0-66DE22ED5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00E792-F2B5-1698-CBD6-AAB46AED8F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B804E-C2F1-70DF-749F-79013799A8D5}"/>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5" name="Footer Placeholder 4">
            <a:extLst>
              <a:ext uri="{FF2B5EF4-FFF2-40B4-BE49-F238E27FC236}">
                <a16:creationId xmlns:a16="http://schemas.microsoft.com/office/drawing/2014/main" id="{B53CB025-AA12-7C25-2C3C-67C95EB35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99327-2594-E9DF-6677-BCE46F6BFBC9}"/>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212935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968-E6B5-D290-0745-6B3333776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69746-A3D1-50B6-821B-24ADAEFDDF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347E66-28C5-BA43-F3CD-2810F8239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F8AF73-156C-44BD-F639-42B504CAC5F8}"/>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6" name="Footer Placeholder 5">
            <a:extLst>
              <a:ext uri="{FF2B5EF4-FFF2-40B4-BE49-F238E27FC236}">
                <a16:creationId xmlns:a16="http://schemas.microsoft.com/office/drawing/2014/main" id="{C82C291C-7BAA-1BCC-AC49-10F386D65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AB04C-F34C-682C-C082-9997077D6D89}"/>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337401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90F0-FE33-05C8-FF49-AD107F93A0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B73F9A-8074-65B2-F755-8E3C2DBFF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BBA76-2DFC-FFB9-7EDB-DC68A600B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256549-CA5F-1DD5-F2E2-6B16D15DF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967DB-4868-30DC-BC0E-7532B6FAC7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E4E0A0-4D67-3FE0-9961-8FDB71B97833}"/>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8" name="Footer Placeholder 7">
            <a:extLst>
              <a:ext uri="{FF2B5EF4-FFF2-40B4-BE49-F238E27FC236}">
                <a16:creationId xmlns:a16="http://schemas.microsoft.com/office/drawing/2014/main" id="{17F22566-72F8-8B98-355D-4DB46D7D9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F7242-E45F-DC3B-6F30-193EB416AD17}"/>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241374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3E4C-C4E8-D0F6-DFEC-64B110C164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708112-FCA4-EEE7-62C3-C320A932B41A}"/>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4" name="Footer Placeholder 3">
            <a:extLst>
              <a:ext uri="{FF2B5EF4-FFF2-40B4-BE49-F238E27FC236}">
                <a16:creationId xmlns:a16="http://schemas.microsoft.com/office/drawing/2014/main" id="{8141CD74-8948-D190-B40F-6A6FB5CB8E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4A6210-5D4E-383E-3DBA-4370CA59B5AC}"/>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1623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6C005-AA12-7A20-F031-5935B1EAAA43}"/>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3" name="Footer Placeholder 2">
            <a:extLst>
              <a:ext uri="{FF2B5EF4-FFF2-40B4-BE49-F238E27FC236}">
                <a16:creationId xmlns:a16="http://schemas.microsoft.com/office/drawing/2014/main" id="{924E587E-338D-F4F5-E6A6-B499A54F11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D824F2-5D90-9143-CED2-94841DD82005}"/>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3542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5272-21E8-4356-CB4D-62915545A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3665CD-52A9-424E-F4E2-00FA0C5A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CB11C-34CA-7DD0-7339-E3AB6E171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80DA3-48AD-BB71-3F9F-19FCA1CEF6A5}"/>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6" name="Footer Placeholder 5">
            <a:extLst>
              <a:ext uri="{FF2B5EF4-FFF2-40B4-BE49-F238E27FC236}">
                <a16:creationId xmlns:a16="http://schemas.microsoft.com/office/drawing/2014/main" id="{9B16959D-915A-07DB-0E58-8E9FAC220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B9639-101F-B8C2-1FC8-FDB74F7BA1F2}"/>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174463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BC30-1D93-383A-4D3B-D88EE74CF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E8FCCD-7CD6-5A83-9FD6-BA93E54F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E5C0A3-FB75-61C0-4237-747B085F1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104C4-A91E-B2FD-0E8A-69625DB8F171}"/>
              </a:ext>
            </a:extLst>
          </p:cNvPr>
          <p:cNvSpPr>
            <a:spLocks noGrp="1"/>
          </p:cNvSpPr>
          <p:nvPr>
            <p:ph type="dt" sz="half" idx="10"/>
          </p:nvPr>
        </p:nvSpPr>
        <p:spPr/>
        <p:txBody>
          <a:bodyPr/>
          <a:lstStyle/>
          <a:p>
            <a:fld id="{16F3EEE9-F654-430A-B356-FDA7046A9CF4}" type="datetimeFigureOut">
              <a:rPr lang="en-US" smtClean="0"/>
              <a:t>6/16/2025</a:t>
            </a:fld>
            <a:endParaRPr lang="en-US"/>
          </a:p>
        </p:txBody>
      </p:sp>
      <p:sp>
        <p:nvSpPr>
          <p:cNvPr id="6" name="Footer Placeholder 5">
            <a:extLst>
              <a:ext uri="{FF2B5EF4-FFF2-40B4-BE49-F238E27FC236}">
                <a16:creationId xmlns:a16="http://schemas.microsoft.com/office/drawing/2014/main" id="{F0A0647A-5634-9E01-AB3C-A21022FA4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90191-D45B-0203-6197-06132CF5FA9D}"/>
              </a:ext>
            </a:extLst>
          </p:cNvPr>
          <p:cNvSpPr>
            <a:spLocks noGrp="1"/>
          </p:cNvSpPr>
          <p:nvPr>
            <p:ph type="sldNum" sz="quarter" idx="12"/>
          </p:nvPr>
        </p:nvSpPr>
        <p:spPr/>
        <p:txBody>
          <a:bodyPr/>
          <a:lstStyle/>
          <a:p>
            <a:fld id="{9EB0383E-40D1-450E-A438-77AA39BD7099}" type="slidenum">
              <a:rPr lang="en-US" smtClean="0"/>
              <a:t>‹#›</a:t>
            </a:fld>
            <a:endParaRPr lang="en-US"/>
          </a:p>
        </p:txBody>
      </p:sp>
    </p:spTree>
    <p:extLst>
      <p:ext uri="{BB962C8B-B14F-4D97-AF65-F5344CB8AC3E}">
        <p14:creationId xmlns:p14="http://schemas.microsoft.com/office/powerpoint/2010/main" val="287241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49838-BA9F-4B3A-5839-34798933E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68645C-62D2-C2F2-3FC7-D1441A053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3260A-29DC-D1D8-AA2A-0F0D99B31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F3EEE9-F654-430A-B356-FDA7046A9CF4}" type="datetimeFigureOut">
              <a:rPr lang="en-US" smtClean="0"/>
              <a:t>6/16/2025</a:t>
            </a:fld>
            <a:endParaRPr lang="en-US"/>
          </a:p>
        </p:txBody>
      </p:sp>
      <p:sp>
        <p:nvSpPr>
          <p:cNvPr id="5" name="Footer Placeholder 4">
            <a:extLst>
              <a:ext uri="{FF2B5EF4-FFF2-40B4-BE49-F238E27FC236}">
                <a16:creationId xmlns:a16="http://schemas.microsoft.com/office/drawing/2014/main" id="{3F306440-8F4D-9812-2C8B-EC595B85D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FC30ECB-DAEB-B8A7-4AA9-B951A1158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B0383E-40D1-450E-A438-77AA39BD7099}" type="slidenum">
              <a:rPr lang="en-US" smtClean="0"/>
              <a:t>‹#›</a:t>
            </a:fld>
            <a:endParaRPr lang="en-US"/>
          </a:p>
        </p:txBody>
      </p:sp>
    </p:spTree>
    <p:extLst>
      <p:ext uri="{BB962C8B-B14F-4D97-AF65-F5344CB8AC3E}">
        <p14:creationId xmlns:p14="http://schemas.microsoft.com/office/powerpoint/2010/main" val="326497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70A8-42B7-885F-FEDE-44FF75B9427F}"/>
              </a:ext>
            </a:extLst>
          </p:cNvPr>
          <p:cNvSpPr>
            <a:spLocks noGrp="1"/>
          </p:cNvSpPr>
          <p:nvPr>
            <p:ph type="ctrTitle"/>
          </p:nvPr>
        </p:nvSpPr>
        <p:spPr/>
        <p:txBody>
          <a:bodyPr/>
          <a:lstStyle/>
          <a:p>
            <a:r>
              <a:rPr lang="en-US" dirty="0"/>
              <a:t> Innovator OS</a:t>
            </a:r>
          </a:p>
        </p:txBody>
      </p:sp>
      <p:sp>
        <p:nvSpPr>
          <p:cNvPr id="3" name="Subtitle 2">
            <a:extLst>
              <a:ext uri="{FF2B5EF4-FFF2-40B4-BE49-F238E27FC236}">
                <a16:creationId xmlns:a16="http://schemas.microsoft.com/office/drawing/2014/main" id="{DD679DDD-0983-0AD0-B321-4EA5B3BD281C}"/>
              </a:ext>
            </a:extLst>
          </p:cNvPr>
          <p:cNvSpPr>
            <a:spLocks noGrp="1"/>
          </p:cNvSpPr>
          <p:nvPr>
            <p:ph type="subTitle" idx="1"/>
          </p:nvPr>
        </p:nvSpPr>
        <p:spPr/>
        <p:txBody>
          <a:bodyPr/>
          <a:lstStyle/>
          <a:p>
            <a:r>
              <a:rPr lang="en-US" dirty="0"/>
              <a:t>Turning Topic Ideas into Real-World Skills, Projects, and Opportunities</a:t>
            </a:r>
          </a:p>
        </p:txBody>
      </p:sp>
    </p:spTree>
    <p:extLst>
      <p:ext uri="{BB962C8B-B14F-4D97-AF65-F5344CB8AC3E}">
        <p14:creationId xmlns:p14="http://schemas.microsoft.com/office/powerpoint/2010/main" val="8749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B155-B0DE-37F0-4607-5E700E87FC22}"/>
              </a:ext>
            </a:extLst>
          </p:cNvPr>
          <p:cNvSpPr>
            <a:spLocks noGrp="1"/>
          </p:cNvSpPr>
          <p:nvPr>
            <p:ph type="title"/>
          </p:nvPr>
        </p:nvSpPr>
        <p:spPr/>
        <p:txBody>
          <a:bodyPr/>
          <a:lstStyle/>
          <a:p>
            <a:r>
              <a:rPr lang="en-US" dirty="0"/>
              <a:t>Problem We're Solving</a:t>
            </a:r>
          </a:p>
        </p:txBody>
      </p:sp>
      <p:sp>
        <p:nvSpPr>
          <p:cNvPr id="3" name="Content Placeholder 2">
            <a:extLst>
              <a:ext uri="{FF2B5EF4-FFF2-40B4-BE49-F238E27FC236}">
                <a16:creationId xmlns:a16="http://schemas.microsoft.com/office/drawing/2014/main" id="{97A24B49-514E-E642-8D27-B73D71693A5D}"/>
              </a:ext>
            </a:extLst>
          </p:cNvPr>
          <p:cNvSpPr>
            <a:spLocks noGrp="1"/>
          </p:cNvSpPr>
          <p:nvPr>
            <p:ph idx="1"/>
          </p:nvPr>
        </p:nvSpPr>
        <p:spPr/>
        <p:txBody>
          <a:bodyPr/>
          <a:lstStyle/>
          <a:p>
            <a:pPr marL="0" indent="0">
              <a:buNone/>
            </a:pPr>
            <a:r>
              <a:rPr lang="en-US" dirty="0"/>
              <a:t>Many people get excited about a new topic or idea, but quickly get lost and confused. They don’t know what exactly to learn first, which tools or programming languages they need, how much effort to put in, or what projects to start with. On top of that, they struggle to find real opportunities like internships, jobs, or communities that match their interests. This confusion often stops them from making progress or turning their ideas into something real.</a:t>
            </a:r>
          </a:p>
        </p:txBody>
      </p:sp>
    </p:spTree>
    <p:extLst>
      <p:ext uri="{BB962C8B-B14F-4D97-AF65-F5344CB8AC3E}">
        <p14:creationId xmlns:p14="http://schemas.microsoft.com/office/powerpoint/2010/main" val="68016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8DEC0-6F9D-BA88-4B8D-05CEA0AE13BE}"/>
              </a:ext>
            </a:extLst>
          </p:cNvPr>
          <p:cNvSpPr>
            <a:spLocks noGrp="1"/>
          </p:cNvSpPr>
          <p:nvPr>
            <p:ph idx="1"/>
          </p:nvPr>
        </p:nvSpPr>
        <p:spPr>
          <a:xfrm>
            <a:off x="838200" y="185057"/>
            <a:ext cx="10515600" cy="5991906"/>
          </a:xfrm>
        </p:spPr>
        <p:txBody>
          <a:bodyPr>
            <a:normAutofit/>
          </a:bodyPr>
          <a:lstStyle/>
          <a:p>
            <a:pPr marL="0" indent="0">
              <a:buNone/>
            </a:pPr>
            <a:r>
              <a:rPr lang="en-US" b="1" dirty="0"/>
              <a:t>Innovator OS</a:t>
            </a:r>
            <a:r>
              <a:rPr lang="en-US" dirty="0"/>
              <a:t> is an AI-powered automation system designed to help learners turn their curiosity into real-world skills, projects, and career opportunities. Rather than simply recommending what to learn, it guides users step-by-step—from analyzing a topic idea to identifying the exact tools, programming languages, libraries, and learning resources required. It builds a personalized roadmap that outlines what to learn, where to learn it, how much to master, and what to build at each stage, from beginner to advanced. The system also helps users connect with relevant careers by suggesting search titles, keywords, and strategies to find real-time opportunities and follow the right communities across platforms like LinkedIn, Instagram, YouTube, Reddit, and others. Built using n8n, OpenAI, and data sourced from search engines and social platforms, Innovator OS provides a structured, engaging, and practical pathway to learning and innovation.</a:t>
            </a:r>
          </a:p>
        </p:txBody>
      </p:sp>
    </p:spTree>
    <p:extLst>
      <p:ext uri="{BB962C8B-B14F-4D97-AF65-F5344CB8AC3E}">
        <p14:creationId xmlns:p14="http://schemas.microsoft.com/office/powerpoint/2010/main" val="310871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184F-C7A9-6420-212B-7980E604FFEC}"/>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0656A6C7-E239-323F-5929-F4DEB2D9E585}"/>
              </a:ext>
            </a:extLst>
          </p:cNvPr>
          <p:cNvSpPr>
            <a:spLocks noGrp="1"/>
          </p:cNvSpPr>
          <p:nvPr>
            <p:ph idx="1"/>
          </p:nvPr>
        </p:nvSpPr>
        <p:spPr/>
        <p:txBody>
          <a:bodyPr/>
          <a:lstStyle/>
          <a:p>
            <a:r>
              <a:rPr lang="en-US" dirty="0"/>
              <a:t>Innovator OS: An AI-powered roadmap generator</a:t>
            </a:r>
          </a:p>
          <a:p>
            <a:r>
              <a:rPr lang="en-US" dirty="0"/>
              <a:t>Input: Topic idea</a:t>
            </a:r>
          </a:p>
          <a:p>
            <a:r>
              <a:rPr lang="en-US" dirty="0"/>
              <a:t>Output: Skill breakdown, tools, code libraries, projects, career links</a:t>
            </a:r>
          </a:p>
          <a:p>
            <a:r>
              <a:rPr lang="en-US" dirty="0"/>
              <a:t>Also: Learning resources, content creators, job boards, organizations</a:t>
            </a:r>
          </a:p>
        </p:txBody>
      </p:sp>
    </p:spTree>
    <p:extLst>
      <p:ext uri="{BB962C8B-B14F-4D97-AF65-F5344CB8AC3E}">
        <p14:creationId xmlns:p14="http://schemas.microsoft.com/office/powerpoint/2010/main" val="208748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4860-1084-B17B-6798-7D2447434EA4}"/>
              </a:ext>
            </a:extLst>
          </p:cNvPr>
          <p:cNvSpPr>
            <a:spLocks noGrp="1"/>
          </p:cNvSpPr>
          <p:nvPr>
            <p:ph type="title"/>
          </p:nvPr>
        </p:nvSpPr>
        <p:spPr/>
        <p:txBody>
          <a:bodyPr/>
          <a:lstStyle/>
          <a:p>
            <a:r>
              <a:rPr lang="en-US" dirty="0"/>
              <a:t> Key Principle</a:t>
            </a:r>
          </a:p>
        </p:txBody>
      </p:sp>
      <p:sp>
        <p:nvSpPr>
          <p:cNvPr id="3" name="Content Placeholder 2">
            <a:extLst>
              <a:ext uri="{FF2B5EF4-FFF2-40B4-BE49-F238E27FC236}">
                <a16:creationId xmlns:a16="http://schemas.microsoft.com/office/drawing/2014/main" id="{18457D10-7A0C-1B3D-C377-408669AC0FB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"Don’t just tell me what to do — tell me what’s inside it, what to do with it, and what comes next."</a:t>
            </a:r>
          </a:p>
        </p:txBody>
      </p:sp>
    </p:spTree>
    <p:extLst>
      <p:ext uri="{BB962C8B-B14F-4D97-AF65-F5344CB8AC3E}">
        <p14:creationId xmlns:p14="http://schemas.microsoft.com/office/powerpoint/2010/main" val="9638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9E49-8A7C-AE31-682F-848DBCF53B49}"/>
              </a:ext>
            </a:extLst>
          </p:cNvPr>
          <p:cNvSpPr>
            <a:spLocks noGrp="1"/>
          </p:cNvSpPr>
          <p:nvPr>
            <p:ph type="title"/>
          </p:nvPr>
        </p:nvSpPr>
        <p:spPr/>
        <p:txBody>
          <a:bodyPr/>
          <a:lstStyle/>
          <a:p>
            <a:r>
              <a:rPr lang="en-US" dirty="0"/>
              <a:t>Full AI-Powered Workflow</a:t>
            </a:r>
          </a:p>
        </p:txBody>
      </p:sp>
      <p:sp>
        <p:nvSpPr>
          <p:cNvPr id="3" name="Content Placeholder 2">
            <a:extLst>
              <a:ext uri="{FF2B5EF4-FFF2-40B4-BE49-F238E27FC236}">
                <a16:creationId xmlns:a16="http://schemas.microsoft.com/office/drawing/2014/main" id="{270FD735-0C8D-7E65-DAB1-E6D96DC60889}"/>
              </a:ext>
            </a:extLst>
          </p:cNvPr>
          <p:cNvSpPr>
            <a:spLocks noGrp="1"/>
          </p:cNvSpPr>
          <p:nvPr>
            <p:ph idx="1"/>
          </p:nvPr>
        </p:nvSpPr>
        <p:spPr/>
        <p:txBody>
          <a:bodyPr/>
          <a:lstStyle/>
          <a:p>
            <a:r>
              <a:rPr lang="en-US" dirty="0"/>
              <a:t>Understand: Core concepts &amp; terminology</a:t>
            </a:r>
          </a:p>
          <a:p>
            <a:r>
              <a:rPr lang="en-US" dirty="0"/>
              <a:t>Acquire: Tools, libraries, resources</a:t>
            </a:r>
          </a:p>
          <a:p>
            <a:r>
              <a:rPr lang="en-US" dirty="0"/>
              <a:t>Build: Beginner → Medium → Advanced Projects</a:t>
            </a:r>
          </a:p>
          <a:p>
            <a:r>
              <a:rPr lang="en-US" dirty="0"/>
              <a:t>Connect: Find mentors, orgs, creators</a:t>
            </a:r>
          </a:p>
          <a:p>
            <a:r>
              <a:rPr lang="en-US" dirty="0"/>
              <a:t>Apply: Internships, contests, grants, job roles</a:t>
            </a:r>
          </a:p>
          <a:p>
            <a:r>
              <a:rPr lang="en-US" dirty="0"/>
              <a:t>Update: Keep learning new tools + trends</a:t>
            </a:r>
          </a:p>
        </p:txBody>
      </p:sp>
    </p:spTree>
    <p:extLst>
      <p:ext uri="{BB962C8B-B14F-4D97-AF65-F5344CB8AC3E}">
        <p14:creationId xmlns:p14="http://schemas.microsoft.com/office/powerpoint/2010/main" val="237793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E78D-A6DC-8965-D6ED-C4D0ECA988EB}"/>
              </a:ext>
            </a:extLst>
          </p:cNvPr>
          <p:cNvSpPr>
            <a:spLocks noGrp="1"/>
          </p:cNvSpPr>
          <p:nvPr>
            <p:ph type="title"/>
          </p:nvPr>
        </p:nvSpPr>
        <p:spPr/>
        <p:txBody>
          <a:bodyPr/>
          <a:lstStyle/>
          <a:p>
            <a:r>
              <a:rPr lang="en-US" dirty="0"/>
              <a:t>Documentation System</a:t>
            </a:r>
          </a:p>
        </p:txBody>
      </p:sp>
      <p:sp>
        <p:nvSpPr>
          <p:cNvPr id="3" name="Content Placeholder 2">
            <a:extLst>
              <a:ext uri="{FF2B5EF4-FFF2-40B4-BE49-F238E27FC236}">
                <a16:creationId xmlns:a16="http://schemas.microsoft.com/office/drawing/2014/main" id="{9EE33D11-BB1E-7416-3962-16567E4459EE}"/>
              </a:ext>
            </a:extLst>
          </p:cNvPr>
          <p:cNvSpPr>
            <a:spLocks noGrp="1"/>
          </p:cNvSpPr>
          <p:nvPr>
            <p:ph idx="1"/>
          </p:nvPr>
        </p:nvSpPr>
        <p:spPr/>
        <p:txBody>
          <a:bodyPr/>
          <a:lstStyle/>
          <a:p>
            <a:pPr marL="0" indent="0">
              <a:buNone/>
            </a:pPr>
            <a:r>
              <a:rPr lang="en-US" dirty="0"/>
              <a:t>Module                Details</a:t>
            </a:r>
          </a:p>
          <a:p>
            <a:pPr marL="0" indent="0">
              <a:buNone/>
            </a:pPr>
            <a:r>
              <a:rPr lang="en-US" dirty="0"/>
              <a:t>Input              User topic &amp; interest level</a:t>
            </a:r>
          </a:p>
          <a:p>
            <a:pPr marL="0" indent="0">
              <a:buNone/>
            </a:pPr>
            <a:r>
              <a:rPr lang="en-US" dirty="0"/>
              <a:t>Output          Skills, tools, libraries, project path, opportunity </a:t>
            </a:r>
          </a:p>
          <a:p>
            <a:pPr marL="0" indent="0">
              <a:buNone/>
            </a:pPr>
            <a:r>
              <a:rPr lang="en-US" dirty="0"/>
              <a:t>Tools              n8n, GPT, APIs, scrapers</a:t>
            </a:r>
          </a:p>
          <a:p>
            <a:pPr marL="0" indent="0">
              <a:buNone/>
            </a:pPr>
            <a:r>
              <a:rPr lang="en-US" dirty="0"/>
              <a:t>Format          Structured in Notion, Sheets, JSON export</a:t>
            </a:r>
          </a:p>
        </p:txBody>
      </p:sp>
    </p:spTree>
    <p:extLst>
      <p:ext uri="{BB962C8B-B14F-4D97-AF65-F5344CB8AC3E}">
        <p14:creationId xmlns:p14="http://schemas.microsoft.com/office/powerpoint/2010/main" val="130083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4C65-5CA1-4B20-C5DC-9E1F5D105308}"/>
              </a:ext>
            </a:extLst>
          </p:cNvPr>
          <p:cNvSpPr>
            <a:spLocks noGrp="1"/>
          </p:cNvSpPr>
          <p:nvPr>
            <p:ph type="title"/>
          </p:nvPr>
        </p:nvSpPr>
        <p:spPr/>
        <p:txBody>
          <a:bodyPr/>
          <a:lstStyle/>
          <a:p>
            <a:r>
              <a:rPr lang="en-US" dirty="0"/>
              <a:t> Thank You!</a:t>
            </a:r>
          </a:p>
        </p:txBody>
      </p:sp>
      <p:sp>
        <p:nvSpPr>
          <p:cNvPr id="3" name="Content Placeholder 2">
            <a:extLst>
              <a:ext uri="{FF2B5EF4-FFF2-40B4-BE49-F238E27FC236}">
                <a16:creationId xmlns:a16="http://schemas.microsoft.com/office/drawing/2014/main" id="{C063D784-290D-8F9E-F917-DECDCC56D2CA}"/>
              </a:ext>
            </a:extLst>
          </p:cNvPr>
          <p:cNvSpPr>
            <a:spLocks noGrp="1"/>
          </p:cNvSpPr>
          <p:nvPr>
            <p:ph idx="1"/>
          </p:nvPr>
        </p:nvSpPr>
        <p:spPr>
          <a:xfrm>
            <a:off x="838200" y="1803854"/>
            <a:ext cx="10515600" cy="4351338"/>
          </a:xfrm>
        </p:spPr>
        <p:txBody>
          <a:bodyPr/>
          <a:lstStyle/>
          <a:p>
            <a:pPr marL="0" indent="0">
              <a:buNone/>
            </a:pPr>
            <a:r>
              <a:rPr lang="en-US" dirty="0"/>
              <a:t> Let’s automate the future of learning, discovery, and innovation</a:t>
            </a:r>
          </a:p>
        </p:txBody>
      </p:sp>
    </p:spTree>
    <p:extLst>
      <p:ext uri="{BB962C8B-B14F-4D97-AF65-F5344CB8AC3E}">
        <p14:creationId xmlns:p14="http://schemas.microsoft.com/office/powerpoint/2010/main" val="3089861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442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 Innovator OS</vt:lpstr>
      <vt:lpstr>Problem We're Solving</vt:lpstr>
      <vt:lpstr>PowerPoint Presentation</vt:lpstr>
      <vt:lpstr>Our Solution</vt:lpstr>
      <vt:lpstr> Key Principle</vt:lpstr>
      <vt:lpstr>Full AI-Powered Workflow</vt:lpstr>
      <vt:lpstr>Documentation System</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Adhikari, Basanta</dc:creator>
  <cp:lastModifiedBy>Adhikari, Basanta</cp:lastModifiedBy>
  <cp:revision>1</cp:revision>
  <dcterms:created xsi:type="dcterms:W3CDTF">2025-06-16T22:47:19Z</dcterms:created>
  <dcterms:modified xsi:type="dcterms:W3CDTF">2025-06-16T23:28:13Z</dcterms:modified>
</cp:coreProperties>
</file>