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6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_rels/presentation.xml.rels" ContentType="application/vnd.openxmlformats-package.relationships+xml"/>
  <Override PartName="/ppt/media/image10.jpeg" ContentType="image/jpeg"/>
  <Override PartName="/ppt/media/image9.png" ContentType="image/png"/>
  <Override PartName="/ppt/media/image18.png" ContentType="image/png"/>
  <Override PartName="/ppt/media/image13.png" ContentType="image/png"/>
  <Override PartName="/ppt/media/image8.png" ContentType="image/png"/>
  <Override PartName="/ppt/media/image17.png" ContentType="image/png"/>
  <Override PartName="/ppt/media/image12.jpeg" ContentType="image/jpeg"/>
  <Override PartName="/ppt/media/image11.png" ContentType="image/png"/>
  <Override PartName="/ppt/media/image2.png" ContentType="image/png"/>
  <Override PartName="/ppt/media/image7.png" ContentType="image/png"/>
  <Override PartName="/ppt/media/image16.png" ContentType="image/png"/>
  <Override PartName="/ppt/media/image6.png" ContentType="image/png"/>
  <Override PartName="/ppt/media/image1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6.png" ContentType="image/png"/>
  <Override PartName="/ppt/media/image20.jpeg" ContentType="image/jpeg"/>
  <Override PartName="/ppt/media/image19.png" ContentType="image/png"/>
  <Override PartName="/ppt/media/image21.png" ContentType="image/png"/>
  <Override PartName="/ppt/media/image14.png" ContentType="image/png"/>
  <Override PartName="/ppt/media/image5.png" ContentType="image/png"/>
  <Override PartName="/ppt/media/image1.png" ContentType="image/png"/>
  <Override PartName="/ppt/media/image3.png" ContentType="image/png"/>
  <Override PartName="/ppt/media/image25.png" ContentType="image/png"/>
  <Override PartName="/ppt/media/image4.jpeg" ContentType="image/jpe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84" r:id="rId17"/>
    <p:sldMasterId id="2147483686" r:id="rId18"/>
  </p:sld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  <p:sldId id="276" r:id="rId39"/>
  </p:sldIdLst>
  <p:sldSz cx="12188825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" Target="slides/slide1.xml"/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slide" Target="slides/slide4.xml"/><Relationship Id="rId23" Type="http://schemas.openxmlformats.org/officeDocument/2006/relationships/slide" Target="slides/slide5.xml"/><Relationship Id="rId24" Type="http://schemas.openxmlformats.org/officeDocument/2006/relationships/slide" Target="slides/slide6.xml"/><Relationship Id="rId25" Type="http://schemas.openxmlformats.org/officeDocument/2006/relationships/slide" Target="slides/slide7.xml"/><Relationship Id="rId26" Type="http://schemas.openxmlformats.org/officeDocument/2006/relationships/slide" Target="slides/slide8.xml"/><Relationship Id="rId27" Type="http://schemas.openxmlformats.org/officeDocument/2006/relationships/slide" Target="slides/slide9.xml"/><Relationship Id="rId28" Type="http://schemas.openxmlformats.org/officeDocument/2006/relationships/slide" Target="slides/slide10.xml"/><Relationship Id="rId29" Type="http://schemas.openxmlformats.org/officeDocument/2006/relationships/slide" Target="slides/slide11.xml"/><Relationship Id="rId30" Type="http://schemas.openxmlformats.org/officeDocument/2006/relationships/slide" Target="slides/slide12.xml"/><Relationship Id="rId31" Type="http://schemas.openxmlformats.org/officeDocument/2006/relationships/slide" Target="slides/slide13.xml"/><Relationship Id="rId32" Type="http://schemas.openxmlformats.org/officeDocument/2006/relationships/slide" Target="slides/slide14.xml"/><Relationship Id="rId33" Type="http://schemas.openxmlformats.org/officeDocument/2006/relationships/slide" Target="slides/slide15.xml"/><Relationship Id="rId34" Type="http://schemas.openxmlformats.org/officeDocument/2006/relationships/slide" Target="slides/slide16.xml"/><Relationship Id="rId35" Type="http://schemas.openxmlformats.org/officeDocument/2006/relationships/slide" Target="slides/slide17.xml"/><Relationship Id="rId36" Type="http://schemas.openxmlformats.org/officeDocument/2006/relationships/slide" Target="slides/slide18.xml"/><Relationship Id="rId37" Type="http://schemas.openxmlformats.org/officeDocument/2006/relationships/slide" Target="slides/slide19.xml"/><Relationship Id="rId38" Type="http://schemas.openxmlformats.org/officeDocument/2006/relationships/slide" Target="slides/slide20.xml"/><Relationship Id="rId39" Type="http://schemas.openxmlformats.org/officeDocument/2006/relationships/slide" Target="slides/slide21.xml"/><Relationship Id="rId4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10FE38C-013A-46DC-9C58-5DB4DF1C78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27CAAD48-5465-40B6-95E1-3D994C0BE6A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910B58DE-58C4-42AE-8217-821D7D0312B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B98BF78E-38A9-4B4B-94CC-59C5B94391E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86752F08-103B-4A1E-943A-64F2D49025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CF8A883B-C519-418D-89CC-787B6B3A54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C0953F6D-0CAA-4F38-AC5E-D774765B2DF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EF548F2B-D0F7-4F64-8901-61852714DD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b="0" lang="en-US" sz="20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7B929A93-0E09-44E5-9633-3367030495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7BE47DB7-94B4-4DC4-BE0B-AE7B895F0F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58491037-9B48-4B01-8FD8-DFCE3E803D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458E88-DA61-4A17-A4B6-0B6C2D45C71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2F70D9FF-68CC-4D40-93D4-CD30A4FB36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2046BCA1-B25D-46BE-88BB-E8EE5B206F6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16CAFB68-22E2-495A-B1C2-F537CC142F1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8C734DEB-87DA-4079-815B-559ADFA8405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DDEE667-2603-41E8-B7CB-C2070EBF662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3341202-C53B-4473-B640-8E451650D5C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4B13A59-4C3D-45A0-92DF-C009B406AB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E01FE3F-DED0-4711-ACD7-1436A5C2050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1447365D-7FF5-44C5-AA9A-8C57F4BB01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4FA2ADC4-EA65-4754-9985-F5C3578A3ED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E6DA7C87-BC38-4536-A311-C5D26E1292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3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  <p:pic>
        <p:nvPicPr>
          <p:cNvPr id="1" name="Picture 6" descr="Droplets-HD-Title-R1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750680" y="1300680"/>
            <a:ext cx="8687520" cy="2508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040">
              <a:lnSpc>
                <a:spcPct val="90000"/>
              </a:lnSpc>
              <a:buNone/>
            </a:pPr>
            <a:r>
              <a:rPr b="0" lang="it-IT" sz="4800" strike="noStrike" u="none" cap="all">
                <a:solidFill>
                  <a:schemeClr val="dk1"/>
                </a:solidFill>
                <a:uFillTx/>
                <a:latin typeface="Tw Cen MT"/>
              </a:rPr>
              <a:t>Fare clic per modificare lo stile del titolo dello schema</a:t>
            </a:r>
            <a:endParaRPr b="0" lang="en-US" sz="4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7676640" y="5883120"/>
            <a:ext cx="2742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913680" y="5883120"/>
            <a:ext cx="6670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10511280" y="5883120"/>
            <a:ext cx="763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dk1">
                    <a:tint val="75000"/>
                  </a:schemeClr>
                </a:solidFill>
                <a:uFillTx/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078EA1F-9502-44E9-AFFA-9D0D721385EF}" type="slidenum">
              <a:rPr b="0" lang="en-US" sz="1050" strike="noStrike" u="none">
                <a:solidFill>
                  <a:schemeClr val="dk1">
                    <a:tint val="75000"/>
                  </a:schemeClr>
                </a:solidFill>
                <a:uFillTx/>
                <a:latin typeface="Tw Cen MT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  <p:pic>
        <p:nvPicPr>
          <p:cNvPr id="82" name="Picture 2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1520" cy="159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040">
              <a:lnSpc>
                <a:spcPct val="90000"/>
              </a:lnSpc>
              <a:buNone/>
            </a:pPr>
            <a:r>
              <a:rPr b="0" lang="it-IT" sz="3600" strike="noStrike" u="none" cap="all">
                <a:solidFill>
                  <a:schemeClr val="dk1"/>
                </a:solidFill>
                <a:uFillTx/>
                <a:latin typeface="Tw Cen MT"/>
              </a:rPr>
              <a:t>Fare clic per modificare lo stile del titolo dello schema</a:t>
            </a:r>
            <a:endParaRPr b="0" lang="en-US" sz="36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0800" cy="342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0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trike="noStrike" u="none" cap="all">
                <a:solidFill>
                  <a:schemeClr val="dk1"/>
                </a:solidFill>
                <a:uFillTx/>
                <a:latin typeface="Tw Cen MT"/>
              </a:rPr>
              <a:t>Fare clic per modificare gli stili del testo dello schema</a:t>
            </a:r>
            <a:endParaRPr b="0" lang="en-US" sz="20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1" marL="685440" indent="-228600" defTabSz="9140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trike="noStrike" u="none" cap="all">
                <a:solidFill>
                  <a:schemeClr val="dk1"/>
                </a:solidFill>
                <a:uFillTx/>
                <a:latin typeface="Tw Cen MT"/>
              </a:rPr>
              <a:t>Secondo livello</a:t>
            </a:r>
            <a:endParaRPr b="0" lang="en-US" sz="18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2" marL="1142640" indent="-228600" defTabSz="9140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600" strike="noStrike" u="none" cap="all">
                <a:solidFill>
                  <a:schemeClr val="dk1"/>
                </a:solidFill>
                <a:uFillTx/>
                <a:latin typeface="Tw Cen MT"/>
              </a:rPr>
              <a:t>Terzo livello</a:t>
            </a:r>
            <a:endParaRPr b="0" lang="en-US" sz="16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3" marL="1599840" indent="-228600" defTabSz="9140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400" strike="noStrike" u="none" cap="all">
                <a:solidFill>
                  <a:schemeClr val="dk1"/>
                </a:solidFill>
                <a:uFillTx/>
                <a:latin typeface="Tw Cen MT"/>
              </a:rPr>
              <a:t>Quarto livello</a:t>
            </a:r>
            <a:endParaRPr b="0" lang="en-US" sz="14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4" marL="2056680" indent="-228600" defTabSz="9140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400" strike="noStrike" u="none" cap="all">
                <a:solidFill>
                  <a:schemeClr val="dk1"/>
                </a:solidFill>
                <a:uFillTx/>
                <a:latin typeface="Tw Cen MT"/>
              </a:rPr>
              <a:t>Quinto livello</a:t>
            </a:r>
            <a:endParaRPr b="0" lang="en-US" sz="14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dt" idx="28"/>
          </p:nvPr>
        </p:nvSpPr>
        <p:spPr>
          <a:xfrm>
            <a:off x="7676640" y="5883120"/>
            <a:ext cx="2742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 idx="29"/>
          </p:nvPr>
        </p:nvSpPr>
        <p:spPr>
          <a:xfrm>
            <a:off x="913680" y="5883120"/>
            <a:ext cx="6670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 idx="30"/>
          </p:nvPr>
        </p:nvSpPr>
        <p:spPr>
          <a:xfrm>
            <a:off x="10511280" y="5883120"/>
            <a:ext cx="763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dk1">
                    <a:tint val="75000"/>
                  </a:schemeClr>
                </a:solidFill>
                <a:uFillTx/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DCF888F-C5E6-4923-9033-C879D39AEE8A}" type="slidenum">
              <a:rPr b="0" lang="en-US" sz="1050" strike="noStrike" u="none">
                <a:solidFill>
                  <a:schemeClr val="dk1">
                    <a:tint val="75000"/>
                  </a:schemeClr>
                </a:solidFill>
                <a:uFillTx/>
                <a:latin typeface="Tw Cen MT"/>
              </a:rPr>
              <a:t>1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  <p:pic>
        <p:nvPicPr>
          <p:cNvPr id="91" name="Picture 8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913680" y="828720"/>
            <a:ext cx="10348560" cy="273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algn="ctr" defTabSz="914040">
              <a:lnSpc>
                <a:spcPct val="90000"/>
              </a:lnSpc>
              <a:buNone/>
            </a:pPr>
            <a:r>
              <a:rPr b="0" lang="it-IT" sz="4000" strike="noStrike" u="none" cap="all">
                <a:solidFill>
                  <a:schemeClr val="dk1"/>
                </a:solidFill>
                <a:uFillTx/>
                <a:latin typeface="Tw Cen MT"/>
              </a:rPr>
              <a:t>Fare clic per modificare lo stile del titolo dello schema</a:t>
            </a:r>
            <a:endParaRPr b="0" lang="en-US" sz="40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913680" y="3657600"/>
            <a:ext cx="10348560" cy="1368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04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000" strike="noStrike" u="none" cap="all">
                <a:solidFill>
                  <a:schemeClr val="lt1">
                    <a:lumMod val="50000"/>
                  </a:schemeClr>
                </a:solidFill>
                <a:uFillTx/>
                <a:latin typeface="Tw Cen MT"/>
              </a:rPr>
              <a:t>Fare clic per modificare gli stili del testo dello schema</a:t>
            </a:r>
            <a:endParaRPr b="0" lang="en-US" sz="20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dt" idx="31"/>
          </p:nvPr>
        </p:nvSpPr>
        <p:spPr>
          <a:xfrm>
            <a:off x="7676640" y="5883120"/>
            <a:ext cx="2742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ftr" idx="32"/>
          </p:nvPr>
        </p:nvSpPr>
        <p:spPr>
          <a:xfrm>
            <a:off x="913680" y="5883120"/>
            <a:ext cx="6670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sldNum" idx="33"/>
          </p:nvPr>
        </p:nvSpPr>
        <p:spPr>
          <a:xfrm>
            <a:off x="10511280" y="5883120"/>
            <a:ext cx="763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dk1">
                    <a:tint val="75000"/>
                  </a:schemeClr>
                </a:solidFill>
                <a:uFillTx/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A3DC53A-D24E-47E2-9538-AC8585C08FA9}" type="slidenum">
              <a:rPr b="0" lang="en-US" sz="1050" strike="noStrike" u="none">
                <a:solidFill>
                  <a:schemeClr val="dk1">
                    <a:tint val="75000"/>
                  </a:schemeClr>
                </a:solidFill>
                <a:uFillTx/>
                <a:latin typeface="Tw Cen MT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  <p:pic>
        <p:nvPicPr>
          <p:cNvPr id="98" name="Picture 9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1520" cy="159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040">
              <a:lnSpc>
                <a:spcPct val="90000"/>
              </a:lnSpc>
              <a:buNone/>
            </a:pPr>
            <a:r>
              <a:rPr b="0" lang="it-IT" sz="3600" strike="noStrike" u="none" cap="all">
                <a:solidFill>
                  <a:schemeClr val="dk1"/>
                </a:solidFill>
                <a:uFillTx/>
                <a:latin typeface="Tw Cen MT"/>
              </a:rPr>
              <a:t>Fare clic per modificare lo stile del titolo dello schema</a:t>
            </a:r>
            <a:endParaRPr b="0" lang="en-US" sz="36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5104440" cy="342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0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trike="noStrike" u="none" cap="all">
                <a:solidFill>
                  <a:schemeClr val="dk1"/>
                </a:solidFill>
                <a:uFillTx/>
                <a:latin typeface="Tw Cen MT"/>
              </a:rPr>
              <a:t>Fare clic per modificare gli stili del testo dello schema</a:t>
            </a:r>
            <a:endParaRPr b="0" lang="en-US" sz="20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1" marL="685440" indent="-228600" defTabSz="9140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trike="noStrike" u="none" cap="all">
                <a:solidFill>
                  <a:schemeClr val="dk1"/>
                </a:solidFill>
                <a:uFillTx/>
                <a:latin typeface="Tw Cen MT"/>
              </a:rPr>
              <a:t>Secondo livello</a:t>
            </a:r>
            <a:endParaRPr b="0" lang="en-US" sz="18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2" marL="1142640" indent="-228600" defTabSz="9140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600" strike="noStrike" u="none" cap="all">
                <a:solidFill>
                  <a:schemeClr val="dk1"/>
                </a:solidFill>
                <a:uFillTx/>
                <a:latin typeface="Tw Cen MT"/>
              </a:rPr>
              <a:t>Terzo livello</a:t>
            </a:r>
            <a:endParaRPr b="0" lang="en-US" sz="16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3" marL="1599840" indent="-228600" defTabSz="9140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400" strike="noStrike" u="none" cap="all">
                <a:solidFill>
                  <a:schemeClr val="dk1"/>
                </a:solidFill>
                <a:uFillTx/>
                <a:latin typeface="Tw Cen MT"/>
              </a:rPr>
              <a:t>Quarto livello</a:t>
            </a:r>
            <a:endParaRPr b="0" lang="en-US" sz="14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4" marL="2056680" indent="-228600" defTabSz="9140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400" strike="noStrike" u="none" cap="all">
                <a:solidFill>
                  <a:schemeClr val="dk1"/>
                </a:solidFill>
                <a:uFillTx/>
                <a:latin typeface="Tw Cen MT"/>
              </a:rPr>
              <a:t>Quinto livello</a:t>
            </a:r>
            <a:endParaRPr b="0" lang="en-US" sz="14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170760" y="2367000"/>
            <a:ext cx="5103720" cy="342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0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trike="noStrike" u="none" cap="all">
                <a:solidFill>
                  <a:schemeClr val="dk1"/>
                </a:solidFill>
                <a:uFillTx/>
                <a:latin typeface="Tw Cen MT"/>
              </a:rPr>
              <a:t>Fare clic per modificare gli stili del testo dello schema</a:t>
            </a:r>
            <a:endParaRPr b="0" lang="en-US" sz="20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1" marL="685440" indent="-228600" defTabSz="9140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trike="noStrike" u="none" cap="all">
                <a:solidFill>
                  <a:schemeClr val="dk1"/>
                </a:solidFill>
                <a:uFillTx/>
                <a:latin typeface="Tw Cen MT"/>
              </a:rPr>
              <a:t>Secondo livello</a:t>
            </a:r>
            <a:endParaRPr b="0" lang="en-US" sz="18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2" marL="1142640" indent="-228600" defTabSz="9140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600" strike="noStrike" u="none" cap="all">
                <a:solidFill>
                  <a:schemeClr val="dk1"/>
                </a:solidFill>
                <a:uFillTx/>
                <a:latin typeface="Tw Cen MT"/>
              </a:rPr>
              <a:t>Terzo livello</a:t>
            </a:r>
            <a:endParaRPr b="0" lang="en-US" sz="16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3" marL="1599840" indent="-228600" defTabSz="9140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400" strike="noStrike" u="none" cap="all">
                <a:solidFill>
                  <a:schemeClr val="dk1"/>
                </a:solidFill>
                <a:uFillTx/>
                <a:latin typeface="Tw Cen MT"/>
              </a:rPr>
              <a:t>Quarto livello</a:t>
            </a:r>
            <a:endParaRPr b="0" lang="en-US" sz="14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4" marL="2056680" indent="-228600" defTabSz="9140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400" strike="noStrike" u="none" cap="all">
                <a:solidFill>
                  <a:schemeClr val="dk1"/>
                </a:solidFill>
                <a:uFillTx/>
                <a:latin typeface="Tw Cen MT"/>
              </a:rPr>
              <a:t>Quinto livello</a:t>
            </a:r>
            <a:endParaRPr b="0" lang="en-US" sz="14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dt" idx="34"/>
          </p:nvPr>
        </p:nvSpPr>
        <p:spPr>
          <a:xfrm>
            <a:off x="7676640" y="5883120"/>
            <a:ext cx="2742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3" name="PlaceHolder 5"/>
          <p:cNvSpPr>
            <a:spLocks noGrp="1"/>
          </p:cNvSpPr>
          <p:nvPr>
            <p:ph type="ftr" idx="35"/>
          </p:nvPr>
        </p:nvSpPr>
        <p:spPr>
          <a:xfrm>
            <a:off x="913680" y="5883120"/>
            <a:ext cx="6670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4" name="PlaceHolder 6"/>
          <p:cNvSpPr>
            <a:spLocks noGrp="1"/>
          </p:cNvSpPr>
          <p:nvPr>
            <p:ph type="sldNum" idx="36"/>
          </p:nvPr>
        </p:nvSpPr>
        <p:spPr>
          <a:xfrm>
            <a:off x="10511280" y="5883120"/>
            <a:ext cx="763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dk1">
                    <a:tint val="75000"/>
                  </a:schemeClr>
                </a:solidFill>
                <a:uFillTx/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70246DF-D41B-462D-8B86-4773ADA2E792}" type="slidenum">
              <a:rPr b="0" lang="en-US" sz="1050" strike="noStrike" u="none">
                <a:solidFill>
                  <a:schemeClr val="dk1">
                    <a:tint val="75000"/>
                  </a:schemeClr>
                </a:solidFill>
                <a:uFillTx/>
                <a:latin typeface="Tw Cen MT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Picture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  <p:pic>
        <p:nvPicPr>
          <p:cNvPr id="109" name="Picture 14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1520" cy="159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040">
              <a:lnSpc>
                <a:spcPct val="90000"/>
              </a:lnSpc>
              <a:buNone/>
            </a:pPr>
            <a:r>
              <a:rPr b="0" lang="it-IT" sz="3600" strike="noStrike" u="none" cap="all">
                <a:solidFill>
                  <a:schemeClr val="dk1"/>
                </a:solidFill>
                <a:uFillTx/>
                <a:latin typeface="Tw Cen MT"/>
              </a:rPr>
              <a:t>Fare clic per modificare lo stile del titolo dello schema</a:t>
            </a:r>
            <a:endParaRPr b="0" lang="en-US" sz="36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1145880" y="2370960"/>
            <a:ext cx="4871880" cy="67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040">
              <a:lnSpc>
                <a:spcPct val="8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600" strike="noStrike" u="none" cap="all">
                <a:solidFill>
                  <a:schemeClr val="dk1"/>
                </a:solidFill>
                <a:uFillTx/>
                <a:latin typeface="Tw Cen MT"/>
              </a:rPr>
              <a:t>Fare clic per modificare gli stili del testo dello schema</a:t>
            </a:r>
            <a:endParaRPr b="0" lang="en-US" sz="26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913680" y="3051000"/>
            <a:ext cx="5104440" cy="273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0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trike="noStrike" u="none" cap="all">
                <a:solidFill>
                  <a:schemeClr val="dk1"/>
                </a:solidFill>
                <a:uFillTx/>
                <a:latin typeface="Tw Cen MT"/>
              </a:rPr>
              <a:t>Fare clic per modificare gli stili del testo dello schema</a:t>
            </a:r>
            <a:endParaRPr b="0" lang="en-US" sz="20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1" marL="685440" indent="-228600" defTabSz="9140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trike="noStrike" u="none" cap="all">
                <a:solidFill>
                  <a:schemeClr val="dk1"/>
                </a:solidFill>
                <a:uFillTx/>
                <a:latin typeface="Tw Cen MT"/>
              </a:rPr>
              <a:t>Secondo livello</a:t>
            </a:r>
            <a:endParaRPr b="0" lang="en-US" sz="18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2" marL="1142640" indent="-228600" defTabSz="9140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600" strike="noStrike" u="none" cap="all">
                <a:solidFill>
                  <a:schemeClr val="dk1"/>
                </a:solidFill>
                <a:uFillTx/>
                <a:latin typeface="Tw Cen MT"/>
              </a:rPr>
              <a:t>Terzo livello</a:t>
            </a:r>
            <a:endParaRPr b="0" lang="en-US" sz="16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3" marL="1599840" indent="-228600" defTabSz="9140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400" strike="noStrike" u="none" cap="all">
                <a:solidFill>
                  <a:schemeClr val="dk1"/>
                </a:solidFill>
                <a:uFillTx/>
                <a:latin typeface="Tw Cen MT"/>
              </a:rPr>
              <a:t>Quarto livello</a:t>
            </a:r>
            <a:endParaRPr b="0" lang="en-US" sz="14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4" marL="2056680" indent="-228600" defTabSz="9140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400" strike="noStrike" u="none" cap="all">
                <a:solidFill>
                  <a:schemeClr val="dk1"/>
                </a:solidFill>
                <a:uFillTx/>
                <a:latin typeface="Tw Cen MT"/>
              </a:rPr>
              <a:t>Quinto livello</a:t>
            </a:r>
            <a:endParaRPr b="0" lang="en-US" sz="14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394680" y="2370960"/>
            <a:ext cx="4880160" cy="67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040">
              <a:lnSpc>
                <a:spcPct val="8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600" strike="noStrike" u="none" cap="all">
                <a:solidFill>
                  <a:schemeClr val="dk1"/>
                </a:solidFill>
                <a:uFillTx/>
                <a:latin typeface="Tw Cen MT"/>
              </a:rPr>
              <a:t>Fare clic per modificare gli stili del testo dello schema</a:t>
            </a:r>
            <a:endParaRPr b="0" lang="en-US" sz="26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6170760" y="3051000"/>
            <a:ext cx="5103720" cy="273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0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trike="noStrike" u="none" cap="all">
                <a:solidFill>
                  <a:schemeClr val="dk1"/>
                </a:solidFill>
                <a:uFillTx/>
                <a:latin typeface="Tw Cen MT"/>
              </a:rPr>
              <a:t>Fare clic per modificare gli stili del testo dello schema</a:t>
            </a:r>
            <a:endParaRPr b="0" lang="en-US" sz="20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1" marL="685440" indent="-228600" defTabSz="9140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trike="noStrike" u="none" cap="all">
                <a:solidFill>
                  <a:schemeClr val="dk1"/>
                </a:solidFill>
                <a:uFillTx/>
                <a:latin typeface="Tw Cen MT"/>
              </a:rPr>
              <a:t>Secondo livello</a:t>
            </a:r>
            <a:endParaRPr b="0" lang="en-US" sz="18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2" marL="1142640" indent="-228600" defTabSz="9140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600" strike="noStrike" u="none" cap="all">
                <a:solidFill>
                  <a:schemeClr val="dk1"/>
                </a:solidFill>
                <a:uFillTx/>
                <a:latin typeface="Tw Cen MT"/>
              </a:rPr>
              <a:t>Terzo livello</a:t>
            </a:r>
            <a:endParaRPr b="0" lang="en-US" sz="16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3" marL="1599840" indent="-228600" defTabSz="9140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400" strike="noStrike" u="none" cap="all">
                <a:solidFill>
                  <a:schemeClr val="dk1"/>
                </a:solidFill>
                <a:uFillTx/>
                <a:latin typeface="Tw Cen MT"/>
              </a:rPr>
              <a:t>Quarto livello</a:t>
            </a:r>
            <a:endParaRPr b="0" lang="en-US" sz="14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4" marL="2056680" indent="-228600" defTabSz="9140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400" strike="noStrike" u="none" cap="all">
                <a:solidFill>
                  <a:schemeClr val="dk1"/>
                </a:solidFill>
                <a:uFillTx/>
                <a:latin typeface="Tw Cen MT"/>
              </a:rPr>
              <a:t>Quinto livello</a:t>
            </a:r>
            <a:endParaRPr b="0" lang="en-US" sz="14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dt" idx="37"/>
          </p:nvPr>
        </p:nvSpPr>
        <p:spPr>
          <a:xfrm>
            <a:off x="7676640" y="5883120"/>
            <a:ext cx="2742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ftr" idx="38"/>
          </p:nvPr>
        </p:nvSpPr>
        <p:spPr>
          <a:xfrm>
            <a:off x="913680" y="5883120"/>
            <a:ext cx="6670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7" name="PlaceHolder 8"/>
          <p:cNvSpPr>
            <a:spLocks noGrp="1"/>
          </p:cNvSpPr>
          <p:nvPr>
            <p:ph type="sldNum" idx="39"/>
          </p:nvPr>
        </p:nvSpPr>
        <p:spPr>
          <a:xfrm>
            <a:off x="10511280" y="5883120"/>
            <a:ext cx="763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dk1">
                    <a:tint val="75000"/>
                  </a:schemeClr>
                </a:solidFill>
                <a:uFillTx/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AD10A28-3CFD-44AF-BE46-1E1CCE99E316}" type="slidenum">
              <a:rPr b="0" lang="en-US" sz="1050" strike="noStrike" u="none">
                <a:solidFill>
                  <a:schemeClr val="dk1">
                    <a:tint val="75000"/>
                  </a:schemeClr>
                </a:solidFill>
                <a:uFillTx/>
                <a:latin typeface="Tw Cen MT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Picture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  <p:pic>
        <p:nvPicPr>
          <p:cNvPr id="119" name="Picture 7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1520" cy="159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040">
              <a:lnSpc>
                <a:spcPct val="90000"/>
              </a:lnSpc>
              <a:buNone/>
            </a:pPr>
            <a:r>
              <a:rPr b="0" lang="it-IT" sz="3600" strike="noStrike" u="none" cap="all">
                <a:solidFill>
                  <a:schemeClr val="dk1"/>
                </a:solidFill>
                <a:uFillTx/>
                <a:latin typeface="Tw Cen MT"/>
              </a:rPr>
              <a:t>Fare clic per modificare lo stile del titolo dello schema</a:t>
            </a:r>
            <a:endParaRPr b="0" lang="en-US" sz="36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dt" idx="40"/>
          </p:nvPr>
        </p:nvSpPr>
        <p:spPr>
          <a:xfrm>
            <a:off x="7676640" y="5883120"/>
            <a:ext cx="2742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ftr" idx="41"/>
          </p:nvPr>
        </p:nvSpPr>
        <p:spPr>
          <a:xfrm>
            <a:off x="913680" y="5883120"/>
            <a:ext cx="6670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sldNum" idx="42"/>
          </p:nvPr>
        </p:nvSpPr>
        <p:spPr>
          <a:xfrm>
            <a:off x="10511280" y="5883120"/>
            <a:ext cx="763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dk1">
                    <a:tint val="75000"/>
                  </a:schemeClr>
                </a:solidFill>
                <a:uFillTx/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41978D4-5DB8-438E-9C3F-495E998C0B8D}" type="slidenum">
              <a:rPr b="0" lang="en-US" sz="1050" strike="noStrike" u="none">
                <a:solidFill>
                  <a:schemeClr val="dk1">
                    <a:tint val="75000"/>
                  </a:schemeClr>
                </a:solidFill>
                <a:uFillTx/>
                <a:latin typeface="Tw Cen MT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Picture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  <p:pic>
        <p:nvPicPr>
          <p:cNvPr id="126" name="Picture 6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dt" idx="43"/>
          </p:nvPr>
        </p:nvSpPr>
        <p:spPr>
          <a:xfrm>
            <a:off x="7676640" y="5883120"/>
            <a:ext cx="2742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ftr" idx="44"/>
          </p:nvPr>
        </p:nvSpPr>
        <p:spPr>
          <a:xfrm>
            <a:off x="913680" y="5883120"/>
            <a:ext cx="6670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sldNum" idx="45"/>
          </p:nvPr>
        </p:nvSpPr>
        <p:spPr>
          <a:xfrm>
            <a:off x="10511280" y="5883120"/>
            <a:ext cx="763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dk1">
                    <a:tint val="75000"/>
                  </a:schemeClr>
                </a:solidFill>
                <a:uFillTx/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DD9C290-654F-4BC6-8AFD-89A1EC3A5D3B}" type="slidenum">
              <a:rPr b="0" lang="en-US" sz="1050" strike="noStrike" u="none">
                <a:solidFill>
                  <a:schemeClr val="dk1">
                    <a:tint val="75000"/>
                  </a:schemeClr>
                </a:solidFill>
                <a:uFillTx/>
                <a:latin typeface="Tw Cen MT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title"/>
          </p:nvPr>
        </p:nvSpPr>
        <p:spPr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dk1"/>
                </a:solidFill>
                <a:uFillTx/>
                <a:latin typeface="Tw Cen MT"/>
              </a:rPr>
              <a:t>Click to edit the title text format</a:t>
            </a:r>
            <a:endParaRPr b="0" lang="en-US" sz="1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body"/>
          </p:nvPr>
        </p:nvSpPr>
        <p:spPr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 cap="all">
                <a:solidFill>
                  <a:schemeClr val="dk1"/>
                </a:solidFill>
                <a:uFillTx/>
                <a:latin typeface="Tw Cen MT"/>
              </a:rPr>
              <a:t>Click to edit the outline text format</a:t>
            </a:r>
            <a:endParaRPr b="0" lang="en-US" sz="20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trike="noStrike" u="none" cap="all">
                <a:solidFill>
                  <a:schemeClr val="dk1"/>
                </a:solidFill>
                <a:uFillTx/>
                <a:latin typeface="Tw Cen MT"/>
              </a:rPr>
              <a:t>Second Outline Level</a:t>
            </a:r>
            <a:endParaRPr b="0" lang="en-US" sz="16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 cap="all">
                <a:solidFill>
                  <a:schemeClr val="dk1"/>
                </a:solidFill>
                <a:uFillTx/>
                <a:latin typeface="Tw Cen MT"/>
              </a:rPr>
              <a:t>Third Outline Level</a:t>
            </a:r>
            <a:endParaRPr b="0" lang="en-US" sz="14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 cap="all">
                <a:solidFill>
                  <a:schemeClr val="dk1"/>
                </a:solidFill>
                <a:uFillTx/>
                <a:latin typeface="Tw Cen MT"/>
              </a:rPr>
              <a:t>Fourth Outline Level</a:t>
            </a:r>
            <a:endParaRPr b="0" lang="en-US" sz="14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 cap="all">
                <a:solidFill>
                  <a:schemeClr val="dk1"/>
                </a:solidFill>
                <a:uFillTx/>
                <a:latin typeface="Tw Cen MT"/>
              </a:rPr>
              <a:t>Fifth Outline Level</a:t>
            </a:r>
            <a:endParaRPr b="0" lang="en-US" sz="20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 cap="all">
                <a:solidFill>
                  <a:schemeClr val="dk1"/>
                </a:solidFill>
                <a:uFillTx/>
                <a:latin typeface="Tw Cen MT"/>
              </a:rPr>
              <a:t>Sixth Outline Level</a:t>
            </a:r>
            <a:endParaRPr b="0" lang="en-US" sz="20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 cap="all">
                <a:solidFill>
                  <a:schemeClr val="dk1"/>
                </a:solidFill>
                <a:uFillTx/>
                <a:latin typeface="Tw Cen MT"/>
              </a:rPr>
              <a:t>Seventh Outline Level</a:t>
            </a:r>
            <a:endParaRPr b="0" lang="en-US" sz="20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Picture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  <p:pic>
        <p:nvPicPr>
          <p:cNvPr id="141" name="Picture 10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3934440" cy="202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040">
              <a:lnSpc>
                <a:spcPct val="90000"/>
              </a:lnSpc>
              <a:buNone/>
            </a:pPr>
            <a:r>
              <a:rPr b="0" lang="it-IT" sz="3200" strike="noStrike" u="none" cap="all">
                <a:solidFill>
                  <a:schemeClr val="dk1"/>
                </a:solidFill>
                <a:uFillTx/>
                <a:latin typeface="Tw Cen MT"/>
              </a:rPr>
              <a:t>Fare clic per modificare lo stile del titolo dello schema</a:t>
            </a:r>
            <a:endParaRPr b="0" lang="en-US" sz="32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76720" y="609480"/>
            <a:ext cx="6198120" cy="51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0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trike="noStrike" u="none" cap="all">
                <a:solidFill>
                  <a:schemeClr val="dk1"/>
                </a:solidFill>
                <a:uFillTx/>
                <a:latin typeface="Tw Cen MT"/>
              </a:rPr>
              <a:t>Fare clic per modificare gli stili del testo dello schema</a:t>
            </a:r>
            <a:endParaRPr b="0" lang="en-US" sz="20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1" marL="685440" indent="-228600" defTabSz="9140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trike="noStrike" u="none" cap="all">
                <a:solidFill>
                  <a:schemeClr val="dk1"/>
                </a:solidFill>
                <a:uFillTx/>
                <a:latin typeface="Tw Cen MT"/>
              </a:rPr>
              <a:t>Secondo livello</a:t>
            </a:r>
            <a:endParaRPr b="0" lang="en-US" sz="18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2" marL="1142640" indent="-228600" defTabSz="9140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600" strike="noStrike" u="none" cap="all">
                <a:solidFill>
                  <a:schemeClr val="dk1"/>
                </a:solidFill>
                <a:uFillTx/>
                <a:latin typeface="Tw Cen MT"/>
              </a:rPr>
              <a:t>Terzo livello</a:t>
            </a:r>
            <a:endParaRPr b="0" lang="en-US" sz="16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3" marL="1599840" indent="-228600" defTabSz="9140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400" strike="noStrike" u="none" cap="all">
                <a:solidFill>
                  <a:schemeClr val="dk1"/>
                </a:solidFill>
                <a:uFillTx/>
                <a:latin typeface="Tw Cen MT"/>
              </a:rPr>
              <a:t>Quarto livello</a:t>
            </a:r>
            <a:endParaRPr b="0" lang="en-US" sz="14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4" marL="2056680" indent="-228600" defTabSz="9140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400" strike="noStrike" u="none" cap="all">
                <a:solidFill>
                  <a:schemeClr val="dk1"/>
                </a:solidFill>
                <a:uFillTx/>
                <a:latin typeface="Tw Cen MT"/>
              </a:rPr>
              <a:t>Quinto livello</a:t>
            </a:r>
            <a:endParaRPr b="0" lang="en-US" sz="14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913680" y="2632680"/>
            <a:ext cx="3934440" cy="31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04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600" strike="noStrike" u="none" cap="all">
                <a:solidFill>
                  <a:schemeClr val="dk1"/>
                </a:solidFill>
                <a:uFillTx/>
                <a:latin typeface="Tw Cen MT"/>
              </a:rPr>
              <a:t>Fare clic per modificare gli stili del testo dello schema</a:t>
            </a:r>
            <a:endParaRPr b="0" lang="en-US" sz="16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dt" idx="46"/>
          </p:nvPr>
        </p:nvSpPr>
        <p:spPr>
          <a:xfrm>
            <a:off x="7676640" y="5883120"/>
            <a:ext cx="2742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ftr" idx="47"/>
          </p:nvPr>
        </p:nvSpPr>
        <p:spPr>
          <a:xfrm>
            <a:off x="913680" y="5883120"/>
            <a:ext cx="6670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7" name="PlaceHolder 6"/>
          <p:cNvSpPr>
            <a:spLocks noGrp="1"/>
          </p:cNvSpPr>
          <p:nvPr>
            <p:ph type="sldNum" idx="48"/>
          </p:nvPr>
        </p:nvSpPr>
        <p:spPr>
          <a:xfrm>
            <a:off x="10511280" y="5883120"/>
            <a:ext cx="763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dk1">
                    <a:tint val="75000"/>
                  </a:schemeClr>
                </a:solidFill>
                <a:uFillTx/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1C42CAD-B8BB-4A5B-9001-8391411187EA}" type="slidenum">
              <a:rPr b="0" lang="en-US" sz="1050" strike="noStrike" u="none">
                <a:solidFill>
                  <a:schemeClr val="dk1">
                    <a:tint val="75000"/>
                  </a:schemeClr>
                </a:solidFill>
                <a:uFillTx/>
                <a:latin typeface="Tw Cen MT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Picture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  <p:pic>
        <p:nvPicPr>
          <p:cNvPr id="149" name="Picture 9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5933160" cy="202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040">
              <a:lnSpc>
                <a:spcPct val="90000"/>
              </a:lnSpc>
              <a:buNone/>
            </a:pPr>
            <a:r>
              <a:rPr b="0" lang="it-IT" sz="3200" strike="noStrike" u="none" cap="all">
                <a:solidFill>
                  <a:schemeClr val="dk1"/>
                </a:solidFill>
                <a:uFillTx/>
                <a:latin typeface="Tw Cen MT"/>
              </a:rPr>
              <a:t>Fare clic per modificare lo stile del titolo dello schema</a:t>
            </a:r>
            <a:endParaRPr b="0" lang="en-US" sz="32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7422840" y="609480"/>
            <a:ext cx="3254040" cy="5181120"/>
          </a:xfrm>
          <a:prstGeom prst="rect">
            <a:avLst/>
          </a:prstGeom>
          <a:noFill/>
          <a:ln cap="sq" w="82440">
            <a:solidFill>
              <a:srgbClr val="eaeaea"/>
            </a:solidFill>
            <a:miter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3200" strike="noStrike" u="none">
                <a:solidFill>
                  <a:schemeClr val="dk1"/>
                </a:solidFill>
                <a:uFillTx/>
                <a:latin typeface="Tw Cen MT"/>
              </a:rPr>
              <a:t>Fare clic sull'icona per inserire un'immagine</a:t>
            </a:r>
            <a:endParaRPr b="0" lang="en-US" sz="32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913680" y="2632680"/>
            <a:ext cx="5933160" cy="31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04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600" strike="noStrike" u="none" cap="all">
                <a:solidFill>
                  <a:schemeClr val="dk1"/>
                </a:solidFill>
                <a:uFillTx/>
                <a:latin typeface="Tw Cen MT"/>
              </a:rPr>
              <a:t>Fare clic per modificare gli stili del testo dello schema</a:t>
            </a:r>
            <a:endParaRPr b="0" lang="en-US" sz="16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dt" idx="49"/>
          </p:nvPr>
        </p:nvSpPr>
        <p:spPr>
          <a:xfrm>
            <a:off x="7676640" y="5883120"/>
            <a:ext cx="2742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ftr" idx="50"/>
          </p:nvPr>
        </p:nvSpPr>
        <p:spPr>
          <a:xfrm>
            <a:off x="913680" y="5883120"/>
            <a:ext cx="6670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sldNum" idx="51"/>
          </p:nvPr>
        </p:nvSpPr>
        <p:spPr>
          <a:xfrm>
            <a:off x="10511280" y="5883120"/>
            <a:ext cx="763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dk1">
                    <a:tint val="75000"/>
                  </a:schemeClr>
                </a:solidFill>
                <a:uFillTx/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F460457-4444-4CC5-BEEC-17EC90B0D802}" type="slidenum">
              <a:rPr b="0" lang="en-US" sz="1050" strike="noStrike" u="none">
                <a:solidFill>
                  <a:schemeClr val="dk1">
                    <a:tint val="75000"/>
                  </a:schemeClr>
                </a:solidFill>
                <a:uFillTx/>
                <a:latin typeface="Tw Cen MT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  <p:pic>
        <p:nvPicPr>
          <p:cNvPr id="9" name="Picture 9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13680" y="4289400"/>
            <a:ext cx="10361520" cy="81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040">
              <a:lnSpc>
                <a:spcPct val="90000"/>
              </a:lnSpc>
              <a:buNone/>
            </a:pPr>
            <a:r>
              <a:rPr b="0" lang="it-IT" sz="3200" strike="noStrike" u="none" cap="all">
                <a:solidFill>
                  <a:schemeClr val="dk1"/>
                </a:solidFill>
                <a:uFillTx/>
                <a:latin typeface="Tw Cen MT"/>
              </a:rPr>
              <a:t>Fare clic per modificare lo stile del titolo dello schema</a:t>
            </a:r>
            <a:endParaRPr b="0" lang="en-US" sz="32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184400" y="698400"/>
            <a:ext cx="9819720" cy="3213720"/>
          </a:xfrm>
          <a:prstGeom prst="rect">
            <a:avLst/>
          </a:prstGeom>
          <a:noFill/>
          <a:ln cap="sq" w="82440">
            <a:solidFill>
              <a:srgbClr val="eaeaea"/>
            </a:solidFill>
            <a:miter/>
          </a:ln>
        </p:spPr>
        <p:txBody>
          <a:bodyPr lIns="90000" rIns="90000" tIns="45000" bIns="45000" anchor="t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3200" strike="noStrike" u="none">
                <a:solidFill>
                  <a:schemeClr val="dk1"/>
                </a:solidFill>
                <a:uFillTx/>
                <a:latin typeface="Tw Cen MT"/>
              </a:rPr>
              <a:t>Fare clic sull'icona per inserire un'immagine</a:t>
            </a:r>
            <a:endParaRPr b="0" lang="en-US" sz="32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913680" y="5108760"/>
            <a:ext cx="10361520" cy="68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04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600" strike="noStrike" u="none" cap="all">
                <a:solidFill>
                  <a:schemeClr val="dk1"/>
                </a:solidFill>
                <a:uFillTx/>
                <a:latin typeface="Tw Cen MT"/>
              </a:rPr>
              <a:t>Fare clic per modificare gli stili del testo dello schema</a:t>
            </a:r>
            <a:endParaRPr b="0" lang="en-US" sz="16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dt" idx="4"/>
          </p:nvPr>
        </p:nvSpPr>
        <p:spPr>
          <a:xfrm>
            <a:off x="7676640" y="5883120"/>
            <a:ext cx="2742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ftr" idx="5"/>
          </p:nvPr>
        </p:nvSpPr>
        <p:spPr>
          <a:xfrm>
            <a:off x="913680" y="5883120"/>
            <a:ext cx="6670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6"/>
          <p:cNvSpPr>
            <a:spLocks noGrp="1"/>
          </p:cNvSpPr>
          <p:nvPr>
            <p:ph type="sldNum" idx="6"/>
          </p:nvPr>
        </p:nvSpPr>
        <p:spPr>
          <a:xfrm>
            <a:off x="10511280" y="5883120"/>
            <a:ext cx="763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dk1">
                    <a:tint val="75000"/>
                  </a:schemeClr>
                </a:solidFill>
                <a:uFillTx/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96FCB5C-6772-4CDE-9953-193FC1DA9811}" type="slidenum">
              <a:rPr b="0" lang="en-US" sz="1050" strike="noStrike" u="none">
                <a:solidFill>
                  <a:schemeClr val="dk1">
                    <a:tint val="75000"/>
                  </a:schemeClr>
                </a:solidFill>
                <a:uFillTx/>
                <a:latin typeface="Tw Cen MT"/>
              </a:rPr>
              <a:t>1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  <p:pic>
        <p:nvPicPr>
          <p:cNvPr id="17" name="Picture 7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61520" cy="3426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040">
              <a:lnSpc>
                <a:spcPct val="90000"/>
              </a:lnSpc>
              <a:buNone/>
            </a:pPr>
            <a:r>
              <a:rPr b="0" lang="it-IT" sz="3200" strike="noStrike" u="none" cap="all">
                <a:solidFill>
                  <a:schemeClr val="dk1"/>
                </a:solidFill>
                <a:uFillTx/>
                <a:latin typeface="Tw Cen MT"/>
              </a:rPr>
              <a:t>Fare clic per modificare lo stile del titolo dello schema</a:t>
            </a:r>
            <a:endParaRPr b="0" lang="en-US" sz="32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913680" y="4204800"/>
            <a:ext cx="10361520" cy="1586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04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600" strike="noStrike" u="none" cap="all">
                <a:solidFill>
                  <a:schemeClr val="dk1"/>
                </a:solidFill>
                <a:uFillTx/>
                <a:latin typeface="Tw Cen MT"/>
              </a:rPr>
              <a:t>Fare clic per modificare gli stili del testo dello schema</a:t>
            </a:r>
            <a:endParaRPr b="0" lang="en-US" sz="16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dt" idx="7"/>
          </p:nvPr>
        </p:nvSpPr>
        <p:spPr>
          <a:xfrm>
            <a:off x="7676640" y="5883120"/>
            <a:ext cx="2742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ftr" idx="8"/>
          </p:nvPr>
        </p:nvSpPr>
        <p:spPr>
          <a:xfrm>
            <a:off x="913680" y="5883120"/>
            <a:ext cx="6670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sldNum" idx="9"/>
          </p:nvPr>
        </p:nvSpPr>
        <p:spPr>
          <a:xfrm>
            <a:off x="10511280" y="5883120"/>
            <a:ext cx="763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dk1">
                    <a:tint val="75000"/>
                  </a:schemeClr>
                </a:solidFill>
                <a:uFillTx/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6E1C7AB-43D2-467F-9078-D0088A2A975F}" type="slidenum">
              <a:rPr b="0" lang="en-US" sz="1050" strike="noStrike" u="none">
                <a:solidFill>
                  <a:schemeClr val="dk1">
                    <a:tint val="75000"/>
                  </a:schemeClr>
                </a:solidFill>
                <a:uFillTx/>
                <a:latin typeface="Tw Cen MT"/>
              </a:rPr>
              <a:t>1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  <p:pic>
        <p:nvPicPr>
          <p:cNvPr id="24" name="Picture 10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445760" y="609480"/>
            <a:ext cx="9299880" cy="299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040">
              <a:lnSpc>
                <a:spcPct val="90000"/>
              </a:lnSpc>
              <a:buNone/>
            </a:pPr>
            <a:r>
              <a:rPr b="0" lang="it-IT" sz="3200" strike="noStrike" u="none" cap="all">
                <a:solidFill>
                  <a:schemeClr val="dk1"/>
                </a:solidFill>
                <a:uFillTx/>
                <a:latin typeface="Tw Cen MT"/>
              </a:rPr>
              <a:t>Fare clic per modificare lo stile del titolo dello schema</a:t>
            </a:r>
            <a:endParaRPr b="0" lang="en-US" sz="32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720080" y="3610080"/>
            <a:ext cx="8749800" cy="59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04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400" strike="noStrike" u="none" cap="all">
                <a:solidFill>
                  <a:schemeClr val="dk1"/>
                </a:solidFill>
                <a:uFillTx/>
                <a:latin typeface="Tw Cen MT"/>
              </a:rPr>
              <a:t>Fare clic per modificare gli stili del testo dello schema</a:t>
            </a:r>
            <a:endParaRPr b="0" lang="en-US" sz="14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913680" y="4372920"/>
            <a:ext cx="10361520" cy="142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04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600" strike="noStrike" u="none" cap="all">
                <a:solidFill>
                  <a:schemeClr val="dk1"/>
                </a:solidFill>
                <a:uFillTx/>
                <a:latin typeface="Tw Cen MT"/>
              </a:rPr>
              <a:t>Fare clic per modificare gli stili del testo dello schema</a:t>
            </a:r>
            <a:endParaRPr b="0" lang="en-US" sz="16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dt" idx="10"/>
          </p:nvPr>
        </p:nvSpPr>
        <p:spPr>
          <a:xfrm>
            <a:off x="7676640" y="5883120"/>
            <a:ext cx="2742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ftr" idx="11"/>
          </p:nvPr>
        </p:nvSpPr>
        <p:spPr>
          <a:xfrm>
            <a:off x="913680" y="5883120"/>
            <a:ext cx="6670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sldNum" idx="12"/>
          </p:nvPr>
        </p:nvSpPr>
        <p:spPr>
          <a:xfrm>
            <a:off x="10511280" y="5883120"/>
            <a:ext cx="763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dk1">
                    <a:tint val="75000"/>
                  </a:schemeClr>
                </a:solidFill>
                <a:uFillTx/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A599C75-83F8-4463-ADB1-61CEA6DF510A}" type="slidenum">
              <a:rPr b="0" lang="en-US" sz="1050" strike="noStrike" u="none">
                <a:solidFill>
                  <a:schemeClr val="dk1">
                    <a:tint val="75000"/>
                  </a:schemeClr>
                </a:solidFill>
                <a:uFillTx/>
                <a:latin typeface="Tw Cen MT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" name="TextBox 12"/>
          <p:cNvSpPr/>
          <p:nvPr/>
        </p:nvSpPr>
        <p:spPr>
          <a:xfrm>
            <a:off x="1001160" y="75420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defTabSz="457200">
              <a:lnSpc>
                <a:spcPct val="100000"/>
              </a:lnSpc>
            </a:pPr>
            <a:r>
              <a:rPr b="0" lang="en-US" sz="8000" strike="noStrike" u="none" cap="all">
                <a:solidFill>
                  <a:schemeClr val="dk1"/>
                </a:solidFill>
                <a:uFillTx/>
                <a:latin typeface="Tw Cen MT"/>
              </a:rPr>
              <a:t>“</a:t>
            </a:r>
            <a:endParaRPr b="0" lang="en-US" sz="8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TextBox 13"/>
          <p:cNvSpPr/>
          <p:nvPr/>
        </p:nvSpPr>
        <p:spPr>
          <a:xfrm>
            <a:off x="10554840" y="2993400"/>
            <a:ext cx="609120" cy="58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r" defTabSz="457200">
              <a:lnSpc>
                <a:spcPct val="100000"/>
              </a:lnSpc>
            </a:pPr>
            <a:r>
              <a:rPr b="0" lang="en-US" sz="8000" strike="noStrike" u="none" cap="all">
                <a:solidFill>
                  <a:schemeClr val="dk1"/>
                </a:solidFill>
                <a:uFillTx/>
                <a:latin typeface="Tw Cen MT"/>
              </a:rPr>
              <a:t>”</a:t>
            </a:r>
            <a:endParaRPr b="0" lang="en-US" sz="8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  <p:pic>
        <p:nvPicPr>
          <p:cNvPr id="34" name="Picture 7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913680" y="2138760"/>
            <a:ext cx="10361520" cy="251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040">
              <a:lnSpc>
                <a:spcPct val="90000"/>
              </a:lnSpc>
              <a:buNone/>
            </a:pPr>
            <a:r>
              <a:rPr b="0" lang="it-IT" sz="3200" strike="noStrike" u="none" cap="all">
                <a:solidFill>
                  <a:schemeClr val="dk1"/>
                </a:solidFill>
                <a:uFillTx/>
                <a:latin typeface="Tw Cen MT"/>
              </a:rPr>
              <a:t>Fare clic per modificare lo stile del titolo dello schema</a:t>
            </a:r>
            <a:endParaRPr b="0" lang="en-US" sz="32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913680" y="4662360"/>
            <a:ext cx="10361520" cy="114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04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600" strike="noStrike" u="none" cap="all">
                <a:solidFill>
                  <a:schemeClr val="dk1"/>
                </a:solidFill>
                <a:uFillTx/>
                <a:latin typeface="Tw Cen MT"/>
              </a:rPr>
              <a:t>Fare clic per modificare gli stili del testo dello schema</a:t>
            </a:r>
            <a:endParaRPr b="0" lang="en-US" sz="16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dt" idx="13"/>
          </p:nvPr>
        </p:nvSpPr>
        <p:spPr>
          <a:xfrm>
            <a:off x="7676640" y="5883120"/>
            <a:ext cx="2742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ftr" idx="14"/>
          </p:nvPr>
        </p:nvSpPr>
        <p:spPr>
          <a:xfrm>
            <a:off x="913680" y="5883120"/>
            <a:ext cx="6670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sldNum" idx="15"/>
          </p:nvPr>
        </p:nvSpPr>
        <p:spPr>
          <a:xfrm>
            <a:off x="10511280" y="5883120"/>
            <a:ext cx="763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dk1">
                    <a:tint val="75000"/>
                  </a:schemeClr>
                </a:solidFill>
                <a:uFillTx/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09DC442-9005-4BF7-89B7-7E3A6665661F}" type="slidenum">
              <a:rPr b="0" lang="en-US" sz="1050" strike="noStrike" u="none">
                <a:solidFill>
                  <a:schemeClr val="dk1">
                    <a:tint val="75000"/>
                  </a:schemeClr>
                </a:solidFill>
                <a:uFillTx/>
                <a:latin typeface="Tw Cen MT"/>
              </a:rPr>
              <a:t>1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  <p:pic>
        <p:nvPicPr>
          <p:cNvPr id="41" name="Picture 12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913680" y="609480"/>
            <a:ext cx="10361520" cy="1604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040">
              <a:lnSpc>
                <a:spcPct val="90000"/>
              </a:lnSpc>
              <a:buNone/>
            </a:pPr>
            <a:r>
              <a:rPr b="0" lang="it-IT" sz="3600" strike="noStrike" u="none" cap="all">
                <a:solidFill>
                  <a:schemeClr val="dk1"/>
                </a:solidFill>
                <a:uFillTx/>
                <a:latin typeface="Tw Cen MT"/>
              </a:rPr>
              <a:t>Fare clic per modificare lo stile del titolo dello schema</a:t>
            </a:r>
            <a:endParaRPr b="0" lang="en-US" sz="36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329760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040">
              <a:lnSpc>
                <a:spcPct val="8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Fare clic per modificare gli stili del testo dello schema</a:t>
            </a:r>
            <a:endParaRPr b="0" lang="en-US" sz="24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913680" y="2943360"/>
            <a:ext cx="3297600" cy="2847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04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400" strike="noStrike" u="none" cap="all">
                <a:solidFill>
                  <a:schemeClr val="dk1"/>
                </a:solidFill>
                <a:uFillTx/>
                <a:latin typeface="Tw Cen MT"/>
              </a:rPr>
              <a:t>Fare clic per modificare gli stili del testo dello schema</a:t>
            </a:r>
            <a:endParaRPr b="0" lang="en-US" sz="14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451400" y="2367000"/>
            <a:ext cx="329040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040">
              <a:lnSpc>
                <a:spcPct val="8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Fare clic per modificare gli stili del testo dello schema</a:t>
            </a:r>
            <a:endParaRPr b="0" lang="en-US" sz="24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440240" y="2943360"/>
            <a:ext cx="3302280" cy="2847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04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400" strike="noStrike" u="none" cap="all">
                <a:solidFill>
                  <a:schemeClr val="dk1"/>
                </a:solidFill>
                <a:uFillTx/>
                <a:latin typeface="Tw Cen MT"/>
              </a:rPr>
              <a:t>Fare clic per modificare gli stili del testo dello schema</a:t>
            </a:r>
            <a:endParaRPr b="0" lang="en-US" sz="14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body"/>
          </p:nvPr>
        </p:nvSpPr>
        <p:spPr>
          <a:xfrm>
            <a:off x="7971120" y="2367000"/>
            <a:ext cx="330372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040">
              <a:lnSpc>
                <a:spcPct val="8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Fare clic per modificare gli stili del testo dello schema</a:t>
            </a:r>
            <a:endParaRPr b="0" lang="en-US" sz="24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body"/>
          </p:nvPr>
        </p:nvSpPr>
        <p:spPr>
          <a:xfrm>
            <a:off x="7971120" y="2943360"/>
            <a:ext cx="3303720" cy="2847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04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400" strike="noStrike" u="none" cap="all">
                <a:solidFill>
                  <a:schemeClr val="dk1"/>
                </a:solidFill>
                <a:uFillTx/>
                <a:latin typeface="Tw Cen MT"/>
              </a:rPr>
              <a:t>Fare clic per modificare gli stili del testo dello schema</a:t>
            </a:r>
            <a:endParaRPr b="0" lang="en-US" sz="14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49" name="PlaceHolder 8"/>
          <p:cNvSpPr>
            <a:spLocks noGrp="1"/>
          </p:cNvSpPr>
          <p:nvPr>
            <p:ph type="dt" idx="16"/>
          </p:nvPr>
        </p:nvSpPr>
        <p:spPr>
          <a:xfrm>
            <a:off x="7676640" y="5883120"/>
            <a:ext cx="2742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9"/>
          <p:cNvSpPr>
            <a:spLocks noGrp="1"/>
          </p:cNvSpPr>
          <p:nvPr>
            <p:ph type="ftr" idx="17"/>
          </p:nvPr>
        </p:nvSpPr>
        <p:spPr>
          <a:xfrm>
            <a:off x="913680" y="5883120"/>
            <a:ext cx="6670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10"/>
          <p:cNvSpPr>
            <a:spLocks noGrp="1"/>
          </p:cNvSpPr>
          <p:nvPr>
            <p:ph type="sldNum" idx="18"/>
          </p:nvPr>
        </p:nvSpPr>
        <p:spPr>
          <a:xfrm>
            <a:off x="10511280" y="5883120"/>
            <a:ext cx="763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dk1">
                    <a:tint val="75000"/>
                  </a:schemeClr>
                </a:solidFill>
                <a:uFillTx/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402DEF6-333E-4D81-B305-3356DC7F4F54}" type="slidenum">
              <a:rPr b="0" lang="en-US" sz="1050" strike="noStrike" u="none">
                <a:solidFill>
                  <a:schemeClr val="dk1">
                    <a:tint val="75000"/>
                  </a:schemeClr>
                </a:solidFill>
                <a:uFillTx/>
                <a:latin typeface="Tw Cen MT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  <p:pic>
        <p:nvPicPr>
          <p:cNvPr id="53" name="Picture 15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13680" y="610920"/>
            <a:ext cx="10361520" cy="160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040">
              <a:lnSpc>
                <a:spcPct val="90000"/>
              </a:lnSpc>
              <a:buNone/>
            </a:pPr>
            <a:r>
              <a:rPr b="0" lang="it-IT" sz="3600" strike="noStrike" u="none" cap="all">
                <a:solidFill>
                  <a:schemeClr val="dk1"/>
                </a:solidFill>
                <a:uFillTx/>
                <a:latin typeface="Tw Cen MT"/>
              </a:rPr>
              <a:t>Fare clic per modificare lo stile del titolo dello schema</a:t>
            </a:r>
            <a:endParaRPr b="0" lang="en-US" sz="36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913680" y="4204800"/>
            <a:ext cx="329508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040">
              <a:lnSpc>
                <a:spcPct val="8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200" strike="noStrike" u="none" cap="all">
                <a:solidFill>
                  <a:schemeClr val="dk1"/>
                </a:solidFill>
                <a:uFillTx/>
                <a:latin typeface="Tw Cen MT"/>
              </a:rPr>
              <a:t>Fare clic per modificare gli stili del testo dello schema</a:t>
            </a:r>
            <a:endParaRPr b="0" lang="en-US" sz="22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913680" y="2367000"/>
            <a:ext cx="3295080" cy="1523520"/>
          </a:xfrm>
          <a:prstGeom prst="rect">
            <a:avLst/>
          </a:prstGeom>
          <a:noFill/>
          <a:ln cap="sq" w="82440">
            <a:solidFill>
              <a:srgbClr val="eaeaea"/>
            </a:solidFill>
            <a:miter/>
          </a:ln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600" strike="noStrike" u="none">
                <a:solidFill>
                  <a:schemeClr val="dk1"/>
                </a:solidFill>
                <a:uFillTx/>
                <a:latin typeface="Tw Cen MT"/>
              </a:rPr>
              <a:t>Fare clic sull'icona per inserire un'immagine</a:t>
            </a:r>
            <a:endParaRPr b="0" lang="en-US" sz="16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913680" y="4781160"/>
            <a:ext cx="3295080" cy="100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04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400" strike="noStrike" u="none" cap="all">
                <a:solidFill>
                  <a:schemeClr val="dk1"/>
                </a:solidFill>
                <a:uFillTx/>
                <a:latin typeface="Tw Cen MT"/>
              </a:rPr>
              <a:t>Fare clic per modificare gli stili del testo dello schema</a:t>
            </a:r>
            <a:endParaRPr b="0" lang="en-US" sz="14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body"/>
          </p:nvPr>
        </p:nvSpPr>
        <p:spPr>
          <a:xfrm>
            <a:off x="4441680" y="4204800"/>
            <a:ext cx="330048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040">
              <a:lnSpc>
                <a:spcPct val="8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200" strike="noStrike" u="none" cap="all">
                <a:solidFill>
                  <a:schemeClr val="dk1"/>
                </a:solidFill>
                <a:uFillTx/>
                <a:latin typeface="Tw Cen MT"/>
              </a:rPr>
              <a:t>Fare clic per modificare gli stili del testo dello schema</a:t>
            </a:r>
            <a:endParaRPr b="0" lang="en-US" sz="22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body"/>
          </p:nvPr>
        </p:nvSpPr>
        <p:spPr>
          <a:xfrm>
            <a:off x="4440240" y="2367000"/>
            <a:ext cx="3302280" cy="1523520"/>
          </a:xfrm>
          <a:prstGeom prst="rect">
            <a:avLst/>
          </a:prstGeom>
          <a:noFill/>
          <a:ln cap="sq" w="82440">
            <a:solidFill>
              <a:srgbClr val="eaeaea"/>
            </a:solidFill>
            <a:miter/>
          </a:ln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600" strike="noStrike" u="none">
                <a:solidFill>
                  <a:schemeClr val="dk1"/>
                </a:solidFill>
                <a:uFillTx/>
                <a:latin typeface="Tw Cen MT"/>
              </a:rPr>
              <a:t>Fare clic sull'icona per inserire un'immagine</a:t>
            </a:r>
            <a:endParaRPr b="0" lang="en-US" sz="16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60" name="PlaceHolder 7"/>
          <p:cNvSpPr>
            <a:spLocks noGrp="1"/>
          </p:cNvSpPr>
          <p:nvPr>
            <p:ph type="body"/>
          </p:nvPr>
        </p:nvSpPr>
        <p:spPr>
          <a:xfrm>
            <a:off x="4440240" y="4781160"/>
            <a:ext cx="3302280" cy="100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04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400" strike="noStrike" u="none" cap="all">
                <a:solidFill>
                  <a:schemeClr val="dk1"/>
                </a:solidFill>
                <a:uFillTx/>
                <a:latin typeface="Tw Cen MT"/>
              </a:rPr>
              <a:t>Fare clic per modificare gli stili del testo dello schema</a:t>
            </a:r>
            <a:endParaRPr b="0" lang="en-US" sz="14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61" name="PlaceHolder 8"/>
          <p:cNvSpPr>
            <a:spLocks noGrp="1"/>
          </p:cNvSpPr>
          <p:nvPr>
            <p:ph type="body"/>
          </p:nvPr>
        </p:nvSpPr>
        <p:spPr>
          <a:xfrm>
            <a:off x="7971120" y="4204800"/>
            <a:ext cx="329940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040">
              <a:lnSpc>
                <a:spcPct val="85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2200" strike="noStrike" u="none" cap="all">
                <a:solidFill>
                  <a:schemeClr val="dk1"/>
                </a:solidFill>
                <a:uFillTx/>
                <a:latin typeface="Tw Cen MT"/>
              </a:rPr>
              <a:t>Fare clic per modificare gli stili del testo dello schema</a:t>
            </a:r>
            <a:endParaRPr b="0" lang="en-US" sz="22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62" name="PlaceHolder 9"/>
          <p:cNvSpPr>
            <a:spLocks noGrp="1"/>
          </p:cNvSpPr>
          <p:nvPr>
            <p:ph type="body"/>
          </p:nvPr>
        </p:nvSpPr>
        <p:spPr>
          <a:xfrm>
            <a:off x="7971120" y="2367000"/>
            <a:ext cx="3303720" cy="1523520"/>
          </a:xfrm>
          <a:prstGeom prst="rect">
            <a:avLst/>
          </a:prstGeom>
          <a:noFill/>
          <a:ln cap="sq" w="82440">
            <a:solidFill>
              <a:srgbClr val="eaeaea"/>
            </a:solidFill>
            <a:miter/>
          </a:ln>
        </p:spPr>
        <p:txBody>
          <a:bodyPr lIns="90000" rIns="90000" tIns="45000" bIns="45000" anchor="t">
            <a:norm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600" strike="noStrike" u="none">
                <a:solidFill>
                  <a:schemeClr val="dk1"/>
                </a:solidFill>
                <a:uFillTx/>
                <a:latin typeface="Tw Cen MT"/>
              </a:rPr>
              <a:t>Fare clic sull'icona per inserire un'immagine</a:t>
            </a:r>
            <a:endParaRPr b="0" lang="en-US" sz="16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63" name="PlaceHolder 10"/>
          <p:cNvSpPr>
            <a:spLocks noGrp="1"/>
          </p:cNvSpPr>
          <p:nvPr>
            <p:ph type="body"/>
          </p:nvPr>
        </p:nvSpPr>
        <p:spPr>
          <a:xfrm>
            <a:off x="7971120" y="4781160"/>
            <a:ext cx="3303720" cy="100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04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it-IT" sz="1400" strike="noStrike" u="none" cap="all">
                <a:solidFill>
                  <a:schemeClr val="dk1"/>
                </a:solidFill>
                <a:uFillTx/>
                <a:latin typeface="Tw Cen MT"/>
              </a:rPr>
              <a:t>Fare clic per modificare gli stili del testo dello schema</a:t>
            </a:r>
            <a:endParaRPr b="0" lang="en-US" sz="14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64" name="PlaceHolder 11"/>
          <p:cNvSpPr>
            <a:spLocks noGrp="1"/>
          </p:cNvSpPr>
          <p:nvPr>
            <p:ph type="dt" idx="19"/>
          </p:nvPr>
        </p:nvSpPr>
        <p:spPr>
          <a:xfrm>
            <a:off x="7676640" y="5883120"/>
            <a:ext cx="2742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12"/>
          <p:cNvSpPr>
            <a:spLocks noGrp="1"/>
          </p:cNvSpPr>
          <p:nvPr>
            <p:ph type="ftr" idx="20"/>
          </p:nvPr>
        </p:nvSpPr>
        <p:spPr>
          <a:xfrm>
            <a:off x="913680" y="5883120"/>
            <a:ext cx="6670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13"/>
          <p:cNvSpPr>
            <a:spLocks noGrp="1"/>
          </p:cNvSpPr>
          <p:nvPr>
            <p:ph type="sldNum" idx="21"/>
          </p:nvPr>
        </p:nvSpPr>
        <p:spPr>
          <a:xfrm>
            <a:off x="10511280" y="5883120"/>
            <a:ext cx="763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dk1">
                    <a:tint val="75000"/>
                  </a:schemeClr>
                </a:solidFill>
                <a:uFillTx/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44EC15E-CA91-4808-8B2B-831EA829B852}" type="slidenum">
              <a:rPr b="0" lang="en-US" sz="1050" strike="noStrike" u="none">
                <a:solidFill>
                  <a:schemeClr val="dk1">
                    <a:tint val="75000"/>
                  </a:schemeClr>
                </a:solidFill>
                <a:uFillTx/>
                <a:latin typeface="Tw Cen MT"/>
              </a:rPr>
              <a:t>&lt;number&gt;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  <p:pic>
        <p:nvPicPr>
          <p:cNvPr id="68" name="Picture 7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913680" y="618480"/>
            <a:ext cx="10361520" cy="159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040">
              <a:lnSpc>
                <a:spcPct val="90000"/>
              </a:lnSpc>
              <a:buNone/>
            </a:pPr>
            <a:r>
              <a:rPr b="0" lang="it-IT" sz="3600" strike="noStrike" u="none" cap="all">
                <a:solidFill>
                  <a:schemeClr val="dk1"/>
                </a:solidFill>
                <a:uFillTx/>
                <a:latin typeface="Tw Cen MT"/>
              </a:rPr>
              <a:t>Fare clic per modificare lo stile del titolo dello schema</a:t>
            </a:r>
            <a:endParaRPr b="0" lang="en-US" sz="36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913680" y="2367000"/>
            <a:ext cx="10361520" cy="342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0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trike="noStrike" u="none" cap="all">
                <a:solidFill>
                  <a:schemeClr val="dk1"/>
                </a:solidFill>
                <a:uFillTx/>
                <a:latin typeface="Tw Cen MT"/>
              </a:rPr>
              <a:t>Fare clic per modificare gli stili del testo dello schema</a:t>
            </a:r>
            <a:endParaRPr b="0" lang="en-US" sz="20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1" marL="685440" indent="-228600" defTabSz="9140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trike="noStrike" u="none" cap="all">
                <a:solidFill>
                  <a:schemeClr val="dk1"/>
                </a:solidFill>
                <a:uFillTx/>
                <a:latin typeface="Tw Cen MT"/>
              </a:rPr>
              <a:t>Secondo livello</a:t>
            </a:r>
            <a:endParaRPr b="0" lang="en-US" sz="18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2" marL="1142640" indent="-228600" defTabSz="9140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600" strike="noStrike" u="none" cap="all">
                <a:solidFill>
                  <a:schemeClr val="dk1"/>
                </a:solidFill>
                <a:uFillTx/>
                <a:latin typeface="Tw Cen MT"/>
              </a:rPr>
              <a:t>Terzo livello</a:t>
            </a:r>
            <a:endParaRPr b="0" lang="en-US" sz="16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3" marL="1599840" indent="-228600" defTabSz="9140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400" strike="noStrike" u="none" cap="all">
                <a:solidFill>
                  <a:schemeClr val="dk1"/>
                </a:solidFill>
                <a:uFillTx/>
                <a:latin typeface="Tw Cen MT"/>
              </a:rPr>
              <a:t>Quarto livello</a:t>
            </a:r>
            <a:endParaRPr b="0" lang="en-US" sz="14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4" marL="2056680" indent="-228600" defTabSz="9140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400" strike="noStrike" u="none" cap="all">
                <a:solidFill>
                  <a:schemeClr val="dk1"/>
                </a:solidFill>
                <a:uFillTx/>
                <a:latin typeface="Tw Cen MT"/>
              </a:rPr>
              <a:t>Quinto livello</a:t>
            </a:r>
            <a:endParaRPr b="0" lang="en-US" sz="14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dt" idx="22"/>
          </p:nvPr>
        </p:nvSpPr>
        <p:spPr>
          <a:xfrm>
            <a:off x="7676640" y="5883120"/>
            <a:ext cx="2742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ftr" idx="23"/>
          </p:nvPr>
        </p:nvSpPr>
        <p:spPr>
          <a:xfrm>
            <a:off x="913680" y="5883120"/>
            <a:ext cx="6670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sldNum" idx="24"/>
          </p:nvPr>
        </p:nvSpPr>
        <p:spPr>
          <a:xfrm>
            <a:off x="10511280" y="5883120"/>
            <a:ext cx="763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dk1">
                    <a:tint val="75000"/>
                  </a:schemeClr>
                </a:solidFill>
                <a:uFillTx/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33DAB2E-35A0-46C9-8EE2-481616D9C44E}" type="slidenum">
              <a:rPr b="0" lang="en-US" sz="1050" strike="noStrike" u="none">
                <a:solidFill>
                  <a:schemeClr val="dk1">
                    <a:tint val="75000"/>
                  </a:schemeClr>
                </a:solidFill>
                <a:uFillTx/>
                <a:latin typeface="Tw Cen MT"/>
              </a:rPr>
              <a:t>1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Picture 2" descr="\\DROBO-FS\QuickDrops\JB\PPTX NG\Droplets\LightingOverlay.png"/>
          <p:cNvPicPr/>
          <p:nvPr/>
        </p:nvPicPr>
        <p:blipFill>
          <a:blip r:embed="rId2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  <p:pic>
        <p:nvPicPr>
          <p:cNvPr id="75" name="Picture 8" descr="Droplets-HD-Content-R1d.png"/>
          <p:cNvPicPr/>
          <p:nvPr/>
        </p:nvPicPr>
        <p:blipFill>
          <a:blip r:embed="rId3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722800" y="609480"/>
            <a:ext cx="2552400" cy="51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040">
              <a:lnSpc>
                <a:spcPct val="90000"/>
              </a:lnSpc>
              <a:buNone/>
            </a:pPr>
            <a:r>
              <a:rPr b="0" lang="it-IT" sz="3600" strike="noStrike" u="none" cap="all">
                <a:solidFill>
                  <a:schemeClr val="dk1"/>
                </a:solidFill>
                <a:uFillTx/>
                <a:latin typeface="Tw Cen MT"/>
              </a:rPr>
              <a:t>Fare clic per modificare lo stile del titolo dello schema</a:t>
            </a:r>
            <a:endParaRPr b="0" lang="en-US" sz="36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913680" y="609480"/>
            <a:ext cx="7656480" cy="518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0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000" strike="noStrike" u="none" cap="all">
                <a:solidFill>
                  <a:schemeClr val="dk1"/>
                </a:solidFill>
                <a:uFillTx/>
                <a:latin typeface="Tw Cen MT"/>
              </a:rPr>
              <a:t>Fare clic per modificare gli stili del testo dello schema</a:t>
            </a:r>
            <a:endParaRPr b="0" lang="en-US" sz="20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1" marL="685440" indent="-228600" defTabSz="9140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800" strike="noStrike" u="none" cap="all">
                <a:solidFill>
                  <a:schemeClr val="dk1"/>
                </a:solidFill>
                <a:uFillTx/>
                <a:latin typeface="Tw Cen MT"/>
              </a:rPr>
              <a:t>Secondo livello</a:t>
            </a:r>
            <a:endParaRPr b="0" lang="en-US" sz="18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2" marL="1142640" indent="-228600" defTabSz="9140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600" strike="noStrike" u="none" cap="all">
                <a:solidFill>
                  <a:schemeClr val="dk1"/>
                </a:solidFill>
                <a:uFillTx/>
                <a:latin typeface="Tw Cen MT"/>
              </a:rPr>
              <a:t>Terzo livello</a:t>
            </a:r>
            <a:endParaRPr b="0" lang="en-US" sz="16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3" marL="1599840" indent="-228600" defTabSz="9140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400" strike="noStrike" u="none" cap="all">
                <a:solidFill>
                  <a:schemeClr val="dk1"/>
                </a:solidFill>
                <a:uFillTx/>
                <a:latin typeface="Tw Cen MT"/>
              </a:rPr>
              <a:t>Quarto livello</a:t>
            </a:r>
            <a:endParaRPr b="0" lang="en-US" sz="14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4" marL="2056680" indent="-228600" defTabSz="91404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1400" strike="noStrike" u="none" cap="all">
                <a:solidFill>
                  <a:schemeClr val="dk1"/>
                </a:solidFill>
                <a:uFillTx/>
                <a:latin typeface="Tw Cen MT"/>
              </a:rPr>
              <a:t>Quinto livello</a:t>
            </a:r>
            <a:endParaRPr b="0" lang="en-US" sz="14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 idx="25"/>
          </p:nvPr>
        </p:nvSpPr>
        <p:spPr>
          <a:xfrm>
            <a:off x="7676640" y="5883120"/>
            <a:ext cx="2742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ftr" idx="26"/>
          </p:nvPr>
        </p:nvSpPr>
        <p:spPr>
          <a:xfrm>
            <a:off x="913680" y="5883120"/>
            <a:ext cx="667080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4572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sldNum" idx="27"/>
          </p:nvPr>
        </p:nvSpPr>
        <p:spPr>
          <a:xfrm>
            <a:off x="10511280" y="5883120"/>
            <a:ext cx="7635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dk1">
                    <a:tint val="75000"/>
                  </a:schemeClr>
                </a:solidFill>
                <a:uFillTx/>
                <a:latin typeface="Tw Cen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9AA5078-9DC8-4C28-B9A7-18519E8B29E9}" type="slidenum">
              <a:rPr b="0" lang="en-US" sz="1050" strike="noStrike" u="none">
                <a:solidFill>
                  <a:schemeClr val="dk1">
                    <a:tint val="75000"/>
                  </a:schemeClr>
                </a:solidFill>
                <a:uFillTx/>
                <a:latin typeface="Tw Cen MT"/>
              </a:rPr>
              <a:t>1</a:t>
            </a:fld>
            <a:endParaRPr b="0" lang="en-US" sz="10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2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2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2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2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2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2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b9b9b9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Picture 140" descr="Vista aerea di nave portacontainer"/>
          <p:cNvPicPr/>
          <p:nvPr/>
        </p:nvPicPr>
        <p:blipFill>
          <a:blip r:embed="rId1"/>
          <a:srcRect l="0" t="0" r="26" b="0"/>
          <a:stretch/>
        </p:blipFill>
        <p:spPr>
          <a:xfrm>
            <a:off x="0" y="0"/>
            <a:ext cx="12188520" cy="6857640"/>
          </a:xfrm>
          <a:prstGeom prst="rect">
            <a:avLst/>
          </a:prstGeom>
          <a:ln w="0">
            <a:noFill/>
          </a:ln>
        </p:spPr>
      </p:pic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75280" y="4757040"/>
            <a:ext cx="11037600" cy="1904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br>
              <a:rPr sz="1200"/>
            </a:br>
            <a:r>
              <a:rPr b="0" lang="it-IT" sz="4800" strike="noStrike" u="none" cap="all">
                <a:solidFill>
                  <a:schemeClr val="lt1"/>
                </a:solidFill>
                <a:uFillTx/>
                <a:latin typeface="Tw Cen MT"/>
              </a:rPr>
              <a:t>Classificatore per immagini satellitari di navi</a:t>
            </a:r>
            <a:br>
              <a:rPr sz="1100"/>
            </a:br>
            <a:endParaRPr b="0" lang="en-US" sz="48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6888240" y="0"/>
            <a:ext cx="5300280" cy="324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trike="noStrike" u="none" cap="all">
                <a:solidFill>
                  <a:schemeClr val="lt1"/>
                </a:solidFill>
                <a:uFillTx/>
                <a:latin typeface="Tw Cen MT"/>
              </a:rPr>
              <a:t>Progetto Machine Learning - ANNO 2023-2024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 cap="all">
                <a:solidFill>
                  <a:schemeClr val="lt1"/>
                </a:solidFill>
                <a:uFillTx/>
                <a:latin typeface="Tw Cen MT"/>
              </a:rPr>
              <a:t>AUTORI: </a:t>
            </a:r>
            <a:r>
              <a:rPr b="0" lang="en-US" sz="2600" strike="noStrike" u="none" cap="all">
                <a:solidFill>
                  <a:schemeClr val="lt1"/>
                </a:solidFill>
                <a:uFillTx/>
                <a:latin typeface="Tw Cen MT"/>
              </a:rPr>
              <a:t>V.M. &amp; A.P.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143000" y="213120"/>
            <a:ext cx="9902520" cy="14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it-IT" sz="3600" strike="noStrike" u="none" cap="all">
                <a:solidFill>
                  <a:schemeClr val="dk1"/>
                </a:solidFill>
                <a:uFillTx/>
                <a:latin typeface="Tw Cen MT"/>
              </a:rPr>
              <a:t>SVM – motivazioni</a:t>
            </a:r>
            <a:endParaRPr b="0" lang="en-US" sz="36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209" name="PlaceHolder 3"/>
          <p:cNvSpPr/>
          <p:nvPr/>
        </p:nvSpPr>
        <p:spPr>
          <a:xfrm>
            <a:off x="1717920" y="1908720"/>
            <a:ext cx="8752680" cy="430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b="0" lang="it-IT" sz="2400" strike="noStrike" u="none">
                <a:solidFill>
                  <a:schemeClr val="dk1"/>
                </a:solidFill>
                <a:uFillTx/>
                <a:latin typeface="Tw Cen MT"/>
                <a:ea typeface="Noto Sans CJK SC"/>
              </a:rPr>
              <a:t>MODELLO STORICO MA COMUNQUE MOLTO USATO NELLA </a:t>
            </a:r>
            <a:r>
              <a:rPr b="1" lang="it-IT" sz="2400" strike="noStrike" u="none">
                <a:solidFill>
                  <a:schemeClr val="dk1"/>
                </a:solidFill>
                <a:uFillTx/>
                <a:latin typeface="Tw Cen MT"/>
                <a:ea typeface="Noto Sans CJK SC"/>
              </a:rPr>
              <a:t>IMAGE</a:t>
            </a:r>
            <a:r>
              <a:rPr b="0" lang="it-IT" sz="2400" strike="noStrike" u="none">
                <a:solidFill>
                  <a:schemeClr val="dk1"/>
                </a:solidFill>
                <a:uFillTx/>
                <a:latin typeface="Tw Cen MT"/>
                <a:ea typeface="Noto Sans CJK SC"/>
              </a:rPr>
              <a:t> </a:t>
            </a:r>
            <a:r>
              <a:rPr b="1" lang="it-IT" sz="2400" strike="noStrike" u="none">
                <a:solidFill>
                  <a:schemeClr val="dk1"/>
                </a:solidFill>
                <a:uFillTx/>
                <a:latin typeface="Tw Cen MT"/>
                <a:ea typeface="Noto Sans CJK SC"/>
              </a:rPr>
              <a:t>RECOGNITION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1001"/>
              </a:spcBef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0" lang="it-IT" sz="2400" strike="noStrike" u="none">
                <a:solidFill>
                  <a:schemeClr val="dk1"/>
                </a:solidFill>
                <a:uFillTx/>
                <a:latin typeface="Tw Cen MT"/>
                <a:ea typeface="Noto Sans CJK SC"/>
              </a:rPr>
              <a:t>SEMPLICITÀ CONCETTUALE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0" lang="it-IT" sz="2400" strike="noStrike" u="none">
                <a:solidFill>
                  <a:schemeClr val="dk1"/>
                </a:solidFill>
                <a:uFillTx/>
                <a:latin typeface="Tw Cen MT"/>
                <a:ea typeface="Noto Sans CJK SC"/>
              </a:rPr>
              <a:t>BUONA VELOCITÀ DI </a:t>
            </a:r>
            <a:r>
              <a:rPr b="1" lang="it-IT" sz="2400" strike="noStrike" u="none">
                <a:solidFill>
                  <a:schemeClr val="dk1"/>
                </a:solidFill>
                <a:uFillTx/>
                <a:latin typeface="Tw Cen MT"/>
                <a:ea typeface="Noto Sans CJK SC"/>
              </a:rPr>
              <a:t>ADDESTRAMENTO</a:t>
            </a:r>
            <a:r>
              <a:rPr b="0" lang="it-IT" sz="2400" strike="noStrike" u="none">
                <a:solidFill>
                  <a:schemeClr val="dk1"/>
                </a:solidFill>
                <a:uFillTx/>
                <a:latin typeface="Tw Cen MT"/>
                <a:ea typeface="Noto Sans CJK SC"/>
              </a:rPr>
              <a:t> E </a:t>
            </a:r>
            <a:r>
              <a:rPr b="1" lang="it-IT" sz="2400" strike="noStrike" u="none">
                <a:solidFill>
                  <a:schemeClr val="dk1"/>
                </a:solidFill>
                <a:uFillTx/>
                <a:latin typeface="Tw Cen MT"/>
                <a:ea typeface="Noto Sans CJK SC"/>
              </a:rPr>
              <a:t>INFERENZA</a:t>
            </a:r>
            <a:r>
              <a:rPr b="0" lang="it-IT" sz="2400" strike="noStrike" u="none">
                <a:solidFill>
                  <a:schemeClr val="dk1"/>
                </a:solidFill>
                <a:uFillTx/>
                <a:latin typeface="Tw Cen MT"/>
                <a:ea typeface="Noto Sans CJK SC"/>
              </a:rPr>
              <a:t>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143000" y="240840"/>
            <a:ext cx="9902520" cy="14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it-IT" sz="3600" strike="noStrike" u="none" cap="all">
                <a:solidFill>
                  <a:schemeClr val="dk1"/>
                </a:solidFill>
                <a:uFillTx/>
                <a:latin typeface="Tw Cen MT"/>
              </a:rPr>
              <a:t>SVM – struttura</a:t>
            </a:r>
            <a:endParaRPr b="0" lang="en-US" sz="36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1957680" y="1944720"/>
            <a:ext cx="8272800" cy="35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946080" indent="-228600" defTabSz="914040">
              <a:lnSpc>
                <a:spcPct val="108000"/>
              </a:lnSpc>
              <a:spcBef>
                <a:spcPts val="1001"/>
              </a:spcBef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 cap="all">
                <a:solidFill>
                  <a:srgbClr val="000000"/>
                </a:solidFill>
                <a:uFillTx/>
                <a:latin typeface="Tw Cen MT"/>
              </a:rPr>
              <a:t>SVM soft margin (SVC della libreria sklearn)</a:t>
            </a:r>
            <a:endParaRPr b="0" lang="en-US" sz="24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indent="0" defTabSz="914040">
              <a:lnSpc>
                <a:spcPct val="108000"/>
              </a:lnSpc>
              <a:spcBef>
                <a:spcPts val="1001"/>
              </a:spcBef>
              <a:spcAft>
                <a:spcPts val="1409"/>
              </a:spcAft>
              <a:buNone/>
            </a:pPr>
            <a:endParaRPr b="0" lang="en-US" sz="24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marL="946080" indent="-228600" defTabSz="914040">
              <a:lnSpc>
                <a:spcPct val="108000"/>
              </a:lnSpc>
              <a:spcBef>
                <a:spcPts val="1001"/>
              </a:spcBef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 cap="all">
                <a:solidFill>
                  <a:srgbClr val="000000"/>
                </a:solidFill>
                <a:uFillTx/>
                <a:latin typeface="Tw Cen MT"/>
              </a:rPr>
              <a:t>Kernel: </a:t>
            </a:r>
            <a:r>
              <a:rPr b="1" i="1" lang="en-US" sz="2400" strike="noStrike" u="none" cap="all">
                <a:solidFill>
                  <a:srgbClr val="000000"/>
                </a:solidFill>
                <a:uFillTx/>
                <a:latin typeface="Tw Cen MT"/>
              </a:rPr>
              <a:t>Radial Basis Function</a:t>
            </a:r>
            <a:r>
              <a:rPr b="0" lang="en-US" sz="2400" strike="noStrike" u="none" cap="all">
                <a:solidFill>
                  <a:srgbClr val="000000"/>
                </a:solidFill>
                <a:uFillTx/>
                <a:latin typeface="Tw Cen MT"/>
              </a:rPr>
              <a:t> </a:t>
            </a:r>
            <a:endParaRPr b="0" lang="en-US" sz="24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indent="0" defTabSz="914040">
              <a:lnSpc>
                <a:spcPct val="108000"/>
              </a:lnSpc>
              <a:spcBef>
                <a:spcPts val="1001"/>
              </a:spcBef>
              <a:spcAft>
                <a:spcPts val="1409"/>
              </a:spcAft>
              <a:buNone/>
            </a:pPr>
            <a:endParaRPr b="0" lang="en-US" sz="24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marL="946080" indent="-228600" defTabSz="914040">
              <a:lnSpc>
                <a:spcPct val="108000"/>
              </a:lnSpc>
              <a:spcBef>
                <a:spcPts val="1001"/>
              </a:spcBef>
              <a:spcAft>
                <a:spcPts val="140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 cap="all">
                <a:solidFill>
                  <a:srgbClr val="000000"/>
                </a:solidFill>
                <a:uFillTx/>
                <a:latin typeface="Tw Cen MT"/>
              </a:rPr>
              <a:t>Penalità per gli errori di classificazione: C=8</a:t>
            </a:r>
            <a:endParaRPr b="0" lang="en-US" sz="24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143000" y="250200"/>
            <a:ext cx="9902520" cy="14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it-IT" sz="3600" strike="noStrike" u="none" cap="all">
                <a:solidFill>
                  <a:schemeClr val="dk1"/>
                </a:solidFill>
                <a:uFillTx/>
                <a:latin typeface="Tw Cen MT"/>
              </a:rPr>
              <a:t>SVM - esperimenti</a:t>
            </a:r>
            <a:endParaRPr b="0" lang="en-US" sz="36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213" name="Segnaposto contenuto 1"/>
          <p:cNvSpPr/>
          <p:nvPr/>
        </p:nvSpPr>
        <p:spPr>
          <a:xfrm>
            <a:off x="838440" y="1600200"/>
            <a:ext cx="11045160" cy="20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85000" lnSpcReduction="19999"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b="0" lang="it-IT" sz="26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RICERCA </a:t>
            </a:r>
            <a:r>
              <a:rPr b="1" lang="it-IT" sz="26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SEQUENZIALE</a:t>
            </a:r>
            <a:r>
              <a:rPr b="0" lang="it-IT" sz="26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 E </a:t>
            </a:r>
            <a:r>
              <a:rPr b="1" lang="it-IT" sz="26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INDIPENDENTE</a:t>
            </a:r>
            <a:r>
              <a:rPr b="0" lang="it-IT" sz="26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 I MIGLIORI </a:t>
            </a:r>
            <a:r>
              <a:rPr b="1" lang="it-IT" sz="26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IPERPARAMETRI</a:t>
            </a:r>
            <a:r>
              <a:rPr b="0" lang="it-IT" sz="26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: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4572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Tw Cen MT"/>
              <a:buAutoNum type="arabicPeriod"/>
            </a:pPr>
            <a:r>
              <a:rPr b="0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MIGLIOR KERNEL TRA LINEARE, RADIAL BASIS FUNCTION, POLINOMIALE, SIGMOID (C=1) 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4572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Tw Cen MT"/>
              <a:buAutoNum type="arabicPeriod"/>
            </a:pPr>
            <a:r>
              <a:rPr b="0" lang="it-IT" sz="2400" strike="noStrike" u="none">
                <a:solidFill>
                  <a:schemeClr val="dk1"/>
                </a:solidFill>
                <a:uFillTx/>
                <a:latin typeface="Wingdings"/>
                <a:ea typeface="DejaVu Sans"/>
              </a:rPr>
              <a:t></a:t>
            </a:r>
            <a:r>
              <a:rPr b="0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 </a:t>
            </a:r>
            <a:r>
              <a:rPr b="0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MIGLIOR </a:t>
            </a:r>
            <a:r>
              <a:rPr b="1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KERNEL</a:t>
            </a:r>
            <a:r>
              <a:rPr b="0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 RISULTA ESSERE </a:t>
            </a:r>
            <a:r>
              <a:rPr b="1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RADIAL BASIS FUNCTION 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4572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Tw Cen MT"/>
              <a:buAutoNum type="arabicPeriod"/>
            </a:pPr>
            <a:r>
              <a:rPr b="0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MIGLIOR C TRA 1 E 10 (KERNEL=RBF) 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4572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Tw Cen MT"/>
              <a:buAutoNum type="arabicPeriod"/>
            </a:pPr>
            <a:r>
              <a:rPr b="0" lang="it-IT" sz="2400" strike="noStrike" u="none">
                <a:solidFill>
                  <a:schemeClr val="dk1"/>
                </a:solidFill>
                <a:uFillTx/>
                <a:latin typeface="Wingdings"/>
                <a:ea typeface="DejaVu Sans"/>
              </a:rPr>
              <a:t></a:t>
            </a:r>
            <a:r>
              <a:rPr b="0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 </a:t>
            </a:r>
            <a:r>
              <a:rPr b="0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MIGLIOR </a:t>
            </a:r>
            <a:r>
              <a:rPr b="1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C</a:t>
            </a:r>
            <a:r>
              <a:rPr b="0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 RISULTA ESSERE </a:t>
            </a:r>
            <a:r>
              <a:rPr b="1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8</a:t>
            </a:r>
            <a:r>
              <a:rPr b="0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499"/>
              </a:spcBef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214" name="Tabella 191"/>
          <p:cNvGraphicFramePr/>
          <p:nvPr/>
        </p:nvGraphicFramePr>
        <p:xfrm>
          <a:off x="2153880" y="4386600"/>
          <a:ext cx="7859520" cy="2261520"/>
        </p:xfrm>
        <a:graphic>
          <a:graphicData uri="http://schemas.openxmlformats.org/drawingml/2006/table">
            <a:tbl>
              <a:tblPr/>
              <a:tblGrid>
                <a:gridCol w="2619000"/>
                <a:gridCol w="2620080"/>
                <a:gridCol w="2620800"/>
              </a:tblGrid>
              <a:tr h="570960">
                <a:tc>
                  <a:txBody>
                    <a:bodyPr lIns="36000" rIns="36000" anchor="t">
                      <a:noAutofit/>
                    </a:bodyPr>
                    <a:p>
                      <a:pPr algn="ctr" defTabSz="914040">
                        <a:lnSpc>
                          <a:spcPct val="100000"/>
                        </a:lnSpc>
                      </a:pPr>
                      <a:r>
                        <a:rPr b="1" lang="it-IT" sz="20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Metrica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914040">
                        <a:lnSpc>
                          <a:spcPct val="100000"/>
                        </a:lnSpc>
                      </a:pPr>
                      <a:r>
                        <a:rPr b="1" lang="it-IT" sz="20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Media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914040">
                        <a:lnSpc>
                          <a:spcPct val="100000"/>
                        </a:lnSpc>
                      </a:pPr>
                      <a:r>
                        <a:rPr b="1" lang="it-IT" sz="20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Intervallo di confidenza (95%)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00680">
                <a:tc>
                  <a:txBody>
                    <a:bodyPr lIns="36000" rIns="36000" anchor="t">
                      <a:noAutofit/>
                    </a:bodyPr>
                    <a:p>
                      <a:pPr algn="ctr" defTabSz="914040">
                        <a:lnSpc>
                          <a:spcPct val="100000"/>
                        </a:lnSpc>
                      </a:pPr>
                      <a:r>
                        <a:rPr b="1" lang="it-IT" sz="20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Accuracy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914040">
                        <a:lnSpc>
                          <a:spcPct val="100000"/>
                        </a:lnSpc>
                      </a:pPr>
                      <a:r>
                        <a:rPr b="0" lang="it-IT" sz="20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0.967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914040">
                        <a:lnSpc>
                          <a:spcPct val="100000"/>
                        </a:lnSpc>
                      </a:pPr>
                      <a:r>
                        <a:rPr b="0" lang="it-IT" sz="20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(0.9588, 0.9745)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00680">
                <a:tc>
                  <a:txBody>
                    <a:bodyPr lIns="36000" rIns="36000" anchor="t">
                      <a:noAutofit/>
                    </a:bodyPr>
                    <a:p>
                      <a:pPr algn="ctr" defTabSz="914040">
                        <a:lnSpc>
                          <a:spcPct val="100000"/>
                        </a:lnSpc>
                      </a:pPr>
                      <a:r>
                        <a:rPr b="1" lang="it-IT" sz="20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Recall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914040">
                        <a:lnSpc>
                          <a:spcPct val="100000"/>
                        </a:lnSpc>
                      </a:pPr>
                      <a:r>
                        <a:rPr b="0" lang="it-IT" sz="20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0.932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914040">
                        <a:lnSpc>
                          <a:spcPct val="100000"/>
                        </a:lnSpc>
                      </a:pPr>
                      <a:r>
                        <a:rPr b="0" lang="it-IT" sz="20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(0.9127, 0.9513)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00680">
                <a:tc>
                  <a:txBody>
                    <a:bodyPr lIns="36000" rIns="36000" anchor="t">
                      <a:noAutofit/>
                    </a:bodyPr>
                    <a:p>
                      <a:pPr algn="ctr" defTabSz="914040">
                        <a:lnSpc>
                          <a:spcPct val="100000"/>
                        </a:lnSpc>
                      </a:pPr>
                      <a:r>
                        <a:rPr b="1" lang="it-IT" sz="20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Precision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914040">
                        <a:lnSpc>
                          <a:spcPct val="100000"/>
                        </a:lnSpc>
                      </a:pPr>
                      <a:r>
                        <a:rPr b="0" lang="it-IT" sz="20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0.935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914040">
                        <a:lnSpc>
                          <a:spcPct val="100000"/>
                        </a:lnSpc>
                      </a:pPr>
                      <a:r>
                        <a:rPr b="0" lang="it-IT" sz="20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(0.9152, 0.9541)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01040">
                <a:tc>
                  <a:txBody>
                    <a:bodyPr lIns="36000" rIns="36000" anchor="t">
                      <a:noAutofit/>
                    </a:bodyPr>
                    <a:p>
                      <a:pPr algn="ctr" defTabSz="914040">
                        <a:lnSpc>
                          <a:spcPct val="100000"/>
                        </a:lnSpc>
                      </a:pPr>
                      <a:r>
                        <a:rPr b="1" lang="it-IT" sz="20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F1-Score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914040">
                        <a:lnSpc>
                          <a:spcPct val="100000"/>
                        </a:lnSpc>
                      </a:pPr>
                      <a:r>
                        <a:rPr b="0" lang="it-IT" sz="20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0.933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 defTabSz="914040">
                        <a:lnSpc>
                          <a:spcPct val="100000"/>
                        </a:lnSpc>
                      </a:pPr>
                      <a:r>
                        <a:rPr b="0" lang="it-IT" sz="20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(0.9176, 0.9486)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5" name="CasellaDiTesto 1"/>
          <p:cNvSpPr/>
          <p:nvPr/>
        </p:nvSpPr>
        <p:spPr>
          <a:xfrm>
            <a:off x="2459880" y="3886200"/>
            <a:ext cx="668124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it-IT" sz="20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Validazione</a:t>
            </a:r>
            <a:r>
              <a:rPr b="0" lang="it-IT" sz="20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: </a:t>
            </a:r>
            <a:r>
              <a:rPr b="0" i="1" lang="it-IT" sz="20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10-folds stratified cross</a:t>
            </a:r>
            <a:r>
              <a:rPr b="0" i="1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 </a:t>
            </a:r>
            <a:r>
              <a:rPr b="0" i="1" lang="it-IT" sz="20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validation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143000" y="331920"/>
            <a:ext cx="9902520" cy="135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it-IT" sz="3600" strike="noStrike" u="none" cap="all">
                <a:solidFill>
                  <a:schemeClr val="dk1"/>
                </a:solidFill>
                <a:uFillTx/>
                <a:latin typeface="Tw Cen MT"/>
              </a:rPr>
              <a:t>Rete neurale - motivazioni</a:t>
            </a:r>
            <a:endParaRPr b="0" lang="en-US" sz="36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1265400" y="1715760"/>
            <a:ext cx="6391080" cy="4306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b="0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Numerosi esempi di successo nel </a:t>
            </a:r>
            <a:r>
              <a:rPr b="1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riconoscimento</a:t>
            </a:r>
            <a:r>
              <a:rPr b="0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 </a:t>
            </a:r>
            <a:r>
              <a:rPr b="1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di</a:t>
            </a:r>
            <a:r>
              <a:rPr b="0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 </a:t>
            </a:r>
            <a:r>
              <a:rPr b="1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immagini</a:t>
            </a:r>
            <a:endParaRPr b="0" lang="en-US" sz="24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1" marL="800280" indent="-34308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b="1" i="1" lang="it-IT" sz="2200" strike="noStrike" u="none" cap="all">
                <a:solidFill>
                  <a:schemeClr val="dk1"/>
                </a:solidFill>
                <a:uFillTx/>
                <a:latin typeface="Tw Cen MT"/>
              </a:rPr>
              <a:t>ImageNet</a:t>
            </a:r>
            <a:endParaRPr b="0" lang="en-US" sz="22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1" marL="800280" indent="-34308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b="1" i="1" lang="it-IT" sz="2200" strike="noStrike" u="none" cap="all">
                <a:solidFill>
                  <a:schemeClr val="dk1"/>
                </a:solidFill>
                <a:uFillTx/>
                <a:latin typeface="Tw Cen MT"/>
              </a:rPr>
              <a:t>MNIST</a:t>
            </a:r>
            <a:endParaRPr b="0" lang="en-US" sz="22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1" marL="800280" indent="-34308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b="0" lang="it-IT" sz="2200" strike="noStrike" u="none" cap="all">
                <a:solidFill>
                  <a:schemeClr val="dk1"/>
                </a:solidFill>
                <a:uFillTx/>
                <a:latin typeface="Tw Cen MT"/>
              </a:rPr>
              <a:t>…</a:t>
            </a:r>
            <a:endParaRPr b="0" lang="en-US" sz="22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0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0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Tolleranza al </a:t>
            </a:r>
            <a:r>
              <a:rPr b="1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rumore</a:t>
            </a:r>
            <a:endParaRPr b="0" lang="en-US" sz="24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0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Tolleranza allo </a:t>
            </a:r>
            <a:r>
              <a:rPr b="1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sbilanciamento</a:t>
            </a:r>
            <a:r>
              <a:rPr b="0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 delle </a:t>
            </a:r>
            <a:r>
              <a:rPr b="1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classi</a:t>
            </a:r>
            <a:endParaRPr b="0" lang="en-US" sz="24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pic>
        <p:nvPicPr>
          <p:cNvPr id="218" name="Picture 2" descr="The first 100 MNIST training images, with class labels. | Download  Scientific Diagram"/>
          <p:cNvPicPr/>
          <p:nvPr/>
        </p:nvPicPr>
        <p:blipFill>
          <a:blip r:embed="rId1"/>
          <a:stretch/>
        </p:blipFill>
        <p:spPr>
          <a:xfrm>
            <a:off x="7836840" y="2226960"/>
            <a:ext cx="3327840" cy="328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140120" y="121680"/>
            <a:ext cx="9902520" cy="112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it-IT" sz="3600" strike="noStrike" u="none" cap="all">
                <a:solidFill>
                  <a:schemeClr val="dk1"/>
                </a:solidFill>
                <a:uFillTx/>
                <a:latin typeface="Tw Cen MT"/>
              </a:rPr>
              <a:t>Rete neurale - struttura</a:t>
            </a:r>
            <a:endParaRPr b="0" lang="en-US" sz="36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163440" y="1251720"/>
            <a:ext cx="6350040" cy="533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b="0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Rete a 3 strati:</a:t>
            </a:r>
            <a:endParaRPr b="0" lang="en-US" sz="24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b="1" lang="it-IT" sz="2200" strike="noStrike" u="none" cap="all">
                <a:solidFill>
                  <a:schemeClr val="dk1"/>
                </a:solidFill>
                <a:uFillTx/>
                <a:latin typeface="Tw Cen MT"/>
              </a:rPr>
              <a:t>Input</a:t>
            </a:r>
            <a:r>
              <a:rPr b="0" lang="it-IT" sz="2200" strike="noStrike" u="none" cap="all">
                <a:solidFill>
                  <a:schemeClr val="dk1"/>
                </a:solidFill>
                <a:uFillTx/>
                <a:latin typeface="Tw Cen MT"/>
              </a:rPr>
              <a:t>: 84 nodi</a:t>
            </a:r>
            <a:endParaRPr b="0" lang="en-US" sz="22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b="1" lang="it-IT" sz="2200" strike="noStrike" u="none" cap="all">
                <a:solidFill>
                  <a:schemeClr val="dk1"/>
                </a:solidFill>
                <a:uFillTx/>
                <a:latin typeface="Tw Cen MT"/>
              </a:rPr>
              <a:t>Strato nascosto</a:t>
            </a:r>
            <a:r>
              <a:rPr b="0" lang="it-IT" sz="2200" strike="noStrike" u="none" cap="all">
                <a:solidFill>
                  <a:schemeClr val="dk1"/>
                </a:solidFill>
                <a:uFillTx/>
                <a:latin typeface="Tw Cen MT"/>
              </a:rPr>
              <a:t>: 53 nodi, funzione di attivazione </a:t>
            </a:r>
            <a:r>
              <a:rPr b="1" i="1" lang="it-IT" sz="2200" strike="noStrike" u="none" cap="all">
                <a:solidFill>
                  <a:schemeClr val="dk1"/>
                </a:solidFill>
                <a:uFillTx/>
                <a:latin typeface="Tw Cen MT"/>
              </a:rPr>
              <a:t>mish</a:t>
            </a:r>
            <a:endParaRPr b="0" lang="en-US" sz="22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b="1" lang="it-IT" sz="2200" strike="noStrike" u="none" cap="all">
                <a:solidFill>
                  <a:schemeClr val="dk1"/>
                </a:solidFill>
                <a:uFillTx/>
                <a:latin typeface="Tw Cen MT"/>
              </a:rPr>
              <a:t>Output</a:t>
            </a:r>
            <a:r>
              <a:rPr b="0" lang="it-IT" sz="2200" strike="noStrike" u="none" cap="all">
                <a:solidFill>
                  <a:schemeClr val="dk1"/>
                </a:solidFill>
                <a:uFillTx/>
                <a:latin typeface="Tw Cen MT"/>
              </a:rPr>
              <a:t>: singolo nodo, funzione di attivazione: </a:t>
            </a:r>
            <a:r>
              <a:rPr b="1" i="1" lang="it-IT" sz="2200" strike="noStrike" u="none" cap="all">
                <a:solidFill>
                  <a:schemeClr val="dk1"/>
                </a:solidFill>
                <a:uFillTx/>
                <a:latin typeface="Tw Cen MT"/>
              </a:rPr>
              <a:t>sigmoid</a:t>
            </a:r>
            <a:endParaRPr b="0" lang="en-US" sz="22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marL="2286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2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1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Funzione di loss</a:t>
            </a:r>
            <a:r>
              <a:rPr b="0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: </a:t>
            </a:r>
            <a:r>
              <a:rPr b="0" i="1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binary crossentropy</a:t>
            </a:r>
            <a:endParaRPr b="0" lang="en-US" sz="24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1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Ottimizzatore SGD</a:t>
            </a:r>
            <a:r>
              <a:rPr b="0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: </a:t>
            </a:r>
            <a:r>
              <a:rPr b="0" i="1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Adam</a:t>
            </a:r>
            <a:endParaRPr b="0" lang="en-US" sz="24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1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Epoche</a:t>
            </a:r>
            <a:r>
              <a:rPr b="0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 di addestramento: 22</a:t>
            </a:r>
            <a:endParaRPr b="0" lang="en-US" sz="24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marL="2286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2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pic>
        <p:nvPicPr>
          <p:cNvPr id="221" name="Image10" descr="Immagine che contiene testo, schermata, Carattere, linea&#10;&#10;Descrizione generata automaticamente"/>
          <p:cNvPicPr/>
          <p:nvPr/>
        </p:nvPicPr>
        <p:blipFill>
          <a:blip r:embed="rId1"/>
          <a:stretch/>
        </p:blipFill>
        <p:spPr>
          <a:xfrm>
            <a:off x="6513840" y="1897920"/>
            <a:ext cx="4936680" cy="4041360"/>
          </a:xfrm>
          <a:prstGeom prst="rect">
            <a:avLst/>
          </a:prstGeom>
          <a:ln w="0">
            <a:noFill/>
          </a:ln>
        </p:spPr>
      </p:pic>
      <p:sp>
        <p:nvSpPr>
          <p:cNvPr id="222" name="Segnaposto contenuto 2"/>
          <p:cNvSpPr/>
          <p:nvPr/>
        </p:nvSpPr>
        <p:spPr>
          <a:xfrm>
            <a:off x="899640" y="5290560"/>
            <a:ext cx="5191560" cy="70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20000"/>
              </a:lnSpc>
              <a:spcBef>
                <a:spcPts val="499"/>
              </a:spcBef>
            </a:pPr>
            <a:endParaRPr b="0" lang="en-US" sz="2200" strike="noStrike" u="none">
              <a:solidFill>
                <a:schemeClr val="dk1"/>
              </a:solidFill>
              <a:uFillTx/>
              <a:latin typeface="Tw Cen MT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142280" y="93600"/>
            <a:ext cx="9902520" cy="14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it-IT" sz="3600" strike="noStrike" u="none" cap="all">
                <a:solidFill>
                  <a:schemeClr val="dk1"/>
                </a:solidFill>
                <a:uFillTx/>
                <a:latin typeface="Tw Cen MT"/>
              </a:rPr>
              <a:t>Rete neurale - esperimenti</a:t>
            </a:r>
            <a:endParaRPr b="0" lang="en-US" sz="36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graphicFrame>
        <p:nvGraphicFramePr>
          <p:cNvPr id="224" name="Segnaposto contenuto 4"/>
          <p:cNvGraphicFramePr/>
          <p:nvPr/>
        </p:nvGraphicFramePr>
        <p:xfrm>
          <a:off x="2459880" y="4510800"/>
          <a:ext cx="7267320" cy="2030760"/>
        </p:xfrm>
        <a:graphic>
          <a:graphicData uri="http://schemas.openxmlformats.org/drawingml/2006/table">
            <a:tbl>
              <a:tblPr/>
              <a:tblGrid>
                <a:gridCol w="2422440"/>
                <a:gridCol w="2422800"/>
                <a:gridCol w="2422440"/>
              </a:tblGrid>
              <a:tr h="680040">
                <a:tc>
                  <a:txBody>
                    <a:bodyPr lIns="68400" rIns="68400" anchor="t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it-IT" sz="20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  <a:ea typeface="Calibri"/>
                        </a:rPr>
                        <a:t>Metrica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it-IT" sz="20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  <a:ea typeface="Calibri"/>
                        </a:rPr>
                        <a:t>Media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it-IT" sz="20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  <a:ea typeface="Calibri"/>
                        </a:rPr>
                        <a:t>Intervallo di confidenza (95%)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2280">
                <a:tc>
                  <a:txBody>
                    <a:bodyPr lIns="68400" rIns="68400" anchor="t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it-IT" sz="1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  <a:ea typeface="Calibri"/>
                        </a:rPr>
                        <a:t>Accuracy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  <a:ea typeface="Calibri"/>
                        </a:rPr>
                        <a:t>0.969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  <a:ea typeface="Calibri"/>
                        </a:rPr>
                        <a:t>(0.9607, 0.9782)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2280">
                <a:tc>
                  <a:txBody>
                    <a:bodyPr lIns="68400" rIns="68400" anchor="t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it-IT" sz="1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  <a:ea typeface="Calibri"/>
                        </a:rPr>
                        <a:t>Recall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  <a:ea typeface="Calibri"/>
                        </a:rPr>
                        <a:t>0.937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  <a:ea typeface="Calibri"/>
                        </a:rPr>
                        <a:t>(0.9189, 0.9541)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2280">
                <a:tc>
                  <a:txBody>
                    <a:bodyPr lIns="68400" rIns="68400" anchor="t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it-IT" sz="1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  <a:ea typeface="Calibri"/>
                        </a:rPr>
                        <a:t>Precision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  <a:ea typeface="Calibri"/>
                        </a:rPr>
                        <a:t>0.941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  <a:ea typeface="Calibri"/>
                        </a:rPr>
                        <a:t>(0.9196, 0.9829)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32280">
                <a:tc>
                  <a:txBody>
                    <a:bodyPr lIns="68400" rIns="68400" anchor="t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it-IT" sz="1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  <a:ea typeface="Calibri"/>
                        </a:rPr>
                        <a:t>F1-Score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  <a:ea typeface="Calibri"/>
                        </a:rPr>
                        <a:t>0.939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8400" rIns="68400" anchor="t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18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  <a:ea typeface="Calibri"/>
                        </a:rPr>
                        <a:t>(0.9214, 0.9560)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68400" marR="6840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25" name="Segnaposto contenuto 2"/>
          <p:cNvSpPr/>
          <p:nvPr/>
        </p:nvSpPr>
        <p:spPr>
          <a:xfrm>
            <a:off x="799560" y="1342440"/>
            <a:ext cx="10587960" cy="208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2500" lnSpcReduction="9999"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b="1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RICERCA</a:t>
            </a:r>
            <a:r>
              <a:rPr b="0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 </a:t>
            </a:r>
            <a:r>
              <a:rPr b="1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SEQUENZIALE</a:t>
            </a:r>
            <a:r>
              <a:rPr b="0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 DEI MIGLIORI </a:t>
            </a:r>
            <a:r>
              <a:rPr b="1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IPERPARAMETRI</a:t>
            </a:r>
            <a:r>
              <a:rPr b="0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 </a:t>
            </a:r>
            <a:r>
              <a:rPr b="0" lang="it-IT" sz="2400" strike="noStrike" u="none">
                <a:solidFill>
                  <a:schemeClr val="dk1"/>
                </a:solidFill>
                <a:uFillTx/>
                <a:latin typeface="Wingdings"/>
                <a:ea typeface="DejaVu Sans"/>
              </a:rPr>
              <a:t></a:t>
            </a:r>
            <a:r>
              <a:rPr b="0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 COMPLESSITÀ RIDOTTA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4572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Tw Cen MT"/>
              <a:buAutoNum type="arabicPeriod"/>
            </a:pPr>
            <a:r>
              <a:rPr b="1" lang="it-IT" sz="22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FUNZIONE DI ATTIVAZIONE </a:t>
            </a:r>
            <a:r>
              <a:rPr b="0" lang="it-IT" sz="22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STRATO NASCOSTO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4572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Tw Cen MT"/>
              <a:buAutoNum type="arabicPeriod"/>
            </a:pPr>
            <a:r>
              <a:rPr b="1" lang="it-IT" sz="22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ARCHITETTURA</a:t>
            </a:r>
            <a:r>
              <a:rPr b="0" lang="it-IT" sz="22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 STRATO NASCOSTO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914400" indent="-4572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Tw Cen MT"/>
              <a:buAutoNum type="arabicPeriod"/>
            </a:pPr>
            <a:r>
              <a:rPr b="1" lang="it-IT" sz="22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EPOCHE</a:t>
            </a:r>
            <a:r>
              <a:rPr b="0" lang="it-IT" sz="22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 DI ADDESTRAMENTO OTTIMALI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499"/>
              </a:spcBef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" name="CasellaDiTesto 2"/>
          <p:cNvSpPr/>
          <p:nvPr/>
        </p:nvSpPr>
        <p:spPr>
          <a:xfrm>
            <a:off x="2459880" y="3772080"/>
            <a:ext cx="7267320" cy="72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Validazione</a:t>
            </a:r>
            <a:r>
              <a:rPr b="0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: </a:t>
            </a:r>
            <a:r>
              <a:rPr b="0" i="1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10-folds stratified cross validation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1349280" y="252360"/>
            <a:ext cx="9902520" cy="14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it-IT" sz="3600" strike="noStrike" u="none" cap="all">
                <a:solidFill>
                  <a:schemeClr val="dk1"/>
                </a:solidFill>
                <a:uFillTx/>
                <a:latin typeface="Tw Cen MT"/>
              </a:rPr>
              <a:t>Risultati – confronto metriche (1)</a:t>
            </a:r>
            <a:endParaRPr b="0" lang="en-US" sz="36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pic>
        <p:nvPicPr>
          <p:cNvPr id="228" name="Image11" descr="Immagine che contiene testo, schermata, diagramma, Diagramma&#10;&#10;Descrizione generata automaticamente"/>
          <p:cNvPicPr/>
          <p:nvPr/>
        </p:nvPicPr>
        <p:blipFill>
          <a:blip r:embed="rId1"/>
          <a:stretch/>
        </p:blipFill>
        <p:spPr>
          <a:xfrm>
            <a:off x="6300720" y="1795680"/>
            <a:ext cx="5346360" cy="4223880"/>
          </a:xfrm>
          <a:prstGeom prst="rect">
            <a:avLst/>
          </a:prstGeom>
          <a:ln w="0">
            <a:noFill/>
          </a:ln>
        </p:spPr>
      </p:pic>
      <p:sp>
        <p:nvSpPr>
          <p:cNvPr id="229" name="CasellaDiTesto 2"/>
          <p:cNvSpPr/>
          <p:nvPr/>
        </p:nvSpPr>
        <p:spPr>
          <a:xfrm>
            <a:off x="695880" y="1942560"/>
            <a:ext cx="504828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it-IT" sz="32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10-FOLDS STRATIFIED CROSS VALIDATION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0" name="CasellaDiTesto 4"/>
          <p:cNvSpPr/>
          <p:nvPr/>
        </p:nvSpPr>
        <p:spPr>
          <a:xfrm>
            <a:off x="695880" y="3707280"/>
            <a:ext cx="504828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PERFORMANCE LEGGERMENTE MIGLIORI PER LA </a:t>
            </a:r>
            <a:r>
              <a:rPr b="1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RETE</a:t>
            </a:r>
            <a:r>
              <a:rPr b="0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 </a:t>
            </a:r>
            <a:r>
              <a:rPr b="1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NEURALE</a:t>
            </a:r>
            <a:r>
              <a:rPr b="0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 SU TUTTE LE </a:t>
            </a:r>
            <a:r>
              <a:rPr b="1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METRICHE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Segnaposto contenuto 5" descr="Immagine che contiene testo, schermata, diagramma, numero&#10;&#10;Descrizione generata automaticamente"/>
          <p:cNvPicPr/>
          <p:nvPr/>
        </p:nvPicPr>
        <p:blipFill>
          <a:blip r:embed="rId1"/>
          <a:stretch/>
        </p:blipFill>
        <p:spPr>
          <a:xfrm>
            <a:off x="6303240" y="1674000"/>
            <a:ext cx="5352120" cy="4192560"/>
          </a:xfrm>
          <a:prstGeom prst="rect">
            <a:avLst/>
          </a:prstGeom>
          <a:ln w="0">
            <a:noFill/>
          </a:ln>
        </p:spPr>
      </p:pic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351800" y="252000"/>
            <a:ext cx="9902520" cy="14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it-IT" sz="3600" strike="noStrike" u="none" cap="all">
                <a:solidFill>
                  <a:schemeClr val="dk1"/>
                </a:solidFill>
                <a:uFillTx/>
                <a:latin typeface="Tw Cen MT"/>
              </a:rPr>
              <a:t>Risultati – confronto metriche (2)</a:t>
            </a:r>
            <a:endParaRPr b="0" lang="en-US" sz="36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233" name="CasellaDiTesto 2"/>
          <p:cNvSpPr/>
          <p:nvPr/>
        </p:nvSpPr>
        <p:spPr>
          <a:xfrm>
            <a:off x="695880" y="1942560"/>
            <a:ext cx="5048280" cy="106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it-IT" sz="32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TEST SET (400 IMMAGINI)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4" name="CasellaDiTesto 4"/>
          <p:cNvSpPr/>
          <p:nvPr/>
        </p:nvSpPr>
        <p:spPr>
          <a:xfrm>
            <a:off x="698040" y="3429000"/>
            <a:ext cx="5187240" cy="26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RETE</a:t>
            </a:r>
            <a:r>
              <a:rPr b="0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 </a:t>
            </a:r>
            <a:r>
              <a:rPr b="1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NEURALE</a:t>
            </a:r>
            <a:r>
              <a:rPr b="0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: CONFERMA DEI VALORI OTTENUTI CON </a:t>
            </a:r>
            <a:r>
              <a:rPr b="1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CROSS-VALIDATION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SVM</a:t>
            </a:r>
            <a:r>
              <a:rPr b="0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: PEGGIORAMENTO DEL 5% SULLA </a:t>
            </a:r>
            <a:r>
              <a:rPr b="1" i="1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PRECISION </a:t>
            </a:r>
            <a:r>
              <a:rPr b="0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RISPETTO ALLA</a:t>
            </a:r>
            <a:r>
              <a:rPr b="1" i="1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 </a:t>
            </a:r>
            <a:r>
              <a:rPr b="1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CROSS-VALIDATION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Immagine 6" descr="Immagine che contiene testo, schermata, schermo, diagramma&#10;&#10;Descrizione generata automaticamente"/>
          <p:cNvPicPr/>
          <p:nvPr/>
        </p:nvPicPr>
        <p:blipFill>
          <a:blip r:embed="rId1"/>
          <a:stretch/>
        </p:blipFill>
        <p:spPr>
          <a:xfrm>
            <a:off x="6302880" y="1828800"/>
            <a:ext cx="5352120" cy="4218120"/>
          </a:xfrm>
          <a:prstGeom prst="rect">
            <a:avLst/>
          </a:prstGeom>
          <a:ln w="0">
            <a:noFill/>
          </a:ln>
        </p:spPr>
      </p:pic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0" y="262080"/>
            <a:ext cx="11655000" cy="14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it-IT" sz="3600" strike="noStrike" u="none" cap="all">
                <a:solidFill>
                  <a:schemeClr val="dk1"/>
                </a:solidFill>
                <a:uFillTx/>
                <a:latin typeface="Tw Cen MT"/>
              </a:rPr>
              <a:t>Risultati – confronto complessità TEMPORALE</a:t>
            </a:r>
            <a:endParaRPr b="0" lang="en-US" sz="36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237" name="CasellaDiTesto 4"/>
          <p:cNvSpPr/>
          <p:nvPr/>
        </p:nvSpPr>
        <p:spPr>
          <a:xfrm>
            <a:off x="533520" y="2287080"/>
            <a:ext cx="518724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RETE</a:t>
            </a:r>
            <a:r>
              <a:rPr b="0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 </a:t>
            </a:r>
            <a:r>
              <a:rPr b="1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NEURALE</a:t>
            </a:r>
            <a:r>
              <a:rPr b="0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: DECISAMENTRE PIÙ LENTA AD ADDESTRARSI DI SVM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SVM</a:t>
            </a:r>
            <a:r>
              <a:rPr b="0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: TEMPI DI INFERENZA RIDOTTI MA COMUNQUE VICINI ALLA RETE NEURALE NN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Segnaposto contenuto 3" descr="Immagine che contiene testo, schermata, linea, Diagramma&#10;&#10;Descrizione generata automaticamente"/>
          <p:cNvPicPr/>
          <p:nvPr/>
        </p:nvPicPr>
        <p:blipFill>
          <a:blip r:embed="rId1"/>
          <a:stretch/>
        </p:blipFill>
        <p:spPr>
          <a:xfrm>
            <a:off x="6329160" y="1701720"/>
            <a:ext cx="5326200" cy="4193640"/>
          </a:xfrm>
          <a:prstGeom prst="rect">
            <a:avLst/>
          </a:prstGeom>
          <a:ln w="0">
            <a:noFill/>
          </a:ln>
        </p:spPr>
      </p:pic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1377720" y="212040"/>
            <a:ext cx="9902520" cy="14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it-IT" sz="3600" strike="noStrike" u="none" cap="all">
                <a:solidFill>
                  <a:schemeClr val="dk1"/>
                </a:solidFill>
                <a:uFillTx/>
                <a:latin typeface="Tw Cen MT"/>
              </a:rPr>
              <a:t>Risultati – Curve di valutazione (1)</a:t>
            </a:r>
            <a:endParaRPr b="0" lang="en-US" sz="36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240" name="CasellaDiTesto 2"/>
          <p:cNvSpPr/>
          <p:nvPr/>
        </p:nvSpPr>
        <p:spPr>
          <a:xfrm>
            <a:off x="1377720" y="2481120"/>
            <a:ext cx="276552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it-IT" sz="28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CURVA ROC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1" name="CasellaDiTesto 4"/>
          <p:cNvSpPr/>
          <p:nvPr/>
        </p:nvSpPr>
        <p:spPr>
          <a:xfrm>
            <a:off x="1377720" y="3794040"/>
            <a:ext cx="443916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1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OTTIMI VALORI DI AUC PER ENTRAMBI I MODELLI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/>
          <p:nvPr/>
        </p:nvSpPr>
        <p:spPr>
          <a:xfrm>
            <a:off x="1828080" y="244440"/>
            <a:ext cx="8532360" cy="98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 defTabSz="914400">
              <a:lnSpc>
                <a:spcPct val="90000"/>
              </a:lnSpc>
              <a:tabLst>
                <a:tab algn="l" pos="0"/>
              </a:tabLst>
            </a:pPr>
            <a:r>
              <a:rPr b="0" lang="it-IT" sz="3600" strike="noStrike" u="none" cap="all">
                <a:solidFill>
                  <a:schemeClr val="dk1"/>
                </a:solidFill>
                <a:uFillTx/>
                <a:latin typeface="Tw Cen MT"/>
              </a:rPr>
              <a:t>Dominio di riferimento e obiettivi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0" name="PlaceHolder 2"/>
          <p:cNvSpPr/>
          <p:nvPr/>
        </p:nvSpPr>
        <p:spPr>
          <a:xfrm>
            <a:off x="446400" y="1233360"/>
            <a:ext cx="8572320" cy="513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92500" lnSpcReduction="9999"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b="1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Dataset</a:t>
            </a:r>
            <a:r>
              <a:rPr b="0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: immagini satellitari a colori</a:t>
            </a:r>
            <a:r>
              <a:rPr b="0" lang="it-IT" sz="2400" strike="noStrike" u="none" cap="all">
                <a:solidFill>
                  <a:schemeClr val="dk1"/>
                </a:solidFill>
                <a:uFillTx/>
                <a:latin typeface="Tw Cen MT"/>
                <a:ea typeface="Cambria Math"/>
              </a:rPr>
              <a:t> etichettate con: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b="1" lang="it-IT" sz="2200" strike="noStrike" u="none" cap="all">
                <a:solidFill>
                  <a:schemeClr val="dk1"/>
                </a:solidFill>
                <a:uFillTx/>
                <a:latin typeface="Tw Cen MT"/>
                <a:ea typeface="Cambria Math"/>
              </a:rPr>
              <a:t>1</a:t>
            </a:r>
            <a:r>
              <a:rPr b="0" lang="it-IT" sz="2200" strike="noStrike" u="none" cap="all">
                <a:solidFill>
                  <a:schemeClr val="dk1"/>
                </a:solidFill>
                <a:uFillTx/>
                <a:latin typeface="Tw Cen MT"/>
                <a:ea typeface="Cambria Math"/>
              </a:rPr>
              <a:t> (</a:t>
            </a:r>
            <a:r>
              <a:rPr b="1" lang="it-IT" sz="2200" strike="noStrike" u="none" cap="all">
                <a:solidFill>
                  <a:schemeClr val="dk1"/>
                </a:solidFill>
                <a:uFillTx/>
                <a:latin typeface="Tw Cen MT"/>
                <a:ea typeface="Cambria Math"/>
              </a:rPr>
              <a:t>ship</a:t>
            </a:r>
            <a:r>
              <a:rPr b="0" lang="it-IT" sz="2200" strike="noStrike" u="none" cap="all">
                <a:solidFill>
                  <a:schemeClr val="dk1"/>
                </a:solidFill>
                <a:uFillTx/>
                <a:latin typeface="Tw Cen MT"/>
                <a:ea typeface="Cambria Math"/>
              </a:rPr>
              <a:t>): rappresentazione completa di una nave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b="1" lang="it-IT" sz="2200" strike="noStrike" u="none" cap="all">
                <a:solidFill>
                  <a:schemeClr val="dk1"/>
                </a:solidFill>
                <a:uFillTx/>
                <a:latin typeface="Tw Cen MT"/>
                <a:ea typeface="Cambria Math"/>
              </a:rPr>
              <a:t>0</a:t>
            </a:r>
            <a:r>
              <a:rPr b="0" lang="it-IT" sz="2200" strike="noStrike" u="none" cap="all">
                <a:solidFill>
                  <a:schemeClr val="dk1"/>
                </a:solidFill>
                <a:uFillTx/>
                <a:latin typeface="Tw Cen MT"/>
                <a:ea typeface="Cambria Math"/>
              </a:rPr>
              <a:t> (</a:t>
            </a:r>
            <a:r>
              <a:rPr b="1" lang="it-IT" sz="2200" strike="noStrike" u="none" cap="all">
                <a:solidFill>
                  <a:schemeClr val="dk1"/>
                </a:solidFill>
                <a:uFillTx/>
                <a:latin typeface="Tw Cen MT"/>
                <a:ea typeface="Cambria Math"/>
              </a:rPr>
              <a:t>no ship</a:t>
            </a:r>
            <a:r>
              <a:rPr b="0" lang="it-IT" sz="2200" strike="noStrike" u="none" cap="all">
                <a:solidFill>
                  <a:schemeClr val="dk1"/>
                </a:solidFill>
                <a:uFillTx/>
                <a:latin typeface="Tw Cen MT"/>
                <a:ea typeface="Cambria Math"/>
              </a:rPr>
              <a:t>): rappresentazione parziale di una nave o nessuna nave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499"/>
              </a:spcBef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b="1" lang="it-IT" sz="2400" strike="noStrike" u="none" cap="all">
                <a:solidFill>
                  <a:schemeClr val="dk1"/>
                </a:solidFill>
                <a:uFillTx/>
                <a:latin typeface="Tw Cen MT"/>
                <a:ea typeface="Cambria Math"/>
              </a:rPr>
              <a:t>Obiettivo</a:t>
            </a:r>
            <a:r>
              <a:rPr b="0" lang="it-IT" sz="2400" strike="noStrike" u="none" cap="all">
                <a:solidFill>
                  <a:schemeClr val="dk1"/>
                </a:solidFill>
                <a:uFillTx/>
                <a:latin typeface="Tw Cen MT"/>
                <a:ea typeface="Cambria Math"/>
              </a:rPr>
              <a:t>: sviluppo di due modelli supervisionati per la classificazione di immagini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1001"/>
              </a:spcBef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b="1" lang="it-IT" sz="2400" strike="noStrike" u="none" cap="all">
                <a:solidFill>
                  <a:schemeClr val="dk1"/>
                </a:solidFill>
                <a:uFillTx/>
                <a:latin typeface="Tw Cen MT"/>
                <a:ea typeface="Cambria Math"/>
              </a:rPr>
              <a:t>Possibili domini applicativi</a:t>
            </a:r>
            <a:r>
              <a:rPr b="0" lang="it-IT" sz="2400" strike="noStrike" u="none" cap="all">
                <a:solidFill>
                  <a:schemeClr val="dk1"/>
                </a:solidFill>
                <a:uFillTx/>
                <a:latin typeface="Tw Cen MT"/>
                <a:ea typeface="Cambria Math"/>
              </a:rPr>
              <a:t>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b="0" lang="it-IT" sz="2200" strike="noStrike" u="none" cap="all">
                <a:solidFill>
                  <a:schemeClr val="dk1"/>
                </a:solidFill>
                <a:uFillTx/>
                <a:latin typeface="Tw Cen MT"/>
                <a:ea typeface="Calibri"/>
              </a:rPr>
              <a:t>Sensori montati su missili antinave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b="0" lang="it-IT" sz="2200" strike="noStrike" u="none" cap="all">
                <a:solidFill>
                  <a:schemeClr val="dk1"/>
                </a:solidFill>
                <a:uFillTx/>
                <a:latin typeface="Tw Cen MT"/>
                <a:ea typeface="Calibri"/>
              </a:rPr>
              <a:t>Droni per operazioni di ricerca di navi disperse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defTabSz="91440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1" name="Immagine 6" descr="Immagine che contiene testo, verme, invertebrato&#10;&#10;Descrizione generata automaticamente"/>
          <p:cNvPicPr/>
          <p:nvPr/>
        </p:nvPicPr>
        <p:blipFill>
          <a:blip r:embed="rId1"/>
          <a:stretch/>
        </p:blipFill>
        <p:spPr>
          <a:xfrm>
            <a:off x="9409320" y="1756080"/>
            <a:ext cx="1900080" cy="408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Immagine 5" descr="Immagine che contiene testo, schermata, linea, schermo&#10;&#10;Descrizione generata automaticamente"/>
          <p:cNvPicPr/>
          <p:nvPr/>
        </p:nvPicPr>
        <p:blipFill>
          <a:blip r:embed="rId1"/>
          <a:stretch/>
        </p:blipFill>
        <p:spPr>
          <a:xfrm>
            <a:off x="6329160" y="1701720"/>
            <a:ext cx="5234400" cy="4193640"/>
          </a:xfrm>
          <a:prstGeom prst="rect">
            <a:avLst/>
          </a:prstGeom>
          <a:ln w="0">
            <a:noFill/>
          </a:ln>
        </p:spPr>
      </p:pic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377720" y="223920"/>
            <a:ext cx="9902520" cy="14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it-IT" sz="3600" strike="noStrike" u="none" cap="all">
                <a:solidFill>
                  <a:schemeClr val="dk1"/>
                </a:solidFill>
                <a:uFillTx/>
                <a:latin typeface="Tw Cen MT"/>
              </a:rPr>
              <a:t>Risultati – Curve di valutazione (2)</a:t>
            </a:r>
            <a:endParaRPr b="0" lang="en-US" sz="36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244" name="CasellaDiTesto 2"/>
          <p:cNvSpPr/>
          <p:nvPr/>
        </p:nvSpPr>
        <p:spPr>
          <a:xfrm>
            <a:off x="695880" y="1942560"/>
            <a:ext cx="52344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it-IT" sz="28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CURVA PRECISION-RECALL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5" name="CasellaDiTesto 4"/>
          <p:cNvSpPr/>
          <p:nvPr/>
        </p:nvSpPr>
        <p:spPr>
          <a:xfrm>
            <a:off x="622800" y="2729520"/>
            <a:ext cx="5570640" cy="386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OTTIMI VALORI DI </a:t>
            </a:r>
            <a:r>
              <a:rPr b="1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AUC</a:t>
            </a:r>
            <a:r>
              <a:rPr b="0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 PER ENTRAMBI I MODELLI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defTabSz="457200">
              <a:lnSpc>
                <a:spcPct val="10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ADATTAMENTO DEL MODELLO ALLA </a:t>
            </a:r>
            <a:r>
              <a:rPr b="1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SPECIFICA</a:t>
            </a:r>
            <a:r>
              <a:rPr b="0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 </a:t>
            </a:r>
            <a:r>
              <a:rPr b="1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APPLICAZIONE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00280" indent="-34308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0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MISSILI ANTINAVE</a:t>
            </a:r>
            <a:r>
              <a:rPr b="1" lang="it-IT" sz="20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: </a:t>
            </a:r>
            <a:r>
              <a:rPr b="1" i="1" lang="it-IT" sz="20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PRECISION</a:t>
            </a:r>
            <a:r>
              <a:rPr b="1" lang="it-IT" sz="20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 </a:t>
            </a:r>
            <a:r>
              <a:rPr b="1" i="1" lang="it-IT" sz="20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ORIENTED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00280" indent="-34308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RICERCA NAVI DISPERSE</a:t>
            </a:r>
            <a:r>
              <a:rPr b="1" lang="en-US" sz="20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: </a:t>
            </a:r>
            <a:r>
              <a:rPr b="1" i="1" lang="en-US" sz="20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RECALL</a:t>
            </a:r>
            <a:r>
              <a:rPr b="1" lang="en-US" sz="20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 </a:t>
            </a:r>
            <a:r>
              <a:rPr b="1" i="1" lang="it-IT" sz="20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ORIENTED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990360" y="160560"/>
            <a:ext cx="9902520" cy="1477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it-IT" sz="3600" strike="noStrike" u="none" cap="all">
                <a:solidFill>
                  <a:schemeClr val="dk1"/>
                </a:solidFill>
                <a:uFillTx/>
                <a:latin typeface="Tw Cen MT"/>
              </a:rPr>
              <a:t>Ablation – scala di grigi vs RGB</a:t>
            </a:r>
            <a:endParaRPr b="0" lang="en-US" sz="36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247" name="CasellaDiTesto 2"/>
          <p:cNvSpPr/>
          <p:nvPr/>
        </p:nvSpPr>
        <p:spPr>
          <a:xfrm>
            <a:off x="892800" y="1371600"/>
            <a:ext cx="105336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USANDO I DATI ORIGINALI </a:t>
            </a:r>
            <a:r>
              <a:rPr b="1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RGB</a:t>
            </a:r>
            <a:r>
              <a:rPr b="0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 ABBIAMO RI-RICERCATO I MIGLIORI </a:t>
            </a:r>
            <a:r>
              <a:rPr b="1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IPERPARAMETRI</a:t>
            </a:r>
            <a:r>
              <a:rPr b="0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 PER ENTRAMBI I MODELLI E LI ABBIAMO RI-PROVATI: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48" name="Immagine 225" descr=""/>
          <p:cNvPicPr/>
          <p:nvPr/>
        </p:nvPicPr>
        <p:blipFill>
          <a:blip r:embed="rId1"/>
          <a:stretch/>
        </p:blipFill>
        <p:spPr>
          <a:xfrm>
            <a:off x="7644600" y="2465640"/>
            <a:ext cx="3884760" cy="3069720"/>
          </a:xfrm>
          <a:prstGeom prst="rect">
            <a:avLst/>
          </a:prstGeom>
          <a:ln w="0">
            <a:noFill/>
          </a:ln>
        </p:spPr>
      </p:pic>
      <p:pic>
        <p:nvPicPr>
          <p:cNvPr id="249" name="Image 1" descr="Immagine che contiene testo, schermata, diagramma, Diagramma&#10;&#10;Descrizione generata automaticamente"/>
          <p:cNvPicPr/>
          <p:nvPr/>
        </p:nvPicPr>
        <p:blipFill>
          <a:blip r:embed="rId2"/>
          <a:stretch/>
        </p:blipFill>
        <p:spPr>
          <a:xfrm>
            <a:off x="1923120" y="2514600"/>
            <a:ext cx="3760920" cy="2971440"/>
          </a:xfrm>
          <a:prstGeom prst="rect">
            <a:avLst/>
          </a:prstGeom>
          <a:ln w="0">
            <a:noFill/>
          </a:ln>
        </p:spPr>
      </p:pic>
      <p:sp>
        <p:nvSpPr>
          <p:cNvPr id="250" name="CasellaDiTesto 227"/>
          <p:cNvSpPr/>
          <p:nvPr/>
        </p:nvSpPr>
        <p:spPr>
          <a:xfrm>
            <a:off x="5766840" y="3429000"/>
            <a:ext cx="1794960" cy="68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457200"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PERFORMANCE </a:t>
            </a:r>
            <a:r>
              <a:rPr b="1" lang="en-US" sz="1500" strike="noStrike" u="none">
                <a:solidFill>
                  <a:srgbClr val="000000"/>
                </a:solidFill>
                <a:uFillTx/>
                <a:latin typeface="Arial"/>
              </a:rPr>
              <a:t>RGB</a:t>
            </a: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: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1" name="CasellaDiTesto 228"/>
          <p:cNvSpPr/>
          <p:nvPr/>
        </p:nvSpPr>
        <p:spPr>
          <a:xfrm>
            <a:off x="119520" y="3488760"/>
            <a:ext cx="1741320" cy="66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457200">
              <a:lnSpc>
                <a:spcPct val="100000"/>
              </a:lnSpc>
            </a:pPr>
            <a:r>
              <a:rPr b="0" lang="it-IT" sz="1500" strike="noStrike" u="none">
                <a:solidFill>
                  <a:srgbClr val="000000"/>
                </a:solidFill>
                <a:uFillTx/>
                <a:latin typeface="Arial"/>
              </a:rPr>
              <a:t>P</a:t>
            </a: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ERFORMANCE </a:t>
            </a:r>
            <a:r>
              <a:rPr b="1" lang="en-US" sz="1500" strike="noStrike" u="none">
                <a:solidFill>
                  <a:srgbClr val="000000"/>
                </a:solidFill>
                <a:uFillTx/>
                <a:latin typeface="Arial"/>
              </a:rPr>
              <a:t>SCALA DI GRIGI</a:t>
            </a:r>
            <a:r>
              <a:rPr b="0" lang="en-US" sz="1500" strike="noStrike" u="none">
                <a:solidFill>
                  <a:srgbClr val="000000"/>
                </a:solidFill>
                <a:uFillTx/>
                <a:latin typeface="Arial"/>
              </a:rPr>
              <a:t>:</a:t>
            </a:r>
            <a:endParaRPr b="0" lang="en-US" sz="1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2" name="CasellaDiTesto 3"/>
          <p:cNvSpPr/>
          <p:nvPr/>
        </p:nvSpPr>
        <p:spPr>
          <a:xfrm>
            <a:off x="238680" y="5715000"/>
            <a:ext cx="1118772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343080" indent="-343080" defTabSz="4572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it-IT" sz="22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SI OSSERVANO RISULTATI PARAGONABILI </a:t>
            </a:r>
            <a:r>
              <a:rPr b="0" lang="it-IT" sz="2200" strike="noStrike" u="none">
                <a:solidFill>
                  <a:schemeClr val="dk1"/>
                </a:solidFill>
                <a:uFillTx/>
                <a:latin typeface="Wingdings"/>
                <a:ea typeface="DejaVu Sans"/>
              </a:rPr>
              <a:t></a:t>
            </a:r>
            <a:r>
              <a:rPr b="0" lang="it-IT" sz="22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 LA SCELTA DEL PREPROCESSING CORRETTA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1281240" y="156600"/>
            <a:ext cx="9902520" cy="1076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it-IT" sz="3600" strike="noStrike" u="none" cap="all">
                <a:solidFill>
                  <a:schemeClr val="dk1"/>
                </a:solidFill>
                <a:uFillTx/>
                <a:latin typeface="Tw Cen MT"/>
              </a:rPr>
              <a:t>preprocessing</a:t>
            </a:r>
            <a:endParaRPr b="0" lang="en-US" sz="36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1099440" y="1233720"/>
            <a:ext cx="9807840" cy="203832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04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 cap="all">
                <a:solidFill>
                  <a:srgbClr val="ffffff">
                    <a:alpha val="1000"/>
                  </a:srgbClr>
                </a:solidFill>
                <a:uFillTx/>
                <a:latin typeface="Tw Cen MT"/>
              </a:rPr>
              <a:t> </a:t>
            </a:r>
            <a:endParaRPr b="0" lang="en-US" sz="20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pic>
        <p:nvPicPr>
          <p:cNvPr id="164" name="Immagine 4" descr="Immagine che contiene schermata&#10;&#10;Descrizione generata automaticamente"/>
          <p:cNvPicPr/>
          <p:nvPr/>
        </p:nvPicPr>
        <p:blipFill>
          <a:blip r:embed="rId2"/>
          <a:stretch/>
        </p:blipFill>
        <p:spPr>
          <a:xfrm>
            <a:off x="1794960" y="3585600"/>
            <a:ext cx="3416760" cy="2742480"/>
          </a:xfrm>
          <a:prstGeom prst="rect">
            <a:avLst/>
          </a:prstGeom>
          <a:ln w="0">
            <a:noFill/>
          </a:ln>
        </p:spPr>
      </p:pic>
      <p:pic>
        <p:nvPicPr>
          <p:cNvPr id="165" name="Immagine 6" descr="Immagine che contiene schermata, bianco e nero, monocromatico&#10;&#10;Descrizione generata automaticamente"/>
          <p:cNvPicPr/>
          <p:nvPr/>
        </p:nvPicPr>
        <p:blipFill>
          <a:blip r:embed="rId3"/>
          <a:stretch/>
        </p:blipFill>
        <p:spPr>
          <a:xfrm>
            <a:off x="6976800" y="3585600"/>
            <a:ext cx="3416760" cy="274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593000" y="548280"/>
            <a:ext cx="9002520" cy="72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it-IT" sz="3600" strike="noStrike" u="none" cap="all">
                <a:solidFill>
                  <a:schemeClr val="dk1"/>
                </a:solidFill>
                <a:uFillTx/>
                <a:latin typeface="Tw Cen MT"/>
              </a:rPr>
              <a:t>Analisi esplorativa – correlazione (1)</a:t>
            </a:r>
            <a:endParaRPr b="0" lang="en-US" sz="36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700560" y="1559520"/>
            <a:ext cx="2857320" cy="472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b="0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Le immagini presentano </a:t>
            </a:r>
            <a:r>
              <a:rPr b="1" i="1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correlazione</a:t>
            </a:r>
            <a:endParaRPr b="0" lang="en-US" sz="24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0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Utilizzo di </a:t>
            </a:r>
            <a:r>
              <a:rPr b="1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modelli</a:t>
            </a:r>
            <a:r>
              <a:rPr b="0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 di </a:t>
            </a:r>
            <a:r>
              <a:rPr b="1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apprendimento</a:t>
            </a:r>
            <a:r>
              <a:rPr b="0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 </a:t>
            </a:r>
            <a:r>
              <a:rPr b="1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automatico</a:t>
            </a:r>
            <a:r>
              <a:rPr b="0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 che siano in grado di gestirla</a:t>
            </a:r>
            <a:endParaRPr b="0" lang="en-US" sz="24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marL="2286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0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168" name="CasellaDiTesto 7"/>
          <p:cNvSpPr/>
          <p:nvPr/>
        </p:nvSpPr>
        <p:spPr>
          <a:xfrm>
            <a:off x="3979080" y="5642640"/>
            <a:ext cx="3296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Prime cento immagini (classe 1)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9" name="Immagine 1" descr="Immagine che contiene modello, Simmetria, quadrato, Rettangolo&#10;&#10;Descrizione generata automaticamente"/>
          <p:cNvPicPr/>
          <p:nvPr/>
        </p:nvPicPr>
        <p:blipFill>
          <a:blip r:embed="rId1"/>
          <a:stretch/>
        </p:blipFill>
        <p:spPr>
          <a:xfrm>
            <a:off x="3979080" y="2016000"/>
            <a:ext cx="3311280" cy="3300840"/>
          </a:xfrm>
          <a:prstGeom prst="rect">
            <a:avLst/>
          </a:prstGeom>
          <a:ln w="0">
            <a:noFill/>
          </a:ln>
        </p:spPr>
      </p:pic>
      <p:pic>
        <p:nvPicPr>
          <p:cNvPr id="170" name="Image4" descr="Prime 100 features"/>
          <p:cNvPicPr/>
          <p:nvPr/>
        </p:nvPicPr>
        <p:blipFill>
          <a:blip r:embed="rId2"/>
          <a:stretch/>
        </p:blipFill>
        <p:spPr>
          <a:xfrm>
            <a:off x="7290360" y="2009520"/>
            <a:ext cx="4518720" cy="3307320"/>
          </a:xfrm>
          <a:prstGeom prst="rect">
            <a:avLst/>
          </a:prstGeom>
          <a:ln w="0">
            <a:noFill/>
          </a:ln>
        </p:spPr>
      </p:pic>
      <p:sp>
        <p:nvSpPr>
          <p:cNvPr id="171" name="Rectangle 5"/>
          <p:cNvSpPr/>
          <p:nvPr/>
        </p:nvSpPr>
        <p:spPr>
          <a:xfrm>
            <a:off x="1262160" y="500760"/>
            <a:ext cx="1218780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45000" bIns="45000" anchor="ctr">
            <a:sp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Tw Cen MT"/>
              <a:ea typeface="DejaVu Sans"/>
            </a:endParaRPr>
          </a:p>
        </p:txBody>
      </p:sp>
      <p:sp>
        <p:nvSpPr>
          <p:cNvPr id="172" name="Rectangle 6"/>
          <p:cNvSpPr/>
          <p:nvPr/>
        </p:nvSpPr>
        <p:spPr>
          <a:xfrm>
            <a:off x="1262160" y="957960"/>
            <a:ext cx="121878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360" bIns="360" anchor="ctr">
            <a:sp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Tw Cen MT"/>
              <a:ea typeface="DejaVu Sans"/>
            </a:endParaRPr>
          </a:p>
        </p:txBody>
      </p:sp>
      <p:sp>
        <p:nvSpPr>
          <p:cNvPr id="173" name="Rectangle 7"/>
          <p:cNvSpPr/>
          <p:nvPr/>
        </p:nvSpPr>
        <p:spPr>
          <a:xfrm>
            <a:off x="1262160" y="2856600"/>
            <a:ext cx="121878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360" bIns="360" anchor="ctr">
            <a:sp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Tw Cen MT"/>
              <a:ea typeface="DejaVu Sans"/>
            </a:endParaRPr>
          </a:p>
        </p:txBody>
      </p:sp>
      <p:sp>
        <p:nvSpPr>
          <p:cNvPr id="174" name="CasellaDiTesto 13"/>
          <p:cNvSpPr/>
          <p:nvPr/>
        </p:nvSpPr>
        <p:spPr>
          <a:xfrm>
            <a:off x="7901640" y="5646240"/>
            <a:ext cx="3296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Matrice di correlazione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1593000" y="554040"/>
            <a:ext cx="9002520" cy="72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it-IT" sz="3600" strike="noStrike" u="none" cap="all">
                <a:solidFill>
                  <a:schemeClr val="dk1"/>
                </a:solidFill>
                <a:uFillTx/>
                <a:latin typeface="Tw Cen MT"/>
              </a:rPr>
              <a:t>Analisi esplorativa – correlazione (2)</a:t>
            </a:r>
            <a:endParaRPr b="0" lang="en-US" sz="36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685800" y="1559520"/>
            <a:ext cx="2857320" cy="472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b="0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Le immagini presentano </a:t>
            </a:r>
            <a:r>
              <a:rPr b="1" i="1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correlazione</a:t>
            </a:r>
            <a:endParaRPr b="0" lang="en-US" sz="24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0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Utilizzo di </a:t>
            </a:r>
            <a:r>
              <a:rPr b="1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modelli</a:t>
            </a:r>
            <a:r>
              <a:rPr b="0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 di </a:t>
            </a:r>
            <a:r>
              <a:rPr b="1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apprendimento</a:t>
            </a:r>
            <a:r>
              <a:rPr b="0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 </a:t>
            </a:r>
            <a:r>
              <a:rPr b="1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automatico</a:t>
            </a:r>
            <a:r>
              <a:rPr b="0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 che siano in grado di gestirla</a:t>
            </a:r>
            <a:endParaRPr b="0" lang="en-US" sz="24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marL="2286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0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177" name="CasellaDiTesto 7"/>
          <p:cNvSpPr/>
          <p:nvPr/>
        </p:nvSpPr>
        <p:spPr>
          <a:xfrm>
            <a:off x="3979080" y="5642640"/>
            <a:ext cx="32965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Cento immagini centrali (classe 0)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Rectangle 5"/>
          <p:cNvSpPr/>
          <p:nvPr/>
        </p:nvSpPr>
        <p:spPr>
          <a:xfrm>
            <a:off x="1262160" y="500760"/>
            <a:ext cx="1218780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45000" bIns="45000" anchor="ctr">
            <a:sp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Tw Cen MT"/>
              <a:ea typeface="DejaVu Sans"/>
            </a:endParaRPr>
          </a:p>
        </p:txBody>
      </p:sp>
      <p:sp>
        <p:nvSpPr>
          <p:cNvPr id="179" name="Rectangle 6"/>
          <p:cNvSpPr/>
          <p:nvPr/>
        </p:nvSpPr>
        <p:spPr>
          <a:xfrm>
            <a:off x="1262160" y="957960"/>
            <a:ext cx="121878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360" bIns="360" anchor="ctr">
            <a:sp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Tw Cen MT"/>
              <a:ea typeface="DejaVu Sans"/>
            </a:endParaRPr>
          </a:p>
        </p:txBody>
      </p:sp>
      <p:sp>
        <p:nvSpPr>
          <p:cNvPr id="180" name="Rectangle 7"/>
          <p:cNvSpPr/>
          <p:nvPr/>
        </p:nvSpPr>
        <p:spPr>
          <a:xfrm>
            <a:off x="1262160" y="2856600"/>
            <a:ext cx="121878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360" bIns="360" anchor="ctr">
            <a:sp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Tw Cen MT"/>
              <a:ea typeface="DejaVu Sans"/>
            </a:endParaRPr>
          </a:p>
        </p:txBody>
      </p:sp>
      <p:sp>
        <p:nvSpPr>
          <p:cNvPr id="181" name="CasellaDiTesto 13"/>
          <p:cNvSpPr/>
          <p:nvPr/>
        </p:nvSpPr>
        <p:spPr>
          <a:xfrm>
            <a:off x="7901640" y="5646240"/>
            <a:ext cx="3296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Matrice di correlazione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82" name="Immagine 3" descr="Immagine che contiene modello, griglia, Simmetria, bianco e nero&#10;&#10;Descrizione generata automaticamente"/>
          <p:cNvPicPr/>
          <p:nvPr/>
        </p:nvPicPr>
        <p:blipFill>
          <a:blip r:embed="rId1"/>
          <a:stretch/>
        </p:blipFill>
        <p:spPr>
          <a:xfrm>
            <a:off x="3971160" y="2009520"/>
            <a:ext cx="3318840" cy="3307320"/>
          </a:xfrm>
          <a:prstGeom prst="rect">
            <a:avLst/>
          </a:prstGeom>
          <a:ln w="0">
            <a:noFill/>
          </a:ln>
        </p:spPr>
      </p:pic>
      <p:pic>
        <p:nvPicPr>
          <p:cNvPr id="183" name="Image5" descr="100 features centrali"/>
          <p:cNvPicPr/>
          <p:nvPr/>
        </p:nvPicPr>
        <p:blipFill>
          <a:blip r:embed="rId2"/>
          <a:stretch/>
        </p:blipFill>
        <p:spPr>
          <a:xfrm>
            <a:off x="7290360" y="2009520"/>
            <a:ext cx="4419000" cy="330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1593000" y="572400"/>
            <a:ext cx="9002520" cy="72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it-IT" sz="3600" strike="noStrike" u="none" cap="all">
                <a:solidFill>
                  <a:schemeClr val="dk1"/>
                </a:solidFill>
                <a:uFillTx/>
                <a:latin typeface="Tw Cen MT"/>
              </a:rPr>
              <a:t>Analisi esplorativa – correlazione (3)</a:t>
            </a:r>
            <a:endParaRPr b="0" lang="en-US" sz="36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666360" y="1564560"/>
            <a:ext cx="2857320" cy="472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b="0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Le immagini presentano </a:t>
            </a:r>
            <a:r>
              <a:rPr b="1" i="1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correlazione</a:t>
            </a:r>
            <a:endParaRPr b="0" lang="en-US" sz="24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0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Utilizzo di </a:t>
            </a:r>
            <a:r>
              <a:rPr b="1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modelli</a:t>
            </a:r>
            <a:r>
              <a:rPr b="0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 di </a:t>
            </a:r>
            <a:r>
              <a:rPr b="1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apprendimento</a:t>
            </a:r>
            <a:r>
              <a:rPr b="0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 </a:t>
            </a:r>
            <a:r>
              <a:rPr b="1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automatico</a:t>
            </a:r>
            <a:r>
              <a:rPr b="0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 che siano in grado di gestirla</a:t>
            </a:r>
            <a:endParaRPr b="0" lang="en-US" sz="24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marL="228600" indent="0" defTabSz="914400">
              <a:lnSpc>
                <a:spcPct val="12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0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186" name="CasellaDiTesto 7"/>
          <p:cNvSpPr/>
          <p:nvPr/>
        </p:nvSpPr>
        <p:spPr>
          <a:xfrm>
            <a:off x="4006080" y="5642640"/>
            <a:ext cx="3263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Cento immagini casuali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7" name="Rectangle 5"/>
          <p:cNvSpPr/>
          <p:nvPr/>
        </p:nvSpPr>
        <p:spPr>
          <a:xfrm>
            <a:off x="1262160" y="500760"/>
            <a:ext cx="1218780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45000" bIns="45000" anchor="ctr">
            <a:sp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Tw Cen MT"/>
              <a:ea typeface="DejaVu Sans"/>
            </a:endParaRPr>
          </a:p>
        </p:txBody>
      </p:sp>
      <p:sp>
        <p:nvSpPr>
          <p:cNvPr id="188" name="Rectangle 6"/>
          <p:cNvSpPr/>
          <p:nvPr/>
        </p:nvSpPr>
        <p:spPr>
          <a:xfrm>
            <a:off x="1262160" y="957960"/>
            <a:ext cx="121878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360" bIns="360" anchor="ctr">
            <a:sp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Tw Cen MT"/>
              <a:ea typeface="DejaVu Sans"/>
            </a:endParaRPr>
          </a:p>
        </p:txBody>
      </p:sp>
      <p:sp>
        <p:nvSpPr>
          <p:cNvPr id="189" name="Rectangle 7"/>
          <p:cNvSpPr/>
          <p:nvPr/>
        </p:nvSpPr>
        <p:spPr>
          <a:xfrm>
            <a:off x="1262160" y="2856600"/>
            <a:ext cx="121878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360" bIns="360" anchor="ctr">
            <a:sp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Tw Cen MT"/>
              <a:ea typeface="DejaVu Sans"/>
            </a:endParaRPr>
          </a:p>
        </p:txBody>
      </p:sp>
      <p:sp>
        <p:nvSpPr>
          <p:cNvPr id="190" name="CasellaDiTesto 13"/>
          <p:cNvSpPr/>
          <p:nvPr/>
        </p:nvSpPr>
        <p:spPr>
          <a:xfrm>
            <a:off x="7901640" y="5646240"/>
            <a:ext cx="3296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it-IT" sz="18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Matrice di correlazione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91" name="Immagine 3" descr="Immagine che contiene modello, Simmetria, quadrato, bianco e nero&#10;&#10;Descrizione generata automaticamente"/>
          <p:cNvPicPr/>
          <p:nvPr/>
        </p:nvPicPr>
        <p:blipFill>
          <a:blip r:embed="rId1"/>
          <a:stretch/>
        </p:blipFill>
        <p:spPr>
          <a:xfrm>
            <a:off x="3970080" y="2009520"/>
            <a:ext cx="3319920" cy="3307320"/>
          </a:xfrm>
          <a:prstGeom prst="rect">
            <a:avLst/>
          </a:prstGeom>
          <a:ln w="0">
            <a:noFill/>
          </a:ln>
        </p:spPr>
      </p:pic>
      <p:pic>
        <p:nvPicPr>
          <p:cNvPr id="192" name="Immagine 4" descr="Immagine che contiene testo, schermata&#10;&#10;Descrizione generata automaticamente"/>
          <p:cNvPicPr/>
          <p:nvPr/>
        </p:nvPicPr>
        <p:blipFill>
          <a:blip r:embed="rId2"/>
          <a:stretch/>
        </p:blipFill>
        <p:spPr>
          <a:xfrm>
            <a:off x="7290360" y="2009520"/>
            <a:ext cx="4419000" cy="330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5"/>
          <p:cNvSpPr/>
          <p:nvPr/>
        </p:nvSpPr>
        <p:spPr>
          <a:xfrm>
            <a:off x="1262160" y="500760"/>
            <a:ext cx="1218780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45000" bIns="45000" anchor="ctr">
            <a:sp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Tw Cen MT"/>
              <a:ea typeface="DejaVu Sans"/>
            </a:endParaRPr>
          </a:p>
        </p:txBody>
      </p:sp>
      <p:sp>
        <p:nvSpPr>
          <p:cNvPr id="194" name="Rectangle 6"/>
          <p:cNvSpPr/>
          <p:nvPr/>
        </p:nvSpPr>
        <p:spPr>
          <a:xfrm>
            <a:off x="1262160" y="957960"/>
            <a:ext cx="121878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360" bIns="360" anchor="ctr">
            <a:sp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Tw Cen MT"/>
              <a:ea typeface="DejaVu Sans"/>
            </a:endParaRPr>
          </a:p>
        </p:txBody>
      </p:sp>
      <p:sp>
        <p:nvSpPr>
          <p:cNvPr id="195" name="Rectangle 7"/>
          <p:cNvSpPr/>
          <p:nvPr/>
        </p:nvSpPr>
        <p:spPr>
          <a:xfrm>
            <a:off x="1262160" y="2856600"/>
            <a:ext cx="12187800" cy="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90000" rIns="90000" tIns="360" bIns="360" anchor="ctr">
            <a:sp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uFillTx/>
              <a:latin typeface="Tw Cen MT"/>
              <a:ea typeface="DejaVu Sans"/>
            </a:endParaRPr>
          </a:p>
        </p:txBody>
      </p:sp>
      <p:sp>
        <p:nvSpPr>
          <p:cNvPr id="196" name="PlaceHolder 1"/>
          <p:cNvSpPr/>
          <p:nvPr/>
        </p:nvSpPr>
        <p:spPr>
          <a:xfrm>
            <a:off x="973080" y="568440"/>
            <a:ext cx="10242360" cy="6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rmAutofit fontScale="77500" lnSpcReduction="19999"/>
          </a:bodyPr>
          <a:p>
            <a:pPr algn="ctr" defTabSz="914400">
              <a:lnSpc>
                <a:spcPct val="90000"/>
              </a:lnSpc>
              <a:tabLst>
                <a:tab algn="l" pos="0"/>
              </a:tabLst>
            </a:pPr>
            <a:r>
              <a:rPr b="0" lang="it-IT" sz="4000" strike="noStrike" u="none" cap="all">
                <a:solidFill>
                  <a:schemeClr val="dk1"/>
                </a:solidFill>
                <a:uFillTx/>
                <a:latin typeface="Tw Cen MT"/>
              </a:rPr>
              <a:t>Analisi esplorativa – distribuzione delle classi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7" name="PlaceHolder 2"/>
          <p:cNvSpPr/>
          <p:nvPr/>
        </p:nvSpPr>
        <p:spPr>
          <a:xfrm>
            <a:off x="903600" y="1839600"/>
            <a:ext cx="4222440" cy="423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b="0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4000 immagini in totale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1001"/>
              </a:spcBef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b="1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Rapporto 3:1</a:t>
            </a:r>
            <a:r>
              <a:rPr b="0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 a favore  della </a:t>
            </a:r>
            <a:r>
              <a:rPr b="1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classe 0 (no ship)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1001"/>
              </a:spcBef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  <a:tabLst>
                <a:tab algn="l" pos="0"/>
              </a:tabLst>
            </a:pPr>
            <a:r>
              <a:rPr b="0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Operazioni di </a:t>
            </a:r>
            <a:r>
              <a:rPr b="1" i="1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resampling</a:t>
            </a:r>
            <a:r>
              <a:rPr b="0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 per equilibrare le classi nel </a:t>
            </a:r>
            <a:r>
              <a:rPr b="1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training</a:t>
            </a:r>
            <a:r>
              <a:rPr b="0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 </a:t>
            </a:r>
            <a:r>
              <a:rPr b="1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set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8" name="Picture 2"/>
          <p:cNvSpPr/>
          <p:nvPr/>
        </p:nvSpPr>
        <p:spPr>
          <a:xfrm>
            <a:off x="6540120" y="1939320"/>
            <a:ext cx="5206680" cy="4132800"/>
          </a:xfrm>
          <a:custGeom>
            <a:avLst/>
            <a:gdLst>
              <a:gd name="textAreaLeft" fmla="*/ 0 w 5206680"/>
              <a:gd name="textAreaRight" fmla="*/ 5207400 w 5206680"/>
              <a:gd name="textAreaTop" fmla="*/ 0 h 4132800"/>
              <a:gd name="textAreaBottom" fmla="*/ 4133880 h 4132800"/>
            </a:gdLst>
            <a:ahLst/>
            <a:rect l="textAreaLeft" t="textAreaTop" r="textAreaRight" b="textAreaBottom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828080" y="109440"/>
            <a:ext cx="8530920" cy="1280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it-IT" sz="3600" strike="noStrike" u="none" cap="all">
                <a:solidFill>
                  <a:schemeClr val="dk1"/>
                </a:solidFill>
                <a:uFillTx/>
                <a:latin typeface="Tw Cen MT"/>
              </a:rPr>
              <a:t>Analisi esplorativa – resampling</a:t>
            </a:r>
            <a:endParaRPr b="0" lang="en-US" sz="36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837360" y="1292760"/>
            <a:ext cx="5256000" cy="1615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b="1" i="1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Undersampling</a:t>
            </a:r>
            <a:endParaRPr b="0" lang="en-US" sz="2400" strike="noStrike" u="none" cap="all">
              <a:solidFill>
                <a:schemeClr val="dk1"/>
              </a:solidFill>
              <a:uFillTx/>
              <a:latin typeface="Tw Cen MT"/>
            </a:endParaRPr>
          </a:p>
          <a:p>
            <a:pPr lvl="1" marL="800280" indent="-34308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b="0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Eliminazione di 688 elementi (32.8%):  </a:t>
            </a:r>
            <a:r>
              <a:rPr b="1" lang="it-IT" sz="2400" strike="noStrike" u="none" cap="all">
                <a:solidFill>
                  <a:schemeClr val="dk1"/>
                </a:solidFill>
                <a:uFillTx/>
                <a:latin typeface="Tw Cen MT"/>
              </a:rPr>
              <a:t>Rapporto 2:1</a:t>
            </a:r>
            <a:endParaRPr b="0" lang="en-US" sz="2400" strike="noStrike" u="none" cap="all">
              <a:solidFill>
                <a:schemeClr val="dk1"/>
              </a:solidFill>
              <a:uFillTx/>
              <a:latin typeface="Tw Cen MT"/>
            </a:endParaRPr>
          </a:p>
        </p:txBody>
      </p:sp>
      <p:pic>
        <p:nvPicPr>
          <p:cNvPr id="201" name="Image8" descr="Immagine che contiene testo, cerchio, schermata, Carattere&#10;&#10;Descrizione generata automaticamente"/>
          <p:cNvPicPr/>
          <p:nvPr/>
        </p:nvPicPr>
        <p:blipFill>
          <a:blip r:embed="rId1"/>
          <a:stretch/>
        </p:blipFill>
        <p:spPr>
          <a:xfrm>
            <a:off x="6803640" y="3198240"/>
            <a:ext cx="4175280" cy="3293280"/>
          </a:xfrm>
          <a:prstGeom prst="rect">
            <a:avLst/>
          </a:prstGeom>
          <a:ln w="0">
            <a:noFill/>
          </a:ln>
        </p:spPr>
      </p:pic>
      <p:pic>
        <p:nvPicPr>
          <p:cNvPr id="202" name="Image7" descr="Immagine che contiene testo, cerchio, schermata, compact disk&#10;&#10;Descrizione generata automaticamente"/>
          <p:cNvPicPr/>
          <p:nvPr/>
        </p:nvPicPr>
        <p:blipFill>
          <a:blip r:embed="rId2"/>
          <a:stretch/>
        </p:blipFill>
        <p:spPr>
          <a:xfrm>
            <a:off x="1378800" y="3198240"/>
            <a:ext cx="4175280" cy="3217320"/>
          </a:xfrm>
          <a:prstGeom prst="rect">
            <a:avLst/>
          </a:prstGeom>
          <a:ln w="0">
            <a:noFill/>
          </a:ln>
        </p:spPr>
      </p:pic>
      <p:sp>
        <p:nvSpPr>
          <p:cNvPr id="203" name="Segnaposto contenuto 2"/>
          <p:cNvSpPr/>
          <p:nvPr/>
        </p:nvSpPr>
        <p:spPr>
          <a:xfrm>
            <a:off x="6093720" y="1279080"/>
            <a:ext cx="5255280" cy="16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b="1" i="1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OVERSAMPLING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00280" indent="-34308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125000"/>
              <a:buFont typeface="Arial"/>
              <a:buChar char="•"/>
            </a:pPr>
            <a:r>
              <a:rPr b="0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GENERAZIONE DI 354 ELEMENTI (25.1%): </a:t>
            </a:r>
            <a:r>
              <a:rPr b="1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RAPPORTO 3:2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155600" y="160200"/>
            <a:ext cx="9902520" cy="98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it-IT" sz="3600" strike="noStrike" u="none" cap="all">
                <a:solidFill>
                  <a:schemeClr val="dk1"/>
                </a:solidFill>
                <a:uFillTx/>
                <a:latin typeface="Tw Cen MT"/>
              </a:rPr>
              <a:t>Analisi esplorativa - PCA</a:t>
            </a:r>
            <a:endParaRPr b="0" lang="en-US" sz="3600" strike="noStrike" u="none">
              <a:solidFill>
                <a:schemeClr val="dk1"/>
              </a:solidFill>
              <a:uFillTx/>
              <a:latin typeface="Tw Cen MT"/>
            </a:endParaRPr>
          </a:p>
        </p:txBody>
      </p:sp>
      <p:graphicFrame>
        <p:nvGraphicFramePr>
          <p:cNvPr id="205" name="Segnaposto contenuto 4"/>
          <p:cNvGraphicFramePr/>
          <p:nvPr/>
        </p:nvGraphicFramePr>
        <p:xfrm>
          <a:off x="6107040" y="1274400"/>
          <a:ext cx="5211000" cy="3676680"/>
        </p:xfrm>
        <a:graphic>
          <a:graphicData uri="http://schemas.openxmlformats.org/drawingml/2006/table">
            <a:tbl>
              <a:tblPr/>
              <a:tblGrid>
                <a:gridCol w="2606760"/>
                <a:gridCol w="2604600"/>
              </a:tblGrid>
              <a:tr h="667440">
                <a:tc>
                  <a:txBody>
                    <a:bodyPr lIns="62280" rIns="62280" anchor="t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it-IT" sz="24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  <a:ea typeface="Calibri"/>
                        </a:rPr>
                        <a:t>Varianza spiegata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62280" marR="622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2280" rIns="62280" anchor="t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1" lang="it-IT" sz="24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  <a:ea typeface="Calibri"/>
                        </a:rPr>
                        <a:t>Componenti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62280" marR="622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13720">
                <a:tc>
                  <a:txBody>
                    <a:bodyPr lIns="62280" rIns="62280" anchor="t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24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  <a:ea typeface="Calibri"/>
                        </a:rPr>
                        <a:t>0.6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62280" marR="622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2280" rIns="62280" anchor="t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24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  <a:ea typeface="Calibri"/>
                        </a:rPr>
                        <a:t>4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62280" marR="622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5360">
                <a:tc>
                  <a:txBody>
                    <a:bodyPr lIns="62280" rIns="62280" anchor="t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24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  <a:ea typeface="Calibri"/>
                        </a:rPr>
                        <a:t>0.7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62280" marR="622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2280" rIns="62280" anchor="t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24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  <a:ea typeface="Calibri"/>
                        </a:rPr>
                        <a:t>9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62280" marR="622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5360">
                <a:tc>
                  <a:txBody>
                    <a:bodyPr lIns="62280" rIns="62280" anchor="t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24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  <a:ea typeface="Calibri"/>
                        </a:rPr>
                        <a:t>0.8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62280" marR="622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2280" rIns="62280" anchor="t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24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  <a:ea typeface="Calibri"/>
                        </a:rPr>
                        <a:t>24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62280" marR="622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5360">
                <a:tc>
                  <a:txBody>
                    <a:bodyPr lIns="62280" rIns="62280" anchor="t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24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  <a:ea typeface="Calibri"/>
                        </a:rPr>
                        <a:t>0.9</a:t>
                      </a:r>
                      <a:endParaRPr b="0" lang="en-US" sz="24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62280" marR="622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 lIns="62280" rIns="62280" anchor="t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2400" strike="noStrike" u="none">
                          <a:solidFill>
                            <a:srgbClr val="000000"/>
                          </a:solidFill>
                          <a:uFillTx/>
                          <a:latin typeface="Calibri"/>
                          <a:ea typeface="Calibri"/>
                        </a:rPr>
                        <a:t>84</a:t>
                      </a:r>
                      <a:endParaRPr b="0" lang="en-US" sz="2400" strike="noStrike" u="none">
                        <a:solidFill>
                          <a:srgbClr val="ffffff"/>
                        </a:solidFill>
                        <a:uFillTx/>
                        <a:latin typeface="Arial"/>
                      </a:endParaRPr>
                    </a:p>
                  </a:txBody>
                  <a:tcPr anchor="t" marL="62280" marR="622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</a:tr>
              <a:tr h="513720">
                <a:tc>
                  <a:txBody>
                    <a:bodyPr lIns="62280" rIns="62280" anchor="t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24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  <a:ea typeface="Calibri"/>
                        </a:rPr>
                        <a:t>0.95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62280" marR="622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2280" rIns="62280" anchor="t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24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  <a:ea typeface="Calibri"/>
                        </a:rPr>
                        <a:t>195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62280" marR="622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5360">
                <a:tc>
                  <a:txBody>
                    <a:bodyPr lIns="62280" rIns="62280" anchor="t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24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  <a:ea typeface="Calibri"/>
                        </a:rPr>
                        <a:t>0.99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62280" marR="622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62280" rIns="62280" anchor="t">
                      <a:noAutofit/>
                    </a:bodyPr>
                    <a:p>
                      <a:pPr algn="ctr" defTabSz="914400">
                        <a:lnSpc>
                          <a:spcPct val="107000"/>
                        </a:lnSpc>
                        <a:spcAft>
                          <a:spcPts val="799"/>
                        </a:spcAft>
                      </a:pPr>
                      <a:r>
                        <a:rPr b="0" lang="it-IT" sz="2400" strike="noStrike" u="none">
                          <a:solidFill>
                            <a:schemeClr val="dk1"/>
                          </a:solidFill>
                          <a:uFillTx/>
                          <a:latin typeface="Calibri"/>
                          <a:ea typeface="Calibri"/>
                        </a:rPr>
                        <a:t>615</a:t>
                      </a:r>
                      <a:endParaRPr b="0" lang="en-US" sz="2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62280" marR="622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6" name="Image9" descr="Immagine che contiene testo, schermata, linea, numero&#10;&#10;Descrizione generata automaticamente"/>
          <p:cNvPicPr/>
          <p:nvPr/>
        </p:nvPicPr>
        <p:blipFill>
          <a:blip r:embed="rId1"/>
          <a:stretch/>
        </p:blipFill>
        <p:spPr>
          <a:xfrm>
            <a:off x="990000" y="1011960"/>
            <a:ext cx="4906800" cy="3939120"/>
          </a:xfrm>
          <a:prstGeom prst="rect">
            <a:avLst/>
          </a:prstGeom>
          <a:ln w="0">
            <a:noFill/>
          </a:ln>
        </p:spPr>
      </p:pic>
      <p:sp>
        <p:nvSpPr>
          <p:cNvPr id="207" name="Segnaposto contenuto 2"/>
          <p:cNvSpPr/>
          <p:nvPr/>
        </p:nvSpPr>
        <p:spPr>
          <a:xfrm>
            <a:off x="2653200" y="5173920"/>
            <a:ext cx="6879240" cy="153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lnSpcReduction="9999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SELEZIONE DELLE PRIME </a:t>
            </a:r>
            <a:r>
              <a:rPr b="1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84 COMPONENTI </a:t>
            </a:r>
            <a:r>
              <a:rPr b="0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(1.31%)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VARIANZA SPIEGATA</a:t>
            </a:r>
            <a:r>
              <a:rPr b="0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 DEL 90%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it-IT" sz="2400" strike="noStrike" u="none">
                <a:solidFill>
                  <a:schemeClr val="dk1"/>
                </a:solidFill>
                <a:uFillTx/>
                <a:latin typeface="Tw Cen MT"/>
                <a:ea typeface="DejaVu Sans"/>
              </a:rPr>
              <a:t>COMPLESSITÀ RIDOTTA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occia">
  <a:themeElements>
    <a:clrScheme name="Goccia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ccia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Goccia">
  <a:themeElements>
    <a:clrScheme name="Goccia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ccia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Goccia">
  <a:themeElements>
    <a:clrScheme name="Goccia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ccia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Goccia">
  <a:themeElements>
    <a:clrScheme name="Goccia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ccia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Goccia">
  <a:themeElements>
    <a:clrScheme name="Goccia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ccia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Goccia">
  <a:themeElements>
    <a:clrScheme name="Goccia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ccia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Goccia">
  <a:themeElements>
    <a:clrScheme name="Goccia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ccia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Goccia">
  <a:themeElements>
    <a:clrScheme name="Goccia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ccia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Goccia">
  <a:themeElements>
    <a:clrScheme name="Goccia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ccia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occia">
  <a:themeElements>
    <a:clrScheme name="Goccia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ccia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occia">
  <a:themeElements>
    <a:clrScheme name="Goccia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ccia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Goccia">
  <a:themeElements>
    <a:clrScheme name="Goccia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ccia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Goccia">
  <a:themeElements>
    <a:clrScheme name="Goccia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ccia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Goccia">
  <a:themeElements>
    <a:clrScheme name="Goccia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ccia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Goccia">
  <a:themeElements>
    <a:clrScheme name="Goccia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ccia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Goccia">
  <a:themeElements>
    <a:clrScheme name="Goccia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ccia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Goccia">
  <a:themeElements>
    <a:clrScheme name="Goccia">
      <a:dk1>
        <a:srgbClr val="000000"/>
      </a:dk1>
      <a:lt1>
        <a:srgbClr val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Goccia">
      <a:majorFont>
        <a:latin typeface="Tw Cen MT" panose="020B0602020104020603" pitchFamily="0" charset="1"/>
        <a:ea typeface=""/>
        <a:cs typeface=""/>
      </a:majorFont>
      <a:minorFont>
        <a:latin typeface="Tw Cen MT" panose="020B0602020104020603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69000"/>
            <a:lumMod val="110000"/>
          </a:schemeClr>
        </a:solidFill>
        <a:gradFill>
          <a:gsLst>
            <a:gs pos="0">
              <a:schemeClr val="phClr">
                <a:tint val="94000"/>
                <a:lumMod val="108000"/>
              </a:schemeClr>
            </a:gs>
            <a:gs pos="50000">
              <a:schemeClr val="phClr">
                <a:tint val="98000"/>
                <a:shade val="100000"/>
                <a:lumMod val="100000"/>
              </a:schemeClr>
            </a:gs>
            <a:gs pos="100000">
              <a:schemeClr val="phClr">
                <a:shade val="72000"/>
                <a:lumMod val="100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84000"/>
                <a:shade val="100000"/>
                <a:lumMod val="112000"/>
              </a:schemeClr>
            </a:gs>
            <a:gs pos="100000">
              <a:schemeClr val="phClr">
                <a:shade val="92000"/>
                <a:lumMod val="110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Application>LibreOffice/24.8.3.2$Linux_X86_64 LibreOffice_project/480$Build-2</Application>
  <AppVersion>15.0000</AppVersion>
  <Words>767</Words>
  <Paragraphs>164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2024-01-27T15:47:45Z</dcterms:created>
  <dc:creator>m.volpato4@campus.unimib.it</dc:creator>
  <dc:description/>
  <dc:language>en-US</dc:language>
  <cp:lastModifiedBy/>
  <dcterms:modified xsi:type="dcterms:W3CDTF">2024-12-06T20:27:52Z</dcterms:modified>
  <cp:revision>13</cp:revision>
  <dc:subject/>
  <dc:title>Progetto Machine Learning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Personalizzato</vt:lpwstr>
  </property>
  <property fmtid="{D5CDD505-2E9C-101B-9397-08002B2CF9AE}" pid="3" name="Slides">
    <vt:i4>21</vt:i4>
  </property>
</Properties>
</file>