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4"/>
  </p:sldMasterIdLst>
  <p:notesMasterIdLst>
    <p:notesMasterId r:id="rId20"/>
  </p:notesMasterIdLst>
  <p:sldIdLst>
    <p:sldId id="267" r:id="rId5"/>
    <p:sldId id="278" r:id="rId6"/>
    <p:sldId id="272" r:id="rId7"/>
    <p:sldId id="274" r:id="rId8"/>
    <p:sldId id="285" r:id="rId9"/>
    <p:sldId id="284" r:id="rId10"/>
    <p:sldId id="273" r:id="rId11"/>
    <p:sldId id="281" r:id="rId12"/>
    <p:sldId id="275" r:id="rId13"/>
    <p:sldId id="276" r:id="rId14"/>
    <p:sldId id="282" r:id="rId15"/>
    <p:sldId id="279" r:id="rId16"/>
    <p:sldId id="283" r:id="rId17"/>
    <p:sldId id="277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2E30C-0BA3-AC07-5AD4-049084E496A7}" v="72" dt="2019-08-30T00:49:08.723"/>
    <p1510:client id="{21AFA33B-AEEA-DDDA-F7E1-B272FDB36621}" v="2" dt="2019-08-29T13:02:41.982"/>
    <p1510:client id="{425BA7A4-95AB-4022-A8EC-CE2F4645FD2C}" v="206" dt="2019-08-29T13:50:07.001"/>
    <p1510:client id="{8E00F8CA-8E62-4B37-9A6A-3918BBA0040A}" v="46" dt="2019-08-29T13:32:54.181"/>
    <p1510:client id="{95B7097B-AFA8-C60B-A4AA-F2F138574C2C}" v="323" dt="2019-08-29T14:19:14.468"/>
    <p1510:client id="{A65366CC-1A5E-474F-8F3E-805786174965}" v="2" dt="2019-08-29T13:50:56.494"/>
    <p1510:client id="{C3C91E3A-A600-20DD-B530-BE93992DE5DC}" v="38" dt="2019-08-29T12:58:57.001"/>
    <p1510:client id="{CF720712-2262-D491-24E6-6F4DF3B8ACBC}" v="639" dt="2019-08-29T13:48:32.095"/>
    <p1510:client id="{D095D2BB-BE20-46B9-8201-229C780F9461}" v="5" dt="2019-08-30T01:31:40.576"/>
    <p1510:client id="{FEB43B76-33D2-4D44-828D-88763656F058}" v="348" dt="2019-08-29T13:54:33.713"/>
    <p1510:client id="{FF925E32-8506-45E8-952C-BB3670A35209}" v="5" dt="2019-08-30T01:27:51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DF2F5A-6D61-41B5-B75E-F0DFB92775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6961D32-AE21-4EE4-9C63-CB6D7ED1EA53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Design the micro-scale</a:t>
          </a:r>
          <a:r>
            <a:rPr lang="en-US" altLang="zh-CN">
              <a:latin typeface="Calibri Light" panose="020F0302020204030204"/>
            </a:rPr>
            <a:t>, mobile</a:t>
          </a:r>
          <a:r>
            <a:rPr lang="en-US" altLang="zh-CN"/>
            <a:t> </a:t>
          </a:r>
          <a:r>
            <a:rPr lang="zh-CN"/>
            <a:t>and </a:t>
          </a:r>
          <a:r>
            <a:rPr lang="en-US" altLang="zh-CN">
              <a:latin typeface="Calibri Light" panose="020F0302020204030204"/>
            </a:rPr>
            <a:t>automatically </a:t>
          </a:r>
          <a:r>
            <a:rPr lang="zh-CN"/>
            <a:t>rendering plant</a:t>
          </a:r>
          <a:r>
            <a:rPr lang="en-US" altLang="zh-CN">
              <a:latin typeface="Calibri Light" panose="020F0302020204030204"/>
            </a:rPr>
            <a:t> </a:t>
          </a:r>
          <a:endParaRPr lang="en-US"/>
        </a:p>
      </dgm:t>
    </dgm:pt>
    <dgm:pt modelId="{21FC15B5-10A7-432B-9031-236D980E0C50}" type="parTrans" cxnId="{5C76D095-64D5-4804-87AB-B9B6172BDEA1}">
      <dgm:prSet/>
      <dgm:spPr/>
      <dgm:t>
        <a:bodyPr/>
        <a:lstStyle/>
        <a:p>
          <a:endParaRPr lang="en-US"/>
        </a:p>
      </dgm:t>
    </dgm:pt>
    <dgm:pt modelId="{55933D14-5343-4DF0-BE26-891E09C099B9}" type="sibTrans" cxnId="{5C76D095-64D5-4804-87AB-B9B6172BDEA1}">
      <dgm:prSet/>
      <dgm:spPr/>
      <dgm:t>
        <a:bodyPr/>
        <a:lstStyle/>
        <a:p>
          <a:endParaRPr lang="en-US"/>
        </a:p>
      </dgm:t>
    </dgm:pt>
    <dgm:pt modelId="{B691CCD7-1C2F-49AC-AFC4-4F935BFC52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</a:t>
          </a:r>
          <a:r>
            <a:rPr lang="zh-CN"/>
            <a:t> </a:t>
          </a:r>
          <a:r>
            <a:rPr lang="en-US"/>
            <a:t>CAD</a:t>
          </a:r>
          <a:r>
            <a:rPr lang="zh-CN"/>
            <a:t> </a:t>
          </a:r>
          <a:r>
            <a:rPr lang="en-US"/>
            <a:t>software</a:t>
          </a:r>
          <a:r>
            <a:rPr lang="zh-CN"/>
            <a:t> </a:t>
          </a:r>
          <a:r>
            <a:rPr lang="en-US"/>
            <a:t>to</a:t>
          </a:r>
          <a:r>
            <a:rPr lang="zh-CN"/>
            <a:t> </a:t>
          </a:r>
          <a:r>
            <a:rPr lang="en-US"/>
            <a:t>draw</a:t>
          </a:r>
          <a:r>
            <a:rPr lang="zh-CN"/>
            <a:t> </a:t>
          </a:r>
          <a:r>
            <a:rPr lang="en-US"/>
            <a:t>the overall design </a:t>
          </a:r>
        </a:p>
      </dgm:t>
    </dgm:pt>
    <dgm:pt modelId="{5E2B6CE8-8EF4-463E-BC02-F44BDFB4C0F2}" type="parTrans" cxnId="{34EAC104-1374-49D5-943D-0A0E7A8807D4}">
      <dgm:prSet/>
      <dgm:spPr/>
      <dgm:t>
        <a:bodyPr/>
        <a:lstStyle/>
        <a:p>
          <a:endParaRPr lang="en-US"/>
        </a:p>
      </dgm:t>
    </dgm:pt>
    <dgm:pt modelId="{D7E329C7-7E3A-46CC-BD54-19194D642384}" type="sibTrans" cxnId="{34EAC104-1374-49D5-943D-0A0E7A8807D4}">
      <dgm:prSet/>
      <dgm:spPr/>
      <dgm:t>
        <a:bodyPr/>
        <a:lstStyle/>
        <a:p>
          <a:endParaRPr lang="en-US"/>
        </a:p>
      </dgm:t>
    </dgm:pt>
    <dgm:pt modelId="{A850D7F1-3CDC-40F0-9FD5-5DE591A2DF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Simulate working process to validate the design </a:t>
          </a:r>
        </a:p>
      </dgm:t>
    </dgm:pt>
    <dgm:pt modelId="{0C6567D9-45EF-4450-BAD7-18038280965D}" type="parTrans" cxnId="{3D7FE040-D4FD-42CC-B70C-3CAAA7E0370F}">
      <dgm:prSet/>
      <dgm:spPr/>
      <dgm:t>
        <a:bodyPr/>
        <a:lstStyle/>
        <a:p>
          <a:endParaRPr lang="en-US"/>
        </a:p>
      </dgm:t>
    </dgm:pt>
    <dgm:pt modelId="{EBDD4464-E781-42A1-81F4-9D5D734E18D6}" type="sibTrans" cxnId="{3D7FE040-D4FD-42CC-B70C-3CAAA7E0370F}">
      <dgm:prSet/>
      <dgm:spPr/>
      <dgm:t>
        <a:bodyPr/>
        <a:lstStyle/>
        <a:p>
          <a:endParaRPr lang="en-US"/>
        </a:p>
      </dgm:t>
    </dgm:pt>
    <dgm:pt modelId="{3774B3A0-C655-423F-909C-A8452AA586CC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Conduct </a:t>
          </a:r>
          <a:r>
            <a:rPr lang="en-US" altLang="zh-CN">
              <a:latin typeface="Calibri Light" panose="020F0302020204030204"/>
            </a:rPr>
            <a:t>economic</a:t>
          </a:r>
          <a:r>
            <a:rPr lang="zh-CN"/>
            <a:t> analysis </a:t>
          </a:r>
          <a:endParaRPr lang="en-US"/>
        </a:p>
      </dgm:t>
    </dgm:pt>
    <dgm:pt modelId="{B1EE7E73-0EDA-441D-99CC-7F242C16EBEF}" type="parTrans" cxnId="{B42AE723-F09E-4B29-BB75-49C8D715AB32}">
      <dgm:prSet/>
      <dgm:spPr/>
      <dgm:t>
        <a:bodyPr/>
        <a:lstStyle/>
        <a:p>
          <a:endParaRPr lang="en-US"/>
        </a:p>
      </dgm:t>
    </dgm:pt>
    <dgm:pt modelId="{4D032A15-52E0-4356-ACD2-D9D47163943F}" type="sibTrans" cxnId="{B42AE723-F09E-4B29-BB75-49C8D715AB32}">
      <dgm:prSet/>
      <dgm:spPr/>
      <dgm:t>
        <a:bodyPr/>
        <a:lstStyle/>
        <a:p>
          <a:endParaRPr lang="en-US"/>
        </a:p>
      </dgm:t>
    </dgm:pt>
    <dgm:pt modelId="{58F52CFE-2987-4A53-892D-D88631233A77}" type="pres">
      <dgm:prSet presAssocID="{BCDF2F5A-6D61-41B5-B75E-F0DFB927754F}" presName="root" presStyleCnt="0">
        <dgm:presLayoutVars>
          <dgm:dir/>
          <dgm:resizeHandles val="exact"/>
        </dgm:presLayoutVars>
      </dgm:prSet>
      <dgm:spPr/>
    </dgm:pt>
    <dgm:pt modelId="{87D9520E-566F-413F-BC58-E7A682F24D28}" type="pres">
      <dgm:prSet presAssocID="{86961D32-AE21-4EE4-9C63-CB6D7ED1EA53}" presName="compNode" presStyleCnt="0"/>
      <dgm:spPr/>
    </dgm:pt>
    <dgm:pt modelId="{77687CFE-6F7F-4B5F-AB34-F492C1980711}" type="pres">
      <dgm:prSet presAssocID="{86961D32-AE21-4EE4-9C63-CB6D7ED1EA53}" presName="bgRect" presStyleLbl="bgShp" presStyleIdx="0" presStyleCnt="4"/>
      <dgm:spPr/>
    </dgm:pt>
    <dgm:pt modelId="{CE9BA070-FD19-442E-AB31-D5EF26DCBBA3}" type="pres">
      <dgm:prSet presAssocID="{86961D32-AE21-4EE4-9C63-CB6D7ED1EA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96D6D562-9413-4434-BED9-CEBA8E4B011C}" type="pres">
      <dgm:prSet presAssocID="{86961D32-AE21-4EE4-9C63-CB6D7ED1EA53}" presName="spaceRect" presStyleCnt="0"/>
      <dgm:spPr/>
    </dgm:pt>
    <dgm:pt modelId="{7D298C00-C7EE-4494-BEE6-E1CD57611F14}" type="pres">
      <dgm:prSet presAssocID="{86961D32-AE21-4EE4-9C63-CB6D7ED1EA53}" presName="parTx" presStyleLbl="revTx" presStyleIdx="0" presStyleCnt="4">
        <dgm:presLayoutVars>
          <dgm:chMax val="0"/>
          <dgm:chPref val="0"/>
        </dgm:presLayoutVars>
      </dgm:prSet>
      <dgm:spPr/>
    </dgm:pt>
    <dgm:pt modelId="{8F5E9926-62CE-438A-ADCF-7507FF02BF5B}" type="pres">
      <dgm:prSet presAssocID="{55933D14-5343-4DF0-BE26-891E09C099B9}" presName="sibTrans" presStyleCnt="0"/>
      <dgm:spPr/>
    </dgm:pt>
    <dgm:pt modelId="{3B95E9F9-BF9E-4D32-B1F3-72354EC626DB}" type="pres">
      <dgm:prSet presAssocID="{B691CCD7-1C2F-49AC-AFC4-4F935BFC52BC}" presName="compNode" presStyleCnt="0"/>
      <dgm:spPr/>
    </dgm:pt>
    <dgm:pt modelId="{32A8BFE2-0CD4-44F8-9561-9415E3372711}" type="pres">
      <dgm:prSet presAssocID="{B691CCD7-1C2F-49AC-AFC4-4F935BFC52BC}" presName="bgRect" presStyleLbl="bgShp" presStyleIdx="1" presStyleCnt="4"/>
      <dgm:spPr/>
    </dgm:pt>
    <dgm:pt modelId="{9C641018-2181-4186-962E-F74AD68D006F}" type="pres">
      <dgm:prSet presAssocID="{B691CCD7-1C2F-49AC-AFC4-4F935BFC52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06459A4-3C77-4712-92C3-8AE8FBF6F5AF}" type="pres">
      <dgm:prSet presAssocID="{B691CCD7-1C2F-49AC-AFC4-4F935BFC52BC}" presName="spaceRect" presStyleCnt="0"/>
      <dgm:spPr/>
    </dgm:pt>
    <dgm:pt modelId="{37B9CD96-DD7E-40E1-B861-333C21CABB14}" type="pres">
      <dgm:prSet presAssocID="{B691CCD7-1C2F-49AC-AFC4-4F935BFC52BC}" presName="parTx" presStyleLbl="revTx" presStyleIdx="1" presStyleCnt="4">
        <dgm:presLayoutVars>
          <dgm:chMax val="0"/>
          <dgm:chPref val="0"/>
        </dgm:presLayoutVars>
      </dgm:prSet>
      <dgm:spPr/>
    </dgm:pt>
    <dgm:pt modelId="{5F0C60E9-9612-4E11-9AB7-BB98F41184C1}" type="pres">
      <dgm:prSet presAssocID="{D7E329C7-7E3A-46CC-BD54-19194D642384}" presName="sibTrans" presStyleCnt="0"/>
      <dgm:spPr/>
    </dgm:pt>
    <dgm:pt modelId="{CB459E52-028F-4918-947E-2E30CE6575B1}" type="pres">
      <dgm:prSet presAssocID="{A850D7F1-3CDC-40F0-9FD5-5DE591A2DF2F}" presName="compNode" presStyleCnt="0"/>
      <dgm:spPr/>
    </dgm:pt>
    <dgm:pt modelId="{8272AF9A-4963-4FB5-8345-F441B481CEFA}" type="pres">
      <dgm:prSet presAssocID="{A850D7F1-3CDC-40F0-9FD5-5DE591A2DF2F}" presName="bgRect" presStyleLbl="bgShp" presStyleIdx="2" presStyleCnt="4"/>
      <dgm:spPr/>
    </dgm:pt>
    <dgm:pt modelId="{6717FBD2-474F-4E52-BDC1-D993D5C6BF19}" type="pres">
      <dgm:prSet presAssocID="{A850D7F1-3CDC-40F0-9FD5-5DE591A2DF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2238F17-9CA2-4C4D-B441-86CECCD3C682}" type="pres">
      <dgm:prSet presAssocID="{A850D7F1-3CDC-40F0-9FD5-5DE591A2DF2F}" presName="spaceRect" presStyleCnt="0"/>
      <dgm:spPr/>
    </dgm:pt>
    <dgm:pt modelId="{B9DC4B9C-3412-4631-8A99-B6A2C628F77B}" type="pres">
      <dgm:prSet presAssocID="{A850D7F1-3CDC-40F0-9FD5-5DE591A2DF2F}" presName="parTx" presStyleLbl="revTx" presStyleIdx="2" presStyleCnt="4">
        <dgm:presLayoutVars>
          <dgm:chMax val="0"/>
          <dgm:chPref val="0"/>
        </dgm:presLayoutVars>
      </dgm:prSet>
      <dgm:spPr/>
    </dgm:pt>
    <dgm:pt modelId="{6954298B-8F5C-4B3E-97E8-B2762A0F0949}" type="pres">
      <dgm:prSet presAssocID="{EBDD4464-E781-42A1-81F4-9D5D734E18D6}" presName="sibTrans" presStyleCnt="0"/>
      <dgm:spPr/>
    </dgm:pt>
    <dgm:pt modelId="{9E152515-4188-4A0A-8A06-4C838E17B00D}" type="pres">
      <dgm:prSet presAssocID="{3774B3A0-C655-423F-909C-A8452AA586CC}" presName="compNode" presStyleCnt="0"/>
      <dgm:spPr/>
    </dgm:pt>
    <dgm:pt modelId="{B939FA56-B39E-4999-8BF7-B87FABD6EB7C}" type="pres">
      <dgm:prSet presAssocID="{3774B3A0-C655-423F-909C-A8452AA586CC}" presName="bgRect" presStyleLbl="bgShp" presStyleIdx="3" presStyleCnt="4"/>
      <dgm:spPr/>
    </dgm:pt>
    <dgm:pt modelId="{E9CE68F1-939B-4622-9EFF-071095933305}" type="pres">
      <dgm:prSet presAssocID="{3774B3A0-C655-423F-909C-A8452AA586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美元"/>
        </a:ext>
      </dgm:extLst>
    </dgm:pt>
    <dgm:pt modelId="{58E10165-A430-4078-A373-C51149E9D76A}" type="pres">
      <dgm:prSet presAssocID="{3774B3A0-C655-423F-909C-A8452AA586CC}" presName="spaceRect" presStyleCnt="0"/>
      <dgm:spPr/>
    </dgm:pt>
    <dgm:pt modelId="{A1C427DB-1828-4E81-8F7A-E43211A8D086}" type="pres">
      <dgm:prSet presAssocID="{3774B3A0-C655-423F-909C-A8452AA586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EAC104-1374-49D5-943D-0A0E7A8807D4}" srcId="{BCDF2F5A-6D61-41B5-B75E-F0DFB927754F}" destId="{B691CCD7-1C2F-49AC-AFC4-4F935BFC52BC}" srcOrd="1" destOrd="0" parTransId="{5E2B6CE8-8EF4-463E-BC02-F44BDFB4C0F2}" sibTransId="{D7E329C7-7E3A-46CC-BD54-19194D642384}"/>
    <dgm:cxn modelId="{B42AE723-F09E-4B29-BB75-49C8D715AB32}" srcId="{BCDF2F5A-6D61-41B5-B75E-F0DFB927754F}" destId="{3774B3A0-C655-423F-909C-A8452AA586CC}" srcOrd="3" destOrd="0" parTransId="{B1EE7E73-0EDA-441D-99CC-7F242C16EBEF}" sibTransId="{4D032A15-52E0-4356-ACD2-D9D47163943F}"/>
    <dgm:cxn modelId="{C7237628-386A-482D-A2C2-0B77D152E427}" type="presOf" srcId="{B691CCD7-1C2F-49AC-AFC4-4F935BFC52BC}" destId="{37B9CD96-DD7E-40E1-B861-333C21CABB14}" srcOrd="0" destOrd="0" presId="urn:microsoft.com/office/officeart/2018/2/layout/IconVerticalSolidList"/>
    <dgm:cxn modelId="{3D7FE040-D4FD-42CC-B70C-3CAAA7E0370F}" srcId="{BCDF2F5A-6D61-41B5-B75E-F0DFB927754F}" destId="{A850D7F1-3CDC-40F0-9FD5-5DE591A2DF2F}" srcOrd="2" destOrd="0" parTransId="{0C6567D9-45EF-4450-BAD7-18038280965D}" sibTransId="{EBDD4464-E781-42A1-81F4-9D5D734E18D6}"/>
    <dgm:cxn modelId="{8E45244B-F756-4F52-B75B-BB453E70D374}" type="presOf" srcId="{3774B3A0-C655-423F-909C-A8452AA586CC}" destId="{A1C427DB-1828-4E81-8F7A-E43211A8D086}" srcOrd="0" destOrd="0" presId="urn:microsoft.com/office/officeart/2018/2/layout/IconVerticalSolidList"/>
    <dgm:cxn modelId="{2E01C24E-8F0A-4644-94B8-AF12FBA67C4E}" type="presOf" srcId="{A850D7F1-3CDC-40F0-9FD5-5DE591A2DF2F}" destId="{B9DC4B9C-3412-4631-8A99-B6A2C628F77B}" srcOrd="0" destOrd="0" presId="urn:microsoft.com/office/officeart/2018/2/layout/IconVerticalSolidList"/>
    <dgm:cxn modelId="{5C76D095-64D5-4804-87AB-B9B6172BDEA1}" srcId="{BCDF2F5A-6D61-41B5-B75E-F0DFB927754F}" destId="{86961D32-AE21-4EE4-9C63-CB6D7ED1EA53}" srcOrd="0" destOrd="0" parTransId="{21FC15B5-10A7-432B-9031-236D980E0C50}" sibTransId="{55933D14-5343-4DF0-BE26-891E09C099B9}"/>
    <dgm:cxn modelId="{482584BC-CD47-42A4-A369-40B5C944D1C1}" type="presOf" srcId="{BCDF2F5A-6D61-41B5-B75E-F0DFB927754F}" destId="{58F52CFE-2987-4A53-892D-D88631233A77}" srcOrd="0" destOrd="0" presId="urn:microsoft.com/office/officeart/2018/2/layout/IconVerticalSolidList"/>
    <dgm:cxn modelId="{7BDAE3FA-72EE-46DE-9815-1BC275B10CA9}" type="presOf" srcId="{86961D32-AE21-4EE4-9C63-CB6D7ED1EA53}" destId="{7D298C00-C7EE-4494-BEE6-E1CD57611F14}" srcOrd="0" destOrd="0" presId="urn:microsoft.com/office/officeart/2018/2/layout/IconVerticalSolidList"/>
    <dgm:cxn modelId="{49C87390-3607-4AC6-95D6-1BF345C83B41}" type="presParOf" srcId="{58F52CFE-2987-4A53-892D-D88631233A77}" destId="{87D9520E-566F-413F-BC58-E7A682F24D28}" srcOrd="0" destOrd="0" presId="urn:microsoft.com/office/officeart/2018/2/layout/IconVerticalSolidList"/>
    <dgm:cxn modelId="{794C57DF-C49D-483C-A46D-F14643715026}" type="presParOf" srcId="{87D9520E-566F-413F-BC58-E7A682F24D28}" destId="{77687CFE-6F7F-4B5F-AB34-F492C1980711}" srcOrd="0" destOrd="0" presId="urn:microsoft.com/office/officeart/2018/2/layout/IconVerticalSolidList"/>
    <dgm:cxn modelId="{6D524EDD-CA5C-4C72-B431-368DE92B5EB2}" type="presParOf" srcId="{87D9520E-566F-413F-BC58-E7A682F24D28}" destId="{CE9BA070-FD19-442E-AB31-D5EF26DCBBA3}" srcOrd="1" destOrd="0" presId="urn:microsoft.com/office/officeart/2018/2/layout/IconVerticalSolidList"/>
    <dgm:cxn modelId="{513C18B6-5C57-46E2-9014-79C144244404}" type="presParOf" srcId="{87D9520E-566F-413F-BC58-E7A682F24D28}" destId="{96D6D562-9413-4434-BED9-CEBA8E4B011C}" srcOrd="2" destOrd="0" presId="urn:microsoft.com/office/officeart/2018/2/layout/IconVerticalSolidList"/>
    <dgm:cxn modelId="{CF09C6EB-65E7-4B10-8080-1A401B829FFB}" type="presParOf" srcId="{87D9520E-566F-413F-BC58-E7A682F24D28}" destId="{7D298C00-C7EE-4494-BEE6-E1CD57611F14}" srcOrd="3" destOrd="0" presId="urn:microsoft.com/office/officeart/2018/2/layout/IconVerticalSolidList"/>
    <dgm:cxn modelId="{0AB0C5A1-1F36-4224-806A-E3E174683CBF}" type="presParOf" srcId="{58F52CFE-2987-4A53-892D-D88631233A77}" destId="{8F5E9926-62CE-438A-ADCF-7507FF02BF5B}" srcOrd="1" destOrd="0" presId="urn:microsoft.com/office/officeart/2018/2/layout/IconVerticalSolidList"/>
    <dgm:cxn modelId="{637A1798-03CF-4853-BD0F-E8381E45BF88}" type="presParOf" srcId="{58F52CFE-2987-4A53-892D-D88631233A77}" destId="{3B95E9F9-BF9E-4D32-B1F3-72354EC626DB}" srcOrd="2" destOrd="0" presId="urn:microsoft.com/office/officeart/2018/2/layout/IconVerticalSolidList"/>
    <dgm:cxn modelId="{6BC09791-F498-4309-89EB-76FECC492C90}" type="presParOf" srcId="{3B95E9F9-BF9E-4D32-B1F3-72354EC626DB}" destId="{32A8BFE2-0CD4-44F8-9561-9415E3372711}" srcOrd="0" destOrd="0" presId="urn:microsoft.com/office/officeart/2018/2/layout/IconVerticalSolidList"/>
    <dgm:cxn modelId="{0245E8D7-4BE0-4B3A-B904-84A71A797199}" type="presParOf" srcId="{3B95E9F9-BF9E-4D32-B1F3-72354EC626DB}" destId="{9C641018-2181-4186-962E-F74AD68D006F}" srcOrd="1" destOrd="0" presId="urn:microsoft.com/office/officeart/2018/2/layout/IconVerticalSolidList"/>
    <dgm:cxn modelId="{6046B9BD-87DC-45D2-854E-24BC4B9D5034}" type="presParOf" srcId="{3B95E9F9-BF9E-4D32-B1F3-72354EC626DB}" destId="{F06459A4-3C77-4712-92C3-8AE8FBF6F5AF}" srcOrd="2" destOrd="0" presId="urn:microsoft.com/office/officeart/2018/2/layout/IconVerticalSolidList"/>
    <dgm:cxn modelId="{6F1561BA-D048-40A1-9A4A-4CBC555C44AC}" type="presParOf" srcId="{3B95E9F9-BF9E-4D32-B1F3-72354EC626DB}" destId="{37B9CD96-DD7E-40E1-B861-333C21CABB14}" srcOrd="3" destOrd="0" presId="urn:microsoft.com/office/officeart/2018/2/layout/IconVerticalSolidList"/>
    <dgm:cxn modelId="{600E8D54-AB63-467A-8189-33C14961E6FE}" type="presParOf" srcId="{58F52CFE-2987-4A53-892D-D88631233A77}" destId="{5F0C60E9-9612-4E11-9AB7-BB98F41184C1}" srcOrd="3" destOrd="0" presId="urn:microsoft.com/office/officeart/2018/2/layout/IconVerticalSolidList"/>
    <dgm:cxn modelId="{40F98F9C-54BA-4F6B-9027-53B87C2932CB}" type="presParOf" srcId="{58F52CFE-2987-4A53-892D-D88631233A77}" destId="{CB459E52-028F-4918-947E-2E30CE6575B1}" srcOrd="4" destOrd="0" presId="urn:microsoft.com/office/officeart/2018/2/layout/IconVerticalSolidList"/>
    <dgm:cxn modelId="{4B30DCE1-9897-415A-AF61-F320BB21B25D}" type="presParOf" srcId="{CB459E52-028F-4918-947E-2E30CE6575B1}" destId="{8272AF9A-4963-4FB5-8345-F441B481CEFA}" srcOrd="0" destOrd="0" presId="urn:microsoft.com/office/officeart/2018/2/layout/IconVerticalSolidList"/>
    <dgm:cxn modelId="{39280173-3A83-4F40-A565-4701358C8776}" type="presParOf" srcId="{CB459E52-028F-4918-947E-2E30CE6575B1}" destId="{6717FBD2-474F-4E52-BDC1-D993D5C6BF19}" srcOrd="1" destOrd="0" presId="urn:microsoft.com/office/officeart/2018/2/layout/IconVerticalSolidList"/>
    <dgm:cxn modelId="{C5A7B4E5-ABDF-4538-93D1-4C0C93D8602F}" type="presParOf" srcId="{CB459E52-028F-4918-947E-2E30CE6575B1}" destId="{82238F17-9CA2-4C4D-B441-86CECCD3C682}" srcOrd="2" destOrd="0" presId="urn:microsoft.com/office/officeart/2018/2/layout/IconVerticalSolidList"/>
    <dgm:cxn modelId="{BB02985E-7D34-4E9F-AA46-14D14D00B28B}" type="presParOf" srcId="{CB459E52-028F-4918-947E-2E30CE6575B1}" destId="{B9DC4B9C-3412-4631-8A99-B6A2C628F77B}" srcOrd="3" destOrd="0" presId="urn:microsoft.com/office/officeart/2018/2/layout/IconVerticalSolidList"/>
    <dgm:cxn modelId="{7BE2B109-DF11-4BAE-A590-26F554E24667}" type="presParOf" srcId="{58F52CFE-2987-4A53-892D-D88631233A77}" destId="{6954298B-8F5C-4B3E-97E8-B2762A0F0949}" srcOrd="5" destOrd="0" presId="urn:microsoft.com/office/officeart/2018/2/layout/IconVerticalSolidList"/>
    <dgm:cxn modelId="{67AF9F30-30C5-4B85-9C03-B6977FD6830A}" type="presParOf" srcId="{58F52CFE-2987-4A53-892D-D88631233A77}" destId="{9E152515-4188-4A0A-8A06-4C838E17B00D}" srcOrd="6" destOrd="0" presId="urn:microsoft.com/office/officeart/2018/2/layout/IconVerticalSolidList"/>
    <dgm:cxn modelId="{F9AB2D83-440E-4391-877B-2764475F3FC4}" type="presParOf" srcId="{9E152515-4188-4A0A-8A06-4C838E17B00D}" destId="{B939FA56-B39E-4999-8BF7-B87FABD6EB7C}" srcOrd="0" destOrd="0" presId="urn:microsoft.com/office/officeart/2018/2/layout/IconVerticalSolidList"/>
    <dgm:cxn modelId="{D4A8852F-F8DF-44B2-8CB8-38AA8C9FB920}" type="presParOf" srcId="{9E152515-4188-4A0A-8A06-4C838E17B00D}" destId="{E9CE68F1-939B-4622-9EFF-071095933305}" srcOrd="1" destOrd="0" presId="urn:microsoft.com/office/officeart/2018/2/layout/IconVerticalSolidList"/>
    <dgm:cxn modelId="{178C36F4-A38E-4116-ADB6-2811E108F0E0}" type="presParOf" srcId="{9E152515-4188-4A0A-8A06-4C838E17B00D}" destId="{58E10165-A430-4078-A373-C51149E9D76A}" srcOrd="2" destOrd="0" presId="urn:microsoft.com/office/officeart/2018/2/layout/IconVerticalSolidList"/>
    <dgm:cxn modelId="{40A458B1-527A-48E7-B8F8-571F8D9ED33F}" type="presParOf" srcId="{9E152515-4188-4A0A-8A06-4C838E17B00D}" destId="{A1C427DB-1828-4E81-8F7A-E43211A8D0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6731C-0FD9-45AC-98C5-E596F044730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1F4D2D-CE26-4676-96AD-B16F787C5337}">
      <dgm:prSet/>
      <dgm:spPr/>
      <dgm:t>
        <a:bodyPr/>
        <a:lstStyle/>
        <a:p>
          <a:r>
            <a:rPr lang="zh-CN"/>
            <a:t>Project output </a:t>
          </a:r>
          <a:endParaRPr lang="en-US"/>
        </a:p>
      </dgm:t>
    </dgm:pt>
    <dgm:pt modelId="{8FEDB565-51C4-47BB-BA13-B596D882DCFE}" type="parTrans" cxnId="{027494F4-C836-43F8-B5C4-38EE45D32B13}">
      <dgm:prSet/>
      <dgm:spPr/>
      <dgm:t>
        <a:bodyPr/>
        <a:lstStyle/>
        <a:p>
          <a:endParaRPr lang="en-US"/>
        </a:p>
      </dgm:t>
    </dgm:pt>
    <dgm:pt modelId="{7ADB105E-4431-41D2-9F20-72F20F049BFB}" type="sibTrans" cxnId="{027494F4-C836-43F8-B5C4-38EE45D32B13}">
      <dgm:prSet/>
      <dgm:spPr/>
      <dgm:t>
        <a:bodyPr/>
        <a:lstStyle/>
        <a:p>
          <a:endParaRPr lang="en-US"/>
        </a:p>
      </dgm:t>
    </dgm:pt>
    <dgm:pt modelId="{A1BD3A2E-4F4F-4D4D-8BE5-AC6B0589212B}">
      <dgm:prSet/>
      <dgm:spPr/>
      <dgm:t>
        <a:bodyPr/>
        <a:lstStyle/>
        <a:p>
          <a:pPr rtl="0"/>
          <a:r>
            <a:rPr lang="zh-CN" altLang="en-US">
              <a:latin typeface="Calibri Light" panose="020F0302020204030204"/>
            </a:rPr>
            <a:t>Completed </a:t>
          </a:r>
          <a:r>
            <a:rPr lang="zh-CN"/>
            <a:t>requirement </a:t>
          </a:r>
          <a:r>
            <a:rPr lang="en-US" altLang="zh-CN">
              <a:latin typeface="Calibri Light" panose="020F0302020204030204"/>
            </a:rPr>
            <a:t>analysis, TPM and function</a:t>
          </a:r>
          <a:r>
            <a:rPr lang="en-US" altLang="zh-CN"/>
            <a:t> </a:t>
          </a:r>
          <a:r>
            <a:rPr lang="zh-CN"/>
            <a:t>analysis </a:t>
          </a:r>
          <a:endParaRPr lang="en-US"/>
        </a:p>
      </dgm:t>
    </dgm:pt>
    <dgm:pt modelId="{0619CFF7-B3C0-4256-A1F4-A579483F2F6C}" type="parTrans" cxnId="{477833DA-038F-4A6A-B805-31468BDA801F}">
      <dgm:prSet/>
      <dgm:spPr/>
      <dgm:t>
        <a:bodyPr/>
        <a:lstStyle/>
        <a:p>
          <a:endParaRPr lang="en-US"/>
        </a:p>
      </dgm:t>
    </dgm:pt>
    <dgm:pt modelId="{A141BC18-F33C-4FC0-8CA4-DA88240741C9}" type="sibTrans" cxnId="{477833DA-038F-4A6A-B805-31468BDA801F}">
      <dgm:prSet/>
      <dgm:spPr/>
      <dgm:t>
        <a:bodyPr/>
        <a:lstStyle/>
        <a:p>
          <a:endParaRPr lang="en-US"/>
        </a:p>
      </dgm:t>
    </dgm:pt>
    <dgm:pt modelId="{DA063D0F-0858-4A36-8414-AB01C3D6B841}">
      <dgm:prSet/>
      <dgm:spPr/>
      <dgm:t>
        <a:bodyPr/>
        <a:lstStyle/>
        <a:p>
          <a:pPr rtl="0"/>
          <a:r>
            <a:rPr lang="en-US" altLang="zh-CN">
              <a:latin typeface="Calibri Light" panose="020F0302020204030204"/>
            </a:rPr>
            <a:t>Completed first version of</a:t>
          </a:r>
          <a:r>
            <a:rPr lang="en-US" altLang="zh-CN"/>
            <a:t> </a:t>
          </a:r>
          <a:r>
            <a:rPr lang="zh-CN"/>
            <a:t>design </a:t>
          </a:r>
          <a:endParaRPr lang="en-US"/>
        </a:p>
      </dgm:t>
    </dgm:pt>
    <dgm:pt modelId="{3DFB911B-745B-439F-A010-F8334B90BA18}" type="parTrans" cxnId="{D9C01384-F8AE-4CBF-ADA0-2EBDE874A85B}">
      <dgm:prSet/>
      <dgm:spPr/>
      <dgm:t>
        <a:bodyPr/>
        <a:lstStyle/>
        <a:p>
          <a:endParaRPr lang="en-US"/>
        </a:p>
      </dgm:t>
    </dgm:pt>
    <dgm:pt modelId="{89B3AC66-89CC-4197-90B0-0F9EDF160A04}" type="sibTrans" cxnId="{D9C01384-F8AE-4CBF-ADA0-2EBDE874A85B}">
      <dgm:prSet/>
      <dgm:spPr/>
      <dgm:t>
        <a:bodyPr/>
        <a:lstStyle/>
        <a:p>
          <a:endParaRPr lang="en-US"/>
        </a:p>
      </dgm:t>
    </dgm:pt>
    <dgm:pt modelId="{A034C7BC-7B46-492C-9AAB-648C172AB84C}">
      <dgm:prSet/>
      <dgm:spPr/>
      <dgm:t>
        <a:bodyPr/>
        <a:lstStyle/>
        <a:p>
          <a:r>
            <a:rPr lang="zh-CN"/>
            <a:t>Communication </a:t>
          </a:r>
          <a:endParaRPr lang="en-US"/>
        </a:p>
      </dgm:t>
    </dgm:pt>
    <dgm:pt modelId="{64C28A3D-869B-44F2-BFB6-69E84496B16F}" type="parTrans" cxnId="{5C0A9270-E238-471E-BB52-1E8336AFFB08}">
      <dgm:prSet/>
      <dgm:spPr/>
      <dgm:t>
        <a:bodyPr/>
        <a:lstStyle/>
        <a:p>
          <a:endParaRPr lang="en-US"/>
        </a:p>
      </dgm:t>
    </dgm:pt>
    <dgm:pt modelId="{DAD0F425-1DCE-4E28-AB6E-77DE22770178}" type="sibTrans" cxnId="{5C0A9270-E238-471E-BB52-1E8336AFFB08}">
      <dgm:prSet/>
      <dgm:spPr/>
      <dgm:t>
        <a:bodyPr/>
        <a:lstStyle/>
        <a:p>
          <a:endParaRPr lang="en-US"/>
        </a:p>
      </dgm:t>
    </dgm:pt>
    <dgm:pt modelId="{0E99E50E-08E6-4D1E-A2D5-3E9BCFCE08FA}">
      <dgm:prSet/>
      <dgm:spPr/>
      <dgm:t>
        <a:bodyPr/>
        <a:lstStyle/>
        <a:p>
          <a:pPr rtl="0"/>
          <a:r>
            <a:rPr lang="en-US" altLang="zh-CN">
              <a:latin typeface="Calibri Light" panose="020F0302020204030204"/>
            </a:rPr>
            <a:t>Recorded</a:t>
          </a:r>
          <a:r>
            <a:rPr lang="en-US" altLang="zh-CN"/>
            <a:t> </a:t>
          </a:r>
          <a:r>
            <a:rPr lang="zh-CN"/>
            <a:t>communication</a:t>
          </a:r>
          <a:r>
            <a:rPr lang="en-US" altLang="zh-CN">
              <a:latin typeface="Calibri Light" panose="020F0302020204030204"/>
            </a:rPr>
            <a:t> with client</a:t>
          </a:r>
          <a:endParaRPr lang="en-US">
            <a:latin typeface="Calibri Light" panose="020F0302020204030204"/>
          </a:endParaRPr>
        </a:p>
      </dgm:t>
    </dgm:pt>
    <dgm:pt modelId="{2274E48D-673C-491D-B1BE-75E4834755DB}" type="parTrans" cxnId="{3E03C3CA-2E0E-4576-891C-71EEF980C470}">
      <dgm:prSet/>
      <dgm:spPr/>
      <dgm:t>
        <a:bodyPr/>
        <a:lstStyle/>
        <a:p>
          <a:endParaRPr lang="en-US"/>
        </a:p>
      </dgm:t>
    </dgm:pt>
    <dgm:pt modelId="{349012C5-609E-4F6D-943F-CF42E558928B}" type="sibTrans" cxnId="{3E03C3CA-2E0E-4576-891C-71EEF980C470}">
      <dgm:prSet/>
      <dgm:spPr/>
      <dgm:t>
        <a:bodyPr/>
        <a:lstStyle/>
        <a:p>
          <a:endParaRPr lang="en-US"/>
        </a:p>
      </dgm:t>
    </dgm:pt>
    <dgm:pt modelId="{FA11ECC2-4237-4062-A804-D5B38AFE4A94}">
      <dgm:prSet/>
      <dgm:spPr/>
      <dgm:t>
        <a:bodyPr/>
        <a:lstStyle/>
        <a:p>
          <a:r>
            <a:rPr lang="zh-CN"/>
            <a:t>Teamwork </a:t>
          </a:r>
          <a:endParaRPr lang="en-US"/>
        </a:p>
      </dgm:t>
    </dgm:pt>
    <dgm:pt modelId="{7F5F5541-7C8D-4381-988E-82306BA9BFBF}" type="parTrans" cxnId="{F41F8355-1A24-4524-B807-E71E7F1FBF83}">
      <dgm:prSet/>
      <dgm:spPr/>
      <dgm:t>
        <a:bodyPr/>
        <a:lstStyle/>
        <a:p>
          <a:endParaRPr lang="en-US"/>
        </a:p>
      </dgm:t>
    </dgm:pt>
    <dgm:pt modelId="{DBE81008-660A-4C08-9740-9C8784C3577B}" type="sibTrans" cxnId="{F41F8355-1A24-4524-B807-E71E7F1FBF83}">
      <dgm:prSet/>
      <dgm:spPr/>
      <dgm:t>
        <a:bodyPr/>
        <a:lstStyle/>
        <a:p>
          <a:endParaRPr lang="en-US"/>
        </a:p>
      </dgm:t>
    </dgm:pt>
    <dgm:pt modelId="{D138F2B4-1B1C-4549-A7A6-4845EDE69F15}">
      <dgm:prSet/>
      <dgm:spPr/>
      <dgm:t>
        <a:bodyPr/>
        <a:lstStyle/>
        <a:p>
          <a:r>
            <a:rPr lang="en-US" altLang="zh-CN">
              <a:latin typeface="Calibri Light" panose="020F0302020204030204"/>
            </a:rPr>
            <a:t>Created</a:t>
          </a:r>
          <a:r>
            <a:rPr lang="zh-CN"/>
            <a:t> work log for each member </a:t>
          </a:r>
          <a:endParaRPr lang="en-US"/>
        </a:p>
      </dgm:t>
    </dgm:pt>
    <dgm:pt modelId="{991F7AEC-7276-43C1-8523-35908B3F001B}" type="parTrans" cxnId="{EA25EB89-4F02-43EF-8C49-4B2CDF49DC36}">
      <dgm:prSet/>
      <dgm:spPr/>
      <dgm:t>
        <a:bodyPr/>
        <a:lstStyle/>
        <a:p>
          <a:endParaRPr lang="en-US"/>
        </a:p>
      </dgm:t>
    </dgm:pt>
    <dgm:pt modelId="{4C20E23B-491C-4BBF-8945-5FD93D806D68}" type="sibTrans" cxnId="{EA25EB89-4F02-43EF-8C49-4B2CDF49DC36}">
      <dgm:prSet/>
      <dgm:spPr/>
      <dgm:t>
        <a:bodyPr/>
        <a:lstStyle/>
        <a:p>
          <a:endParaRPr lang="en-US"/>
        </a:p>
      </dgm:t>
    </dgm:pt>
    <dgm:pt modelId="{8B9A760A-4AB2-4A08-9188-4A7E6444DC2F}">
      <dgm:prSet/>
      <dgm:spPr/>
      <dgm:t>
        <a:bodyPr/>
        <a:lstStyle/>
        <a:p>
          <a:r>
            <a:rPr lang="en-US">
              <a:latin typeface="Calibri Light" panose="020F0302020204030204"/>
            </a:rPr>
            <a:t>Created</a:t>
          </a:r>
          <a:r>
            <a:rPr lang="zh-CN"/>
            <a:t> </a:t>
          </a:r>
          <a:r>
            <a:rPr lang="en-US"/>
            <a:t>task</a:t>
          </a:r>
          <a:r>
            <a:rPr lang="zh-CN"/>
            <a:t> </a:t>
          </a:r>
          <a:r>
            <a:rPr lang="en-US"/>
            <a:t>tracking</a:t>
          </a:r>
          <a:r>
            <a:rPr lang="zh-CN"/>
            <a:t> </a:t>
          </a:r>
          <a:r>
            <a:rPr lang="en-US"/>
            <a:t>file</a:t>
          </a:r>
          <a:r>
            <a:rPr lang="zh-CN"/>
            <a:t> </a:t>
          </a:r>
          <a:endParaRPr lang="en-US"/>
        </a:p>
      </dgm:t>
    </dgm:pt>
    <dgm:pt modelId="{D4073800-130E-4ACC-8896-5D88227721F1}" type="parTrans" cxnId="{DC641631-BD0D-401C-A419-E941593D512A}">
      <dgm:prSet/>
      <dgm:spPr/>
      <dgm:t>
        <a:bodyPr/>
        <a:lstStyle/>
        <a:p>
          <a:endParaRPr lang="en-US"/>
        </a:p>
      </dgm:t>
    </dgm:pt>
    <dgm:pt modelId="{05FAF139-B525-4DB8-967D-956BC5C5C8F3}" type="sibTrans" cxnId="{DC641631-BD0D-401C-A419-E941593D512A}">
      <dgm:prSet/>
      <dgm:spPr/>
      <dgm:t>
        <a:bodyPr/>
        <a:lstStyle/>
        <a:p>
          <a:endParaRPr lang="en-US"/>
        </a:p>
      </dgm:t>
    </dgm:pt>
    <dgm:pt modelId="{81B81D85-3A94-463A-A6A7-7A4921500EE0}">
      <dgm:prSet/>
      <dgm:spPr/>
      <dgm:t>
        <a:bodyPr/>
        <a:lstStyle/>
        <a:p>
          <a:r>
            <a:rPr lang="zh-CN"/>
            <a:t>Decision making </a:t>
          </a:r>
          <a:endParaRPr lang="en-US"/>
        </a:p>
      </dgm:t>
    </dgm:pt>
    <dgm:pt modelId="{0217D355-F3BD-4406-A2FD-41C48074D0FB}" type="parTrans" cxnId="{FD1F0C32-9616-4C63-BC3D-A8FA609228E4}">
      <dgm:prSet/>
      <dgm:spPr/>
      <dgm:t>
        <a:bodyPr/>
        <a:lstStyle/>
        <a:p>
          <a:endParaRPr lang="en-US"/>
        </a:p>
      </dgm:t>
    </dgm:pt>
    <dgm:pt modelId="{8929E332-A113-431F-8E16-4D5880537D1F}" type="sibTrans" cxnId="{FD1F0C32-9616-4C63-BC3D-A8FA609228E4}">
      <dgm:prSet/>
      <dgm:spPr/>
      <dgm:t>
        <a:bodyPr/>
        <a:lstStyle/>
        <a:p>
          <a:endParaRPr lang="en-US"/>
        </a:p>
      </dgm:t>
    </dgm:pt>
    <dgm:pt modelId="{D37F99F6-A8D3-4D98-B635-12D7D520CEC1}">
      <dgm:prSet/>
      <dgm:spPr/>
      <dgm:t>
        <a:bodyPr/>
        <a:lstStyle/>
        <a:p>
          <a:r>
            <a:rPr lang="en-US" altLang="zh-CN">
              <a:latin typeface="Calibri Light" panose="020F0302020204030204"/>
            </a:rPr>
            <a:t>Updated</a:t>
          </a:r>
          <a:r>
            <a:rPr lang="zh-CN"/>
            <a:t> decision log </a:t>
          </a:r>
          <a:endParaRPr lang="en-US"/>
        </a:p>
      </dgm:t>
    </dgm:pt>
    <dgm:pt modelId="{A8973B50-F569-4FB2-9799-B425DEFD34D1}" type="parTrans" cxnId="{D41B580D-22BB-42DA-BC55-220F9F804EEA}">
      <dgm:prSet/>
      <dgm:spPr/>
      <dgm:t>
        <a:bodyPr/>
        <a:lstStyle/>
        <a:p>
          <a:endParaRPr lang="en-US"/>
        </a:p>
      </dgm:t>
    </dgm:pt>
    <dgm:pt modelId="{9ED41F42-D319-495C-8976-E11383264C97}" type="sibTrans" cxnId="{D41B580D-22BB-42DA-BC55-220F9F804EEA}">
      <dgm:prSet/>
      <dgm:spPr/>
      <dgm:t>
        <a:bodyPr/>
        <a:lstStyle/>
        <a:p>
          <a:endParaRPr lang="en-US"/>
        </a:p>
      </dgm:t>
    </dgm:pt>
    <dgm:pt modelId="{037BEA59-AB2B-426C-A6C4-A56DAD6D3090}">
      <dgm:prSet/>
      <dgm:spPr/>
      <dgm:t>
        <a:bodyPr/>
        <a:lstStyle/>
        <a:p>
          <a:r>
            <a:rPr lang="zh-CN"/>
            <a:t>Others </a:t>
          </a:r>
          <a:endParaRPr lang="en-US"/>
        </a:p>
      </dgm:t>
    </dgm:pt>
    <dgm:pt modelId="{0CF338B6-64DF-4B13-96CB-FB0FB0E30618}" type="parTrans" cxnId="{7C1CC05A-8606-4D52-9371-B485D9A8F9FC}">
      <dgm:prSet/>
      <dgm:spPr/>
      <dgm:t>
        <a:bodyPr/>
        <a:lstStyle/>
        <a:p>
          <a:endParaRPr lang="en-US"/>
        </a:p>
      </dgm:t>
    </dgm:pt>
    <dgm:pt modelId="{11BC963E-F76F-4DBD-B840-B2244987050F}" type="sibTrans" cxnId="{7C1CC05A-8606-4D52-9371-B485D9A8F9FC}">
      <dgm:prSet/>
      <dgm:spPr/>
      <dgm:t>
        <a:bodyPr/>
        <a:lstStyle/>
        <a:p>
          <a:endParaRPr lang="en-US"/>
        </a:p>
      </dgm:t>
    </dgm:pt>
    <dgm:pt modelId="{5CD89B23-CF02-4301-BD19-6946C342CCB4}">
      <dgm:prSet/>
      <dgm:spPr/>
      <dgm:t>
        <a:bodyPr/>
        <a:lstStyle/>
        <a:p>
          <a:pPr rtl="0"/>
          <a:r>
            <a:rPr lang="en-US" altLang="zh-CN">
              <a:latin typeface="Calibri Light" panose="020F0302020204030204"/>
            </a:rPr>
            <a:t>Created</a:t>
          </a:r>
          <a:r>
            <a:rPr lang="zh-CN"/>
            <a:t> file</a:t>
          </a:r>
          <a:r>
            <a:rPr lang="en-US" altLang="zh-CN">
              <a:latin typeface="Calibri Light" panose="020F0302020204030204"/>
            </a:rPr>
            <a:t> dictionary</a:t>
          </a:r>
          <a:endParaRPr lang="en-US"/>
        </a:p>
      </dgm:t>
    </dgm:pt>
    <dgm:pt modelId="{164347FA-76AC-4EA7-B3C0-0350C86CDB6C}" type="parTrans" cxnId="{7842962E-2357-4BAD-8E2F-F25AEE87EC7A}">
      <dgm:prSet/>
      <dgm:spPr/>
      <dgm:t>
        <a:bodyPr/>
        <a:lstStyle/>
        <a:p>
          <a:endParaRPr lang="en-US"/>
        </a:p>
      </dgm:t>
    </dgm:pt>
    <dgm:pt modelId="{97E1BB6B-0C54-4C23-9DB9-0552D0A6AEFF}" type="sibTrans" cxnId="{7842962E-2357-4BAD-8E2F-F25AEE87EC7A}">
      <dgm:prSet/>
      <dgm:spPr/>
      <dgm:t>
        <a:bodyPr/>
        <a:lstStyle/>
        <a:p>
          <a:endParaRPr lang="en-US"/>
        </a:p>
      </dgm:t>
    </dgm:pt>
    <dgm:pt modelId="{BF5054B0-E477-4682-B13D-E4E85CBED6AD}">
      <dgm:prSet/>
      <dgm:spPr/>
      <dgm:t>
        <a:bodyPr/>
        <a:lstStyle/>
        <a:p>
          <a:pPr rtl="0"/>
          <a:r>
            <a:rPr lang="zh-CN" altLang="en-US">
              <a:latin typeface="Calibri Light" panose="020F0302020204030204"/>
            </a:rPr>
            <a:t>Scheduling </a:t>
          </a:r>
          <a:r>
            <a:rPr lang="zh-CN"/>
            <a:t>the visit to rendering plant </a:t>
          </a:r>
          <a:endParaRPr lang="en-US"/>
        </a:p>
      </dgm:t>
    </dgm:pt>
    <dgm:pt modelId="{2FAB7588-A32D-4650-A03F-11E91A235D9A}" type="parTrans" cxnId="{74650B78-4CF0-4D85-AF9B-359DEBB7BADE}">
      <dgm:prSet/>
      <dgm:spPr/>
      <dgm:t>
        <a:bodyPr/>
        <a:lstStyle/>
        <a:p>
          <a:endParaRPr lang="en-US"/>
        </a:p>
      </dgm:t>
    </dgm:pt>
    <dgm:pt modelId="{1823B9CE-9580-43E5-B6EB-B56EF13709F2}" type="sibTrans" cxnId="{74650B78-4CF0-4D85-AF9B-359DEBB7BADE}">
      <dgm:prSet/>
      <dgm:spPr/>
      <dgm:t>
        <a:bodyPr/>
        <a:lstStyle/>
        <a:p>
          <a:endParaRPr lang="en-US"/>
        </a:p>
      </dgm:t>
    </dgm:pt>
    <dgm:pt modelId="{9094DA5F-A2F1-4B5F-A929-11D15C608FDE}">
      <dgm:prSet phldr="0"/>
      <dgm:spPr/>
      <dgm:t>
        <a:bodyPr/>
        <a:lstStyle/>
        <a:p>
          <a:pPr rtl="0"/>
          <a:r>
            <a:rPr lang="en-US" altLang="zh-CN">
              <a:latin typeface="Calibri Light" panose="020F0302020204030204"/>
            </a:rPr>
            <a:t>Communicating with ANU PhD and industry experts </a:t>
          </a:r>
          <a:r>
            <a:rPr lang="zh-CN" altLang="en-US">
              <a:latin typeface="Calibri Light" panose="020F0302020204030204"/>
            </a:rPr>
            <a:t> </a:t>
          </a:r>
          <a:endParaRPr lang="en-US" altLang="zh-CN"/>
        </a:p>
      </dgm:t>
    </dgm:pt>
    <dgm:pt modelId="{ECB40D07-EEEA-4BDC-B460-309803717866}" type="parTrans" cxnId="{95022648-96EF-47EA-8FBC-4BA63A1117AD}">
      <dgm:prSet/>
      <dgm:spPr/>
    </dgm:pt>
    <dgm:pt modelId="{3F1E5801-5D61-408F-86D5-4FAE02F3BE3A}" type="sibTrans" cxnId="{95022648-96EF-47EA-8FBC-4BA63A1117AD}">
      <dgm:prSet/>
      <dgm:spPr/>
    </dgm:pt>
    <dgm:pt modelId="{36AE6825-A4A1-4316-9C2F-C4A9FD06E01B}" type="pres">
      <dgm:prSet presAssocID="{A996731C-0FD9-45AC-98C5-E596F0447302}" presName="linear" presStyleCnt="0">
        <dgm:presLayoutVars>
          <dgm:animLvl val="lvl"/>
          <dgm:resizeHandles val="exact"/>
        </dgm:presLayoutVars>
      </dgm:prSet>
      <dgm:spPr/>
    </dgm:pt>
    <dgm:pt modelId="{A6AF43AE-603D-4647-AE5E-8F06C56905C8}" type="pres">
      <dgm:prSet presAssocID="{F41F4D2D-CE26-4676-96AD-B16F787C53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1E5851F-9B51-4072-A0D7-7B760213DF2B}" type="pres">
      <dgm:prSet presAssocID="{F41F4D2D-CE26-4676-96AD-B16F787C5337}" presName="childText" presStyleLbl="revTx" presStyleIdx="0" presStyleCnt="5">
        <dgm:presLayoutVars>
          <dgm:bulletEnabled val="1"/>
        </dgm:presLayoutVars>
      </dgm:prSet>
      <dgm:spPr/>
    </dgm:pt>
    <dgm:pt modelId="{017A61F0-2864-4C9B-9ED9-E530BE729BC3}" type="pres">
      <dgm:prSet presAssocID="{A034C7BC-7B46-492C-9AAB-648C172AB84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A35ACD9-C6E5-452E-9209-F6D9C79135AB}" type="pres">
      <dgm:prSet presAssocID="{A034C7BC-7B46-492C-9AAB-648C172AB84C}" presName="childText" presStyleLbl="revTx" presStyleIdx="1" presStyleCnt="5">
        <dgm:presLayoutVars>
          <dgm:bulletEnabled val="1"/>
        </dgm:presLayoutVars>
      </dgm:prSet>
      <dgm:spPr/>
    </dgm:pt>
    <dgm:pt modelId="{4359A184-C5DD-464A-87F8-2C60650E034D}" type="pres">
      <dgm:prSet presAssocID="{FA11ECC2-4237-4062-A804-D5B38AFE4A9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CF8A48F-44DE-4599-83C7-F12C2CEE08C3}" type="pres">
      <dgm:prSet presAssocID="{FA11ECC2-4237-4062-A804-D5B38AFE4A94}" presName="childText" presStyleLbl="revTx" presStyleIdx="2" presStyleCnt="5">
        <dgm:presLayoutVars>
          <dgm:bulletEnabled val="1"/>
        </dgm:presLayoutVars>
      </dgm:prSet>
      <dgm:spPr/>
    </dgm:pt>
    <dgm:pt modelId="{12FF91EC-101E-4AE9-B20E-772C1AE97D52}" type="pres">
      <dgm:prSet presAssocID="{81B81D85-3A94-463A-A6A7-7A4921500EE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308E7BD-FAAA-48A7-A2B5-AD45DC01FA08}" type="pres">
      <dgm:prSet presAssocID="{81B81D85-3A94-463A-A6A7-7A4921500EE0}" presName="childText" presStyleLbl="revTx" presStyleIdx="3" presStyleCnt="5">
        <dgm:presLayoutVars>
          <dgm:bulletEnabled val="1"/>
        </dgm:presLayoutVars>
      </dgm:prSet>
      <dgm:spPr/>
    </dgm:pt>
    <dgm:pt modelId="{D6B2F921-5C7B-4973-8107-3FFC9CDD9F24}" type="pres">
      <dgm:prSet presAssocID="{037BEA59-AB2B-426C-A6C4-A56DAD6D309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120EF41-21A1-481F-8A62-C20C7173B0A6}" type="pres">
      <dgm:prSet presAssocID="{037BEA59-AB2B-426C-A6C4-A56DAD6D3090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08B79202-6479-471A-A825-C59833620373}" type="presOf" srcId="{5CD89B23-CF02-4301-BD19-6946C342CCB4}" destId="{8120EF41-21A1-481F-8A62-C20C7173B0A6}" srcOrd="0" destOrd="0" presId="urn:microsoft.com/office/officeart/2005/8/layout/vList2"/>
    <dgm:cxn modelId="{D41B580D-22BB-42DA-BC55-220F9F804EEA}" srcId="{81B81D85-3A94-463A-A6A7-7A4921500EE0}" destId="{D37F99F6-A8D3-4D98-B635-12D7D520CEC1}" srcOrd="0" destOrd="0" parTransId="{A8973B50-F569-4FB2-9799-B425DEFD34D1}" sibTransId="{9ED41F42-D319-495C-8976-E11383264C97}"/>
    <dgm:cxn modelId="{5B683C13-C019-46BD-960F-EB6652FF687A}" type="presOf" srcId="{D138F2B4-1B1C-4549-A7A6-4845EDE69F15}" destId="{0CF8A48F-44DE-4599-83C7-F12C2CEE08C3}" srcOrd="0" destOrd="0" presId="urn:microsoft.com/office/officeart/2005/8/layout/vList2"/>
    <dgm:cxn modelId="{0B85E522-E8E1-47D6-96B9-EC7A8C9AA522}" type="presOf" srcId="{A996731C-0FD9-45AC-98C5-E596F0447302}" destId="{36AE6825-A4A1-4316-9C2F-C4A9FD06E01B}" srcOrd="0" destOrd="0" presId="urn:microsoft.com/office/officeart/2005/8/layout/vList2"/>
    <dgm:cxn modelId="{7842962E-2357-4BAD-8E2F-F25AEE87EC7A}" srcId="{037BEA59-AB2B-426C-A6C4-A56DAD6D3090}" destId="{5CD89B23-CF02-4301-BD19-6946C342CCB4}" srcOrd="0" destOrd="0" parTransId="{164347FA-76AC-4EA7-B3C0-0350C86CDB6C}" sibTransId="{97E1BB6B-0C54-4C23-9DB9-0552D0A6AEFF}"/>
    <dgm:cxn modelId="{DC641631-BD0D-401C-A419-E941593D512A}" srcId="{FA11ECC2-4237-4062-A804-D5B38AFE4A94}" destId="{8B9A760A-4AB2-4A08-9188-4A7E6444DC2F}" srcOrd="1" destOrd="0" parTransId="{D4073800-130E-4ACC-8896-5D88227721F1}" sibTransId="{05FAF139-B525-4DB8-967D-956BC5C5C8F3}"/>
    <dgm:cxn modelId="{FD1F0C32-9616-4C63-BC3D-A8FA609228E4}" srcId="{A996731C-0FD9-45AC-98C5-E596F0447302}" destId="{81B81D85-3A94-463A-A6A7-7A4921500EE0}" srcOrd="3" destOrd="0" parTransId="{0217D355-F3BD-4406-A2FD-41C48074D0FB}" sibTransId="{8929E332-A113-431F-8E16-4D5880537D1F}"/>
    <dgm:cxn modelId="{9F2DF635-5532-4D99-90A1-83583E101CBA}" type="presOf" srcId="{D37F99F6-A8D3-4D98-B635-12D7D520CEC1}" destId="{2308E7BD-FAAA-48A7-A2B5-AD45DC01FA08}" srcOrd="0" destOrd="0" presId="urn:microsoft.com/office/officeart/2005/8/layout/vList2"/>
    <dgm:cxn modelId="{F86B0B62-DFA2-4C49-B7BA-10F600CDE7E3}" type="presOf" srcId="{A1BD3A2E-4F4F-4D4D-8BE5-AC6B0589212B}" destId="{B1E5851F-9B51-4072-A0D7-7B760213DF2B}" srcOrd="0" destOrd="0" presId="urn:microsoft.com/office/officeart/2005/8/layout/vList2"/>
    <dgm:cxn modelId="{64A17A47-8321-46C0-AC9C-13F84E1C003D}" type="presOf" srcId="{DA063D0F-0858-4A36-8414-AB01C3D6B841}" destId="{B1E5851F-9B51-4072-A0D7-7B760213DF2B}" srcOrd="0" destOrd="1" presId="urn:microsoft.com/office/officeart/2005/8/layout/vList2"/>
    <dgm:cxn modelId="{95022648-96EF-47EA-8FBC-4BA63A1117AD}" srcId="{A034C7BC-7B46-492C-9AAB-648C172AB84C}" destId="{9094DA5F-A2F1-4B5F-A929-11D15C608FDE}" srcOrd="1" destOrd="0" parTransId="{ECB40D07-EEEA-4BDC-B460-309803717866}" sibTransId="{3F1E5801-5D61-408F-86D5-4FAE02F3BE3A}"/>
    <dgm:cxn modelId="{4FBA366D-B108-45CD-B401-9082387C41E7}" type="presOf" srcId="{FA11ECC2-4237-4062-A804-D5B38AFE4A94}" destId="{4359A184-C5DD-464A-87F8-2C60650E034D}" srcOrd="0" destOrd="0" presId="urn:microsoft.com/office/officeart/2005/8/layout/vList2"/>
    <dgm:cxn modelId="{5C0A9270-E238-471E-BB52-1E8336AFFB08}" srcId="{A996731C-0FD9-45AC-98C5-E596F0447302}" destId="{A034C7BC-7B46-492C-9AAB-648C172AB84C}" srcOrd="1" destOrd="0" parTransId="{64C28A3D-869B-44F2-BFB6-69E84496B16F}" sibTransId="{DAD0F425-1DCE-4E28-AB6E-77DE22770178}"/>
    <dgm:cxn modelId="{F41F8355-1A24-4524-B807-E71E7F1FBF83}" srcId="{A996731C-0FD9-45AC-98C5-E596F0447302}" destId="{FA11ECC2-4237-4062-A804-D5B38AFE4A94}" srcOrd="2" destOrd="0" parTransId="{7F5F5541-7C8D-4381-988E-82306BA9BFBF}" sibTransId="{DBE81008-660A-4C08-9740-9C8784C3577B}"/>
    <dgm:cxn modelId="{74842576-76F3-417E-AE8F-24BE4CB4BEFA}" type="presOf" srcId="{8B9A760A-4AB2-4A08-9188-4A7E6444DC2F}" destId="{0CF8A48F-44DE-4599-83C7-F12C2CEE08C3}" srcOrd="0" destOrd="1" presId="urn:microsoft.com/office/officeart/2005/8/layout/vList2"/>
    <dgm:cxn modelId="{2CFDE056-7106-46A4-86D6-4D28A7A5B268}" type="presOf" srcId="{037BEA59-AB2B-426C-A6C4-A56DAD6D3090}" destId="{D6B2F921-5C7B-4973-8107-3FFC9CDD9F24}" srcOrd="0" destOrd="0" presId="urn:microsoft.com/office/officeart/2005/8/layout/vList2"/>
    <dgm:cxn modelId="{74650B78-4CF0-4D85-AF9B-359DEBB7BADE}" srcId="{037BEA59-AB2B-426C-A6C4-A56DAD6D3090}" destId="{BF5054B0-E477-4682-B13D-E4E85CBED6AD}" srcOrd="1" destOrd="0" parTransId="{2FAB7588-A32D-4650-A03F-11E91A235D9A}" sibTransId="{1823B9CE-9580-43E5-B6EB-B56EF13709F2}"/>
    <dgm:cxn modelId="{7C1CC05A-8606-4D52-9371-B485D9A8F9FC}" srcId="{A996731C-0FD9-45AC-98C5-E596F0447302}" destId="{037BEA59-AB2B-426C-A6C4-A56DAD6D3090}" srcOrd="4" destOrd="0" parTransId="{0CF338B6-64DF-4B13-96CB-FB0FB0E30618}" sibTransId="{11BC963E-F76F-4DBD-B840-B2244987050F}"/>
    <dgm:cxn modelId="{D9C01384-F8AE-4CBF-ADA0-2EBDE874A85B}" srcId="{F41F4D2D-CE26-4676-96AD-B16F787C5337}" destId="{DA063D0F-0858-4A36-8414-AB01C3D6B841}" srcOrd="1" destOrd="0" parTransId="{3DFB911B-745B-439F-A010-F8334B90BA18}" sibTransId="{89B3AC66-89CC-4197-90B0-0F9EDF160A04}"/>
    <dgm:cxn modelId="{6D56B585-61D6-4CA8-A2E2-AAB925B88E80}" type="presOf" srcId="{81B81D85-3A94-463A-A6A7-7A4921500EE0}" destId="{12FF91EC-101E-4AE9-B20E-772C1AE97D52}" srcOrd="0" destOrd="0" presId="urn:microsoft.com/office/officeart/2005/8/layout/vList2"/>
    <dgm:cxn modelId="{EA25EB89-4F02-43EF-8C49-4B2CDF49DC36}" srcId="{FA11ECC2-4237-4062-A804-D5B38AFE4A94}" destId="{D138F2B4-1B1C-4549-A7A6-4845EDE69F15}" srcOrd="0" destOrd="0" parTransId="{991F7AEC-7276-43C1-8523-35908B3F001B}" sibTransId="{4C20E23B-491C-4BBF-8945-5FD93D806D68}"/>
    <dgm:cxn modelId="{30A7D9B6-41E4-474F-97EA-1613EA71ADA6}" type="presOf" srcId="{0E99E50E-08E6-4D1E-A2D5-3E9BCFCE08FA}" destId="{1A35ACD9-C6E5-452E-9209-F6D9C79135AB}" srcOrd="0" destOrd="0" presId="urn:microsoft.com/office/officeart/2005/8/layout/vList2"/>
    <dgm:cxn modelId="{465D02BD-CC65-4F92-8E2E-C9B353D04697}" type="presOf" srcId="{F41F4D2D-CE26-4676-96AD-B16F787C5337}" destId="{A6AF43AE-603D-4647-AE5E-8F06C56905C8}" srcOrd="0" destOrd="0" presId="urn:microsoft.com/office/officeart/2005/8/layout/vList2"/>
    <dgm:cxn modelId="{3E03C3CA-2E0E-4576-891C-71EEF980C470}" srcId="{A034C7BC-7B46-492C-9AAB-648C172AB84C}" destId="{0E99E50E-08E6-4D1E-A2D5-3E9BCFCE08FA}" srcOrd="0" destOrd="0" parTransId="{2274E48D-673C-491D-B1BE-75E4834755DB}" sibTransId="{349012C5-609E-4F6D-943F-CF42E558928B}"/>
    <dgm:cxn modelId="{DD7822D4-135A-48EE-8206-9FF827A839EA}" type="presOf" srcId="{9094DA5F-A2F1-4B5F-A929-11D15C608FDE}" destId="{1A35ACD9-C6E5-452E-9209-F6D9C79135AB}" srcOrd="0" destOrd="1" presId="urn:microsoft.com/office/officeart/2005/8/layout/vList2"/>
    <dgm:cxn modelId="{477833DA-038F-4A6A-B805-31468BDA801F}" srcId="{F41F4D2D-CE26-4676-96AD-B16F787C5337}" destId="{A1BD3A2E-4F4F-4D4D-8BE5-AC6B0589212B}" srcOrd="0" destOrd="0" parTransId="{0619CFF7-B3C0-4256-A1F4-A579483F2F6C}" sibTransId="{A141BC18-F33C-4FC0-8CA4-DA88240741C9}"/>
    <dgm:cxn modelId="{E541CAEC-3A88-4D4B-8E0A-A69C088F1A3C}" type="presOf" srcId="{BF5054B0-E477-4682-B13D-E4E85CBED6AD}" destId="{8120EF41-21A1-481F-8A62-C20C7173B0A6}" srcOrd="0" destOrd="1" presId="urn:microsoft.com/office/officeart/2005/8/layout/vList2"/>
    <dgm:cxn modelId="{027494F4-C836-43F8-B5C4-38EE45D32B13}" srcId="{A996731C-0FD9-45AC-98C5-E596F0447302}" destId="{F41F4D2D-CE26-4676-96AD-B16F787C5337}" srcOrd="0" destOrd="0" parTransId="{8FEDB565-51C4-47BB-BA13-B596D882DCFE}" sibTransId="{7ADB105E-4431-41D2-9F20-72F20F049BFB}"/>
    <dgm:cxn modelId="{845175FC-A6CD-4092-A645-223DB2F86831}" type="presOf" srcId="{A034C7BC-7B46-492C-9AAB-648C172AB84C}" destId="{017A61F0-2864-4C9B-9ED9-E530BE729BC3}" srcOrd="0" destOrd="0" presId="urn:microsoft.com/office/officeart/2005/8/layout/vList2"/>
    <dgm:cxn modelId="{6522F254-32A3-4B3C-919E-C53F8037B8E3}" type="presParOf" srcId="{36AE6825-A4A1-4316-9C2F-C4A9FD06E01B}" destId="{A6AF43AE-603D-4647-AE5E-8F06C56905C8}" srcOrd="0" destOrd="0" presId="urn:microsoft.com/office/officeart/2005/8/layout/vList2"/>
    <dgm:cxn modelId="{227284A7-8530-4FC2-A232-F416E1C9A9DD}" type="presParOf" srcId="{36AE6825-A4A1-4316-9C2F-C4A9FD06E01B}" destId="{B1E5851F-9B51-4072-A0D7-7B760213DF2B}" srcOrd="1" destOrd="0" presId="urn:microsoft.com/office/officeart/2005/8/layout/vList2"/>
    <dgm:cxn modelId="{700D36B3-9834-45E7-B19F-C231D4857943}" type="presParOf" srcId="{36AE6825-A4A1-4316-9C2F-C4A9FD06E01B}" destId="{017A61F0-2864-4C9B-9ED9-E530BE729BC3}" srcOrd="2" destOrd="0" presId="urn:microsoft.com/office/officeart/2005/8/layout/vList2"/>
    <dgm:cxn modelId="{5965AB9B-C252-47F6-8F86-6FC7D8EA8F0C}" type="presParOf" srcId="{36AE6825-A4A1-4316-9C2F-C4A9FD06E01B}" destId="{1A35ACD9-C6E5-452E-9209-F6D9C79135AB}" srcOrd="3" destOrd="0" presId="urn:microsoft.com/office/officeart/2005/8/layout/vList2"/>
    <dgm:cxn modelId="{DC14491A-CD1D-440F-B675-F63BD9D6760B}" type="presParOf" srcId="{36AE6825-A4A1-4316-9C2F-C4A9FD06E01B}" destId="{4359A184-C5DD-464A-87F8-2C60650E034D}" srcOrd="4" destOrd="0" presId="urn:microsoft.com/office/officeart/2005/8/layout/vList2"/>
    <dgm:cxn modelId="{E0A623CD-DFE0-43ED-AC42-1FC9DC3CC591}" type="presParOf" srcId="{36AE6825-A4A1-4316-9C2F-C4A9FD06E01B}" destId="{0CF8A48F-44DE-4599-83C7-F12C2CEE08C3}" srcOrd="5" destOrd="0" presId="urn:microsoft.com/office/officeart/2005/8/layout/vList2"/>
    <dgm:cxn modelId="{18E62EB3-B4AF-42E8-B635-790220E06773}" type="presParOf" srcId="{36AE6825-A4A1-4316-9C2F-C4A9FD06E01B}" destId="{12FF91EC-101E-4AE9-B20E-772C1AE97D52}" srcOrd="6" destOrd="0" presId="urn:microsoft.com/office/officeart/2005/8/layout/vList2"/>
    <dgm:cxn modelId="{1301A898-96DE-4E3F-9197-C22FA378A1EC}" type="presParOf" srcId="{36AE6825-A4A1-4316-9C2F-C4A9FD06E01B}" destId="{2308E7BD-FAAA-48A7-A2B5-AD45DC01FA08}" srcOrd="7" destOrd="0" presId="urn:microsoft.com/office/officeart/2005/8/layout/vList2"/>
    <dgm:cxn modelId="{DE585C64-DE98-4098-9DE9-A0D14EA19E90}" type="presParOf" srcId="{36AE6825-A4A1-4316-9C2F-C4A9FD06E01B}" destId="{D6B2F921-5C7B-4973-8107-3FFC9CDD9F24}" srcOrd="8" destOrd="0" presId="urn:microsoft.com/office/officeart/2005/8/layout/vList2"/>
    <dgm:cxn modelId="{80C941EA-13AB-46F6-B04C-4A058F52E011}" type="presParOf" srcId="{36AE6825-A4A1-4316-9C2F-C4A9FD06E01B}" destId="{8120EF41-21A1-481F-8A62-C20C7173B0A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7BACE3-74E2-422D-9026-683ACB10E624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F343BC5-6A6B-4234-908A-8059F55C4C6E}">
      <dgm:prSet/>
      <dgm:spPr/>
      <dgm:t>
        <a:bodyPr/>
        <a:lstStyle/>
        <a:p>
          <a:r>
            <a:rPr lang="en-US"/>
            <a:t>Receive and deliver</a:t>
          </a:r>
        </a:p>
      </dgm:t>
    </dgm:pt>
    <dgm:pt modelId="{CA377B44-A6AF-4510-87CB-2D21A8EAC3DC}" type="parTrans" cxnId="{587074B0-79F4-42A3-A943-28946650C451}">
      <dgm:prSet/>
      <dgm:spPr/>
      <dgm:t>
        <a:bodyPr/>
        <a:lstStyle/>
        <a:p>
          <a:endParaRPr lang="en-US"/>
        </a:p>
      </dgm:t>
    </dgm:pt>
    <dgm:pt modelId="{F0D3E78C-F44B-4EEA-91DE-8E24D5C9D487}" type="sibTrans" cxnId="{587074B0-79F4-42A3-A943-28946650C451}">
      <dgm:prSet/>
      <dgm:spPr/>
      <dgm:t>
        <a:bodyPr/>
        <a:lstStyle/>
        <a:p>
          <a:endParaRPr lang="en-US"/>
        </a:p>
      </dgm:t>
    </dgm:pt>
    <dgm:pt modelId="{0EED3516-7391-4F54-BD71-645BB8A9DD61}">
      <dgm:prSet/>
      <dgm:spPr/>
      <dgm:t>
        <a:bodyPr/>
        <a:lstStyle/>
        <a:p>
          <a:r>
            <a:rPr lang="en-US"/>
            <a:t>Receive and deliver energy</a:t>
          </a:r>
        </a:p>
      </dgm:t>
    </dgm:pt>
    <dgm:pt modelId="{403D9B3F-F62A-4A9A-BA9A-B62B1967DAA3}" type="parTrans" cxnId="{9D096569-EA87-4B5F-9F41-A6EE5CCA39BB}">
      <dgm:prSet/>
      <dgm:spPr/>
      <dgm:t>
        <a:bodyPr/>
        <a:lstStyle/>
        <a:p>
          <a:endParaRPr lang="en-US"/>
        </a:p>
      </dgm:t>
    </dgm:pt>
    <dgm:pt modelId="{681372A4-CCD3-4980-BF27-091F60710217}" type="sibTrans" cxnId="{9D096569-EA87-4B5F-9F41-A6EE5CCA39BB}">
      <dgm:prSet/>
      <dgm:spPr/>
      <dgm:t>
        <a:bodyPr/>
        <a:lstStyle/>
        <a:p>
          <a:endParaRPr lang="en-US"/>
        </a:p>
      </dgm:t>
    </dgm:pt>
    <dgm:pt modelId="{318DA307-2CA4-4098-A7D5-820046CDE810}">
      <dgm:prSet/>
      <dgm:spPr/>
      <dgm:t>
        <a:bodyPr/>
        <a:lstStyle/>
        <a:p>
          <a:r>
            <a:rPr lang="en-US"/>
            <a:t>Receive</a:t>
          </a:r>
        </a:p>
      </dgm:t>
    </dgm:pt>
    <dgm:pt modelId="{987BC7B9-2107-47FA-8186-6FCB4998B63F}" type="parTrans" cxnId="{AA2F9CFB-B341-4894-B1B0-C7D22A21A430}">
      <dgm:prSet/>
      <dgm:spPr/>
      <dgm:t>
        <a:bodyPr/>
        <a:lstStyle/>
        <a:p>
          <a:endParaRPr lang="en-US"/>
        </a:p>
      </dgm:t>
    </dgm:pt>
    <dgm:pt modelId="{020F9862-936F-4E52-A42E-D4C4AAEF07DD}" type="sibTrans" cxnId="{AA2F9CFB-B341-4894-B1B0-C7D22A21A430}">
      <dgm:prSet/>
      <dgm:spPr/>
      <dgm:t>
        <a:bodyPr/>
        <a:lstStyle/>
        <a:p>
          <a:endParaRPr lang="en-US"/>
        </a:p>
      </dgm:t>
    </dgm:pt>
    <dgm:pt modelId="{E046842D-A0D3-4852-963A-DF90D2178158}">
      <dgm:prSet/>
      <dgm:spPr/>
      <dgm:t>
        <a:bodyPr/>
        <a:lstStyle/>
        <a:p>
          <a:r>
            <a:rPr lang="en-US"/>
            <a:t>Receive a start signal and provide a ready signal</a:t>
          </a:r>
        </a:p>
      </dgm:t>
    </dgm:pt>
    <dgm:pt modelId="{D02AD473-78CC-476B-B6F6-B5F4973529D3}" type="parTrans" cxnId="{1A17F139-6A83-42DD-9C45-DDAACD92206C}">
      <dgm:prSet/>
      <dgm:spPr/>
      <dgm:t>
        <a:bodyPr/>
        <a:lstStyle/>
        <a:p>
          <a:endParaRPr lang="en-US"/>
        </a:p>
      </dgm:t>
    </dgm:pt>
    <dgm:pt modelId="{F6765337-D575-49B9-BEBE-1DF0C141AA78}" type="sibTrans" cxnId="{1A17F139-6A83-42DD-9C45-DDAACD92206C}">
      <dgm:prSet/>
      <dgm:spPr/>
      <dgm:t>
        <a:bodyPr/>
        <a:lstStyle/>
        <a:p>
          <a:endParaRPr lang="en-US"/>
        </a:p>
      </dgm:t>
    </dgm:pt>
    <dgm:pt modelId="{E9E3FA6A-EE5E-4B9B-BF90-0C9748F6C1EF}">
      <dgm:prSet/>
      <dgm:spPr/>
      <dgm:t>
        <a:bodyPr/>
        <a:lstStyle/>
        <a:p>
          <a:r>
            <a:rPr lang="en-US" b="1"/>
            <a:t>Process</a:t>
          </a:r>
        </a:p>
      </dgm:t>
    </dgm:pt>
    <dgm:pt modelId="{6741CE7D-AD45-43E4-82DF-00F4161A592A}" type="parTrans" cxnId="{C3A21CE7-747C-482B-9975-9D5E340DCCFB}">
      <dgm:prSet/>
      <dgm:spPr/>
      <dgm:t>
        <a:bodyPr/>
        <a:lstStyle/>
        <a:p>
          <a:endParaRPr lang="en-US"/>
        </a:p>
      </dgm:t>
    </dgm:pt>
    <dgm:pt modelId="{C769B673-67E2-4BF8-BCAC-1B638272947E}" type="sibTrans" cxnId="{C3A21CE7-747C-482B-9975-9D5E340DCCFB}">
      <dgm:prSet/>
      <dgm:spPr/>
      <dgm:t>
        <a:bodyPr/>
        <a:lstStyle/>
        <a:p>
          <a:endParaRPr lang="en-US"/>
        </a:p>
      </dgm:t>
    </dgm:pt>
    <dgm:pt modelId="{27091398-05FE-403F-9C79-BDFF320B7662}">
      <dgm:prSet/>
      <dgm:spPr/>
      <dgm:t>
        <a:bodyPr/>
        <a:lstStyle/>
        <a:p>
          <a:r>
            <a:rPr lang="en-US" b="1"/>
            <a:t>Process insects into meals and oils</a:t>
          </a:r>
        </a:p>
      </dgm:t>
    </dgm:pt>
    <dgm:pt modelId="{55059781-CB93-41AD-B11A-380F7E77CFE5}" type="parTrans" cxnId="{0D3BB9E4-DF97-414C-B4E2-8C8D9724EB7C}">
      <dgm:prSet/>
      <dgm:spPr/>
      <dgm:t>
        <a:bodyPr/>
        <a:lstStyle/>
        <a:p>
          <a:endParaRPr lang="en-US"/>
        </a:p>
      </dgm:t>
    </dgm:pt>
    <dgm:pt modelId="{190C3D3E-BEB3-4E59-9EEB-29231FD8833F}" type="sibTrans" cxnId="{0D3BB9E4-DF97-414C-B4E2-8C8D9724EB7C}">
      <dgm:prSet/>
      <dgm:spPr/>
      <dgm:t>
        <a:bodyPr/>
        <a:lstStyle/>
        <a:p>
          <a:endParaRPr lang="en-US"/>
        </a:p>
      </dgm:t>
    </dgm:pt>
    <dgm:pt modelId="{A9179F82-345F-4298-9D5E-8B218B5C82F9}">
      <dgm:prSet/>
      <dgm:spPr/>
      <dgm:t>
        <a:bodyPr/>
        <a:lstStyle/>
        <a:p>
          <a:r>
            <a:rPr lang="en-US"/>
            <a:t>Collect</a:t>
          </a:r>
        </a:p>
      </dgm:t>
    </dgm:pt>
    <dgm:pt modelId="{DA2413D0-10E5-41F6-8E16-D6BE9390B907}" type="parTrans" cxnId="{A09E400D-7D5E-4B57-9BE2-5E4AFA07D4F8}">
      <dgm:prSet/>
      <dgm:spPr/>
      <dgm:t>
        <a:bodyPr/>
        <a:lstStyle/>
        <a:p>
          <a:endParaRPr lang="en-US"/>
        </a:p>
      </dgm:t>
    </dgm:pt>
    <dgm:pt modelId="{324A15FF-28EB-41A0-B0D3-64D3FB80B5DB}" type="sibTrans" cxnId="{A09E400D-7D5E-4B57-9BE2-5E4AFA07D4F8}">
      <dgm:prSet/>
      <dgm:spPr/>
      <dgm:t>
        <a:bodyPr/>
        <a:lstStyle/>
        <a:p>
          <a:endParaRPr lang="en-US"/>
        </a:p>
      </dgm:t>
    </dgm:pt>
    <dgm:pt modelId="{6215EEA7-CB4A-4A38-8532-A1D3898E6DAF}">
      <dgm:prSet/>
      <dgm:spPr/>
      <dgm:t>
        <a:bodyPr/>
        <a:lstStyle/>
        <a:p>
          <a:r>
            <a:rPr lang="en-US"/>
            <a:t>Collect the final products</a:t>
          </a:r>
        </a:p>
      </dgm:t>
    </dgm:pt>
    <dgm:pt modelId="{B2BD37FB-814B-480C-A070-99AA067DB95A}" type="parTrans" cxnId="{0BE4A64B-5ABF-4301-ABD0-E15E9D527B15}">
      <dgm:prSet/>
      <dgm:spPr/>
      <dgm:t>
        <a:bodyPr/>
        <a:lstStyle/>
        <a:p>
          <a:endParaRPr lang="en-US"/>
        </a:p>
      </dgm:t>
    </dgm:pt>
    <dgm:pt modelId="{0539E26D-D320-4F40-A106-FD412E3841FA}" type="sibTrans" cxnId="{0BE4A64B-5ABF-4301-ABD0-E15E9D527B15}">
      <dgm:prSet/>
      <dgm:spPr/>
      <dgm:t>
        <a:bodyPr/>
        <a:lstStyle/>
        <a:p>
          <a:endParaRPr lang="en-US"/>
        </a:p>
      </dgm:t>
    </dgm:pt>
    <dgm:pt modelId="{0F70B874-92AA-41E7-89EE-B2746CDCB978}">
      <dgm:prSet/>
      <dgm:spPr/>
      <dgm:t>
        <a:bodyPr/>
        <a:lstStyle/>
        <a:p>
          <a:r>
            <a:rPr lang="en-US"/>
            <a:t>Control</a:t>
          </a:r>
        </a:p>
      </dgm:t>
    </dgm:pt>
    <dgm:pt modelId="{202D00CB-A51F-4BA2-8D96-9E0A254D03C2}" type="parTrans" cxnId="{CA6D4B7A-E997-4B3F-BF2A-101B0180E87F}">
      <dgm:prSet/>
      <dgm:spPr/>
      <dgm:t>
        <a:bodyPr/>
        <a:lstStyle/>
        <a:p>
          <a:endParaRPr lang="en-US"/>
        </a:p>
      </dgm:t>
    </dgm:pt>
    <dgm:pt modelId="{34B7E525-1E99-407F-8FA1-54BB601CA3CD}" type="sibTrans" cxnId="{CA6D4B7A-E997-4B3F-BF2A-101B0180E87F}">
      <dgm:prSet/>
      <dgm:spPr/>
      <dgm:t>
        <a:bodyPr/>
        <a:lstStyle/>
        <a:p>
          <a:endParaRPr lang="en-US"/>
        </a:p>
      </dgm:t>
    </dgm:pt>
    <dgm:pt modelId="{B1A6EF39-C39A-4CC7-9187-93B34056878C}">
      <dgm:prSet/>
      <dgm:spPr/>
      <dgm:t>
        <a:bodyPr/>
        <a:lstStyle/>
        <a:p>
          <a:r>
            <a:rPr lang="en-US"/>
            <a:t>Control the system automatically</a:t>
          </a:r>
        </a:p>
      </dgm:t>
    </dgm:pt>
    <dgm:pt modelId="{919828CA-CE54-4694-86ED-BCFCED41AA2E}" type="parTrans" cxnId="{C7B107C7-D1E2-4B39-8E43-E8CDD4AC667A}">
      <dgm:prSet/>
      <dgm:spPr/>
      <dgm:t>
        <a:bodyPr/>
        <a:lstStyle/>
        <a:p>
          <a:endParaRPr lang="en-US"/>
        </a:p>
      </dgm:t>
    </dgm:pt>
    <dgm:pt modelId="{6B5BB3F4-3BDF-4604-8289-83C781984B8B}" type="sibTrans" cxnId="{C7B107C7-D1E2-4B39-8E43-E8CDD4AC667A}">
      <dgm:prSet/>
      <dgm:spPr/>
      <dgm:t>
        <a:bodyPr/>
        <a:lstStyle/>
        <a:p>
          <a:endParaRPr lang="en-US"/>
        </a:p>
      </dgm:t>
    </dgm:pt>
    <dgm:pt modelId="{570725DA-E9DF-420A-8853-7E493B5253EF}" type="pres">
      <dgm:prSet presAssocID="{337BACE3-74E2-422D-9026-683ACB10E624}" presName="Name0" presStyleCnt="0">
        <dgm:presLayoutVars>
          <dgm:dir/>
          <dgm:animLvl val="lvl"/>
          <dgm:resizeHandles val="exact"/>
        </dgm:presLayoutVars>
      </dgm:prSet>
      <dgm:spPr/>
    </dgm:pt>
    <dgm:pt modelId="{A5E16243-FDA2-4F7E-8663-4F15CFDBAD67}" type="pres">
      <dgm:prSet presAssocID="{BF343BC5-6A6B-4234-908A-8059F55C4C6E}" presName="linNode" presStyleCnt="0"/>
      <dgm:spPr/>
    </dgm:pt>
    <dgm:pt modelId="{F0892A9D-EE63-4FF5-B68A-09A3645CF6DE}" type="pres">
      <dgm:prSet presAssocID="{BF343BC5-6A6B-4234-908A-8059F55C4C6E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CC47835F-EEDA-4D7A-BFD9-780EE2090FF5}" type="pres">
      <dgm:prSet presAssocID="{BF343BC5-6A6B-4234-908A-8059F55C4C6E}" presName="descendantText" presStyleLbl="alignAccFollowNode1" presStyleIdx="0" presStyleCnt="5">
        <dgm:presLayoutVars>
          <dgm:bulletEnabled/>
        </dgm:presLayoutVars>
      </dgm:prSet>
      <dgm:spPr/>
    </dgm:pt>
    <dgm:pt modelId="{22353851-2B94-4DCE-976A-F89310F31096}" type="pres">
      <dgm:prSet presAssocID="{F0D3E78C-F44B-4EEA-91DE-8E24D5C9D487}" presName="sp" presStyleCnt="0"/>
      <dgm:spPr/>
    </dgm:pt>
    <dgm:pt modelId="{3BD69C70-217F-466E-8AB8-E3AD9D75BA88}" type="pres">
      <dgm:prSet presAssocID="{318DA307-2CA4-4098-A7D5-820046CDE810}" presName="linNode" presStyleCnt="0"/>
      <dgm:spPr/>
    </dgm:pt>
    <dgm:pt modelId="{D403692E-79A7-4B92-B34E-0C66E1C05250}" type="pres">
      <dgm:prSet presAssocID="{318DA307-2CA4-4098-A7D5-820046CDE810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94B1BD26-402B-45A2-8800-BF63812611D0}" type="pres">
      <dgm:prSet presAssocID="{318DA307-2CA4-4098-A7D5-820046CDE810}" presName="descendantText" presStyleLbl="alignAccFollowNode1" presStyleIdx="1" presStyleCnt="5">
        <dgm:presLayoutVars>
          <dgm:bulletEnabled/>
        </dgm:presLayoutVars>
      </dgm:prSet>
      <dgm:spPr/>
    </dgm:pt>
    <dgm:pt modelId="{F980FBE5-354D-479D-8059-CD1E9F749165}" type="pres">
      <dgm:prSet presAssocID="{020F9862-936F-4E52-A42E-D4C4AAEF07DD}" presName="sp" presStyleCnt="0"/>
      <dgm:spPr/>
    </dgm:pt>
    <dgm:pt modelId="{83145640-5BF1-47E0-9C95-032D6D98F869}" type="pres">
      <dgm:prSet presAssocID="{E9E3FA6A-EE5E-4B9B-BF90-0C9748F6C1EF}" presName="linNode" presStyleCnt="0"/>
      <dgm:spPr/>
    </dgm:pt>
    <dgm:pt modelId="{573772DF-1932-474E-B747-D428013B4D2E}" type="pres">
      <dgm:prSet presAssocID="{E9E3FA6A-EE5E-4B9B-BF90-0C9748F6C1EF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E1593EBA-F342-42CD-91E2-C324C2F8F629}" type="pres">
      <dgm:prSet presAssocID="{E9E3FA6A-EE5E-4B9B-BF90-0C9748F6C1EF}" presName="descendantText" presStyleLbl="alignAccFollowNode1" presStyleIdx="2" presStyleCnt="5">
        <dgm:presLayoutVars>
          <dgm:bulletEnabled/>
        </dgm:presLayoutVars>
      </dgm:prSet>
      <dgm:spPr/>
    </dgm:pt>
    <dgm:pt modelId="{D4A1088D-1352-436E-9053-25B300E44170}" type="pres">
      <dgm:prSet presAssocID="{C769B673-67E2-4BF8-BCAC-1B638272947E}" presName="sp" presStyleCnt="0"/>
      <dgm:spPr/>
    </dgm:pt>
    <dgm:pt modelId="{DAA53719-D476-4AF8-B6A5-81B6F3CAD4F4}" type="pres">
      <dgm:prSet presAssocID="{A9179F82-345F-4298-9D5E-8B218B5C82F9}" presName="linNode" presStyleCnt="0"/>
      <dgm:spPr/>
    </dgm:pt>
    <dgm:pt modelId="{702375FC-1DB0-44A3-B280-3CF7C9FBCE9D}" type="pres">
      <dgm:prSet presAssocID="{A9179F82-345F-4298-9D5E-8B218B5C82F9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6DF60B8C-BC52-4443-B2C6-7182BEC8E1A2}" type="pres">
      <dgm:prSet presAssocID="{A9179F82-345F-4298-9D5E-8B218B5C82F9}" presName="descendantText" presStyleLbl="alignAccFollowNode1" presStyleIdx="3" presStyleCnt="5">
        <dgm:presLayoutVars>
          <dgm:bulletEnabled/>
        </dgm:presLayoutVars>
      </dgm:prSet>
      <dgm:spPr/>
    </dgm:pt>
    <dgm:pt modelId="{95C257B1-A941-440D-9DAE-A8CBDCAA5EBE}" type="pres">
      <dgm:prSet presAssocID="{324A15FF-28EB-41A0-B0D3-64D3FB80B5DB}" presName="sp" presStyleCnt="0"/>
      <dgm:spPr/>
    </dgm:pt>
    <dgm:pt modelId="{CA1199FF-B548-4581-81E3-ABE60C92BC7B}" type="pres">
      <dgm:prSet presAssocID="{0F70B874-92AA-41E7-89EE-B2746CDCB978}" presName="linNode" presStyleCnt="0"/>
      <dgm:spPr/>
    </dgm:pt>
    <dgm:pt modelId="{377EA890-DD22-4505-95F4-A5F6CA1E5FA8}" type="pres">
      <dgm:prSet presAssocID="{0F70B874-92AA-41E7-89EE-B2746CDCB978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180FEAE2-E688-4DE9-9F79-437FEDD9B9EF}" type="pres">
      <dgm:prSet presAssocID="{0F70B874-92AA-41E7-89EE-B2746CDCB978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8B14A807-0EB2-4F25-A7EA-BA89857938D2}" type="presOf" srcId="{337BACE3-74E2-422D-9026-683ACB10E624}" destId="{570725DA-E9DF-420A-8853-7E493B5253EF}" srcOrd="0" destOrd="0" presId="urn:microsoft.com/office/officeart/2016/7/layout/VerticalSolidActionList"/>
    <dgm:cxn modelId="{7226710C-2AF5-49EC-8842-6E2BA70A686D}" type="presOf" srcId="{0F70B874-92AA-41E7-89EE-B2746CDCB978}" destId="{377EA890-DD22-4505-95F4-A5F6CA1E5FA8}" srcOrd="0" destOrd="0" presId="urn:microsoft.com/office/officeart/2016/7/layout/VerticalSolidActionList"/>
    <dgm:cxn modelId="{A09E400D-7D5E-4B57-9BE2-5E4AFA07D4F8}" srcId="{337BACE3-74E2-422D-9026-683ACB10E624}" destId="{A9179F82-345F-4298-9D5E-8B218B5C82F9}" srcOrd="3" destOrd="0" parTransId="{DA2413D0-10E5-41F6-8E16-D6BE9390B907}" sibTransId="{324A15FF-28EB-41A0-B0D3-64D3FB80B5DB}"/>
    <dgm:cxn modelId="{D751C234-93CF-4EF0-BAFB-A5513FAC8919}" type="presOf" srcId="{A9179F82-345F-4298-9D5E-8B218B5C82F9}" destId="{702375FC-1DB0-44A3-B280-3CF7C9FBCE9D}" srcOrd="0" destOrd="0" presId="urn:microsoft.com/office/officeart/2016/7/layout/VerticalSolidActionList"/>
    <dgm:cxn modelId="{1A17F139-6A83-42DD-9C45-DDAACD92206C}" srcId="{318DA307-2CA4-4098-A7D5-820046CDE810}" destId="{E046842D-A0D3-4852-963A-DF90D2178158}" srcOrd="0" destOrd="0" parTransId="{D02AD473-78CC-476B-B6F6-B5F4973529D3}" sibTransId="{F6765337-D575-49B9-BEBE-1DF0C141AA78}"/>
    <dgm:cxn modelId="{238C0841-CC31-4B80-9924-331C6B8BB12C}" type="presOf" srcId="{E9E3FA6A-EE5E-4B9B-BF90-0C9748F6C1EF}" destId="{573772DF-1932-474E-B747-D428013B4D2E}" srcOrd="0" destOrd="0" presId="urn:microsoft.com/office/officeart/2016/7/layout/VerticalSolidActionList"/>
    <dgm:cxn modelId="{9D096569-EA87-4B5F-9F41-A6EE5CCA39BB}" srcId="{BF343BC5-6A6B-4234-908A-8059F55C4C6E}" destId="{0EED3516-7391-4F54-BD71-645BB8A9DD61}" srcOrd="0" destOrd="0" parTransId="{403D9B3F-F62A-4A9A-BA9A-B62B1967DAA3}" sibTransId="{681372A4-CCD3-4980-BF27-091F60710217}"/>
    <dgm:cxn modelId="{0BE4A64B-5ABF-4301-ABD0-E15E9D527B15}" srcId="{A9179F82-345F-4298-9D5E-8B218B5C82F9}" destId="{6215EEA7-CB4A-4A38-8532-A1D3898E6DAF}" srcOrd="0" destOrd="0" parTransId="{B2BD37FB-814B-480C-A070-99AA067DB95A}" sibTransId="{0539E26D-D320-4F40-A106-FD412E3841FA}"/>
    <dgm:cxn modelId="{58983854-0DB6-4451-B1F1-90B1C81D8EDF}" type="presOf" srcId="{318DA307-2CA4-4098-A7D5-820046CDE810}" destId="{D403692E-79A7-4B92-B34E-0C66E1C05250}" srcOrd="0" destOrd="0" presId="urn:microsoft.com/office/officeart/2016/7/layout/VerticalSolidActionList"/>
    <dgm:cxn modelId="{C790EA55-D5D8-4506-A742-716355194591}" type="presOf" srcId="{BF343BC5-6A6B-4234-908A-8059F55C4C6E}" destId="{F0892A9D-EE63-4FF5-B68A-09A3645CF6DE}" srcOrd="0" destOrd="0" presId="urn:microsoft.com/office/officeart/2016/7/layout/VerticalSolidActionList"/>
    <dgm:cxn modelId="{CA6D4B7A-E997-4B3F-BF2A-101B0180E87F}" srcId="{337BACE3-74E2-422D-9026-683ACB10E624}" destId="{0F70B874-92AA-41E7-89EE-B2746CDCB978}" srcOrd="4" destOrd="0" parTransId="{202D00CB-A51F-4BA2-8D96-9E0A254D03C2}" sibTransId="{34B7E525-1E99-407F-8FA1-54BB601CA3CD}"/>
    <dgm:cxn modelId="{47A31F85-9CDD-4A6F-AD9E-5F628F54D984}" type="presOf" srcId="{0EED3516-7391-4F54-BD71-645BB8A9DD61}" destId="{CC47835F-EEDA-4D7A-BFD9-780EE2090FF5}" srcOrd="0" destOrd="0" presId="urn:microsoft.com/office/officeart/2016/7/layout/VerticalSolidActionList"/>
    <dgm:cxn modelId="{FC5416AE-9E00-4928-ABF6-688646DDF3E3}" type="presOf" srcId="{6215EEA7-CB4A-4A38-8532-A1D3898E6DAF}" destId="{6DF60B8C-BC52-4443-B2C6-7182BEC8E1A2}" srcOrd="0" destOrd="0" presId="urn:microsoft.com/office/officeart/2016/7/layout/VerticalSolidActionList"/>
    <dgm:cxn modelId="{587074B0-79F4-42A3-A943-28946650C451}" srcId="{337BACE3-74E2-422D-9026-683ACB10E624}" destId="{BF343BC5-6A6B-4234-908A-8059F55C4C6E}" srcOrd="0" destOrd="0" parTransId="{CA377B44-A6AF-4510-87CB-2D21A8EAC3DC}" sibTransId="{F0D3E78C-F44B-4EEA-91DE-8E24D5C9D487}"/>
    <dgm:cxn modelId="{3325DEB2-660A-4FA4-A590-93EB3696FA9B}" type="presOf" srcId="{27091398-05FE-403F-9C79-BDFF320B7662}" destId="{E1593EBA-F342-42CD-91E2-C324C2F8F629}" srcOrd="0" destOrd="0" presId="urn:microsoft.com/office/officeart/2016/7/layout/VerticalSolidActionList"/>
    <dgm:cxn modelId="{1A4F99C1-FB19-4831-8395-C35AF05855FD}" type="presOf" srcId="{E046842D-A0D3-4852-963A-DF90D2178158}" destId="{94B1BD26-402B-45A2-8800-BF63812611D0}" srcOrd="0" destOrd="0" presId="urn:microsoft.com/office/officeart/2016/7/layout/VerticalSolidActionList"/>
    <dgm:cxn modelId="{C7B107C7-D1E2-4B39-8E43-E8CDD4AC667A}" srcId="{0F70B874-92AA-41E7-89EE-B2746CDCB978}" destId="{B1A6EF39-C39A-4CC7-9187-93B34056878C}" srcOrd="0" destOrd="0" parTransId="{919828CA-CE54-4694-86ED-BCFCED41AA2E}" sibTransId="{6B5BB3F4-3BDF-4604-8289-83C781984B8B}"/>
    <dgm:cxn modelId="{0D3BB9E4-DF97-414C-B4E2-8C8D9724EB7C}" srcId="{E9E3FA6A-EE5E-4B9B-BF90-0C9748F6C1EF}" destId="{27091398-05FE-403F-9C79-BDFF320B7662}" srcOrd="0" destOrd="0" parTransId="{55059781-CB93-41AD-B11A-380F7E77CFE5}" sibTransId="{190C3D3E-BEB3-4E59-9EEB-29231FD8833F}"/>
    <dgm:cxn modelId="{C3A21CE7-747C-482B-9975-9D5E340DCCFB}" srcId="{337BACE3-74E2-422D-9026-683ACB10E624}" destId="{E9E3FA6A-EE5E-4B9B-BF90-0C9748F6C1EF}" srcOrd="2" destOrd="0" parTransId="{6741CE7D-AD45-43E4-82DF-00F4161A592A}" sibTransId="{C769B673-67E2-4BF8-BCAC-1B638272947E}"/>
    <dgm:cxn modelId="{FD5F2FE8-64DD-4DF7-B4CF-DF8C2A04E7EB}" type="presOf" srcId="{B1A6EF39-C39A-4CC7-9187-93B34056878C}" destId="{180FEAE2-E688-4DE9-9F79-437FEDD9B9EF}" srcOrd="0" destOrd="0" presId="urn:microsoft.com/office/officeart/2016/7/layout/VerticalSolidActionList"/>
    <dgm:cxn modelId="{AA2F9CFB-B341-4894-B1B0-C7D22A21A430}" srcId="{337BACE3-74E2-422D-9026-683ACB10E624}" destId="{318DA307-2CA4-4098-A7D5-820046CDE810}" srcOrd="1" destOrd="0" parTransId="{987BC7B9-2107-47FA-8186-6FCB4998B63F}" sibTransId="{020F9862-936F-4E52-A42E-D4C4AAEF07DD}"/>
    <dgm:cxn modelId="{7F52AAE9-842E-4919-91BB-994AC0770D20}" type="presParOf" srcId="{570725DA-E9DF-420A-8853-7E493B5253EF}" destId="{A5E16243-FDA2-4F7E-8663-4F15CFDBAD67}" srcOrd="0" destOrd="0" presId="urn:microsoft.com/office/officeart/2016/7/layout/VerticalSolidActionList"/>
    <dgm:cxn modelId="{87CBE1BA-086E-43F7-B228-4BED0883FAF1}" type="presParOf" srcId="{A5E16243-FDA2-4F7E-8663-4F15CFDBAD67}" destId="{F0892A9D-EE63-4FF5-B68A-09A3645CF6DE}" srcOrd="0" destOrd="0" presId="urn:microsoft.com/office/officeart/2016/7/layout/VerticalSolidActionList"/>
    <dgm:cxn modelId="{D4C699B8-D382-4FFD-96B4-BDB9BCED75AA}" type="presParOf" srcId="{A5E16243-FDA2-4F7E-8663-4F15CFDBAD67}" destId="{CC47835F-EEDA-4D7A-BFD9-780EE2090FF5}" srcOrd="1" destOrd="0" presId="urn:microsoft.com/office/officeart/2016/7/layout/VerticalSolidActionList"/>
    <dgm:cxn modelId="{A3AFCE00-9649-4675-A2A1-C0BED52BAD61}" type="presParOf" srcId="{570725DA-E9DF-420A-8853-7E493B5253EF}" destId="{22353851-2B94-4DCE-976A-F89310F31096}" srcOrd="1" destOrd="0" presId="urn:microsoft.com/office/officeart/2016/7/layout/VerticalSolidActionList"/>
    <dgm:cxn modelId="{7804B878-6B4C-4139-B3A4-7694B719D499}" type="presParOf" srcId="{570725DA-E9DF-420A-8853-7E493B5253EF}" destId="{3BD69C70-217F-466E-8AB8-E3AD9D75BA88}" srcOrd="2" destOrd="0" presId="urn:microsoft.com/office/officeart/2016/7/layout/VerticalSolidActionList"/>
    <dgm:cxn modelId="{C51C0354-15BB-471A-80B3-92E5C8CB8293}" type="presParOf" srcId="{3BD69C70-217F-466E-8AB8-E3AD9D75BA88}" destId="{D403692E-79A7-4B92-B34E-0C66E1C05250}" srcOrd="0" destOrd="0" presId="urn:microsoft.com/office/officeart/2016/7/layout/VerticalSolidActionList"/>
    <dgm:cxn modelId="{03EC7BCC-1997-4659-9B34-0931C12D1001}" type="presParOf" srcId="{3BD69C70-217F-466E-8AB8-E3AD9D75BA88}" destId="{94B1BD26-402B-45A2-8800-BF63812611D0}" srcOrd="1" destOrd="0" presId="urn:microsoft.com/office/officeart/2016/7/layout/VerticalSolidActionList"/>
    <dgm:cxn modelId="{BE129BC0-182F-48F7-9CD5-E86B3F0A2FD8}" type="presParOf" srcId="{570725DA-E9DF-420A-8853-7E493B5253EF}" destId="{F980FBE5-354D-479D-8059-CD1E9F749165}" srcOrd="3" destOrd="0" presId="urn:microsoft.com/office/officeart/2016/7/layout/VerticalSolidActionList"/>
    <dgm:cxn modelId="{15B005E4-323F-46AC-A2B2-95BF8F6CED82}" type="presParOf" srcId="{570725DA-E9DF-420A-8853-7E493B5253EF}" destId="{83145640-5BF1-47E0-9C95-032D6D98F869}" srcOrd="4" destOrd="0" presId="urn:microsoft.com/office/officeart/2016/7/layout/VerticalSolidActionList"/>
    <dgm:cxn modelId="{F883A987-FCA0-44FC-BBE5-57A72ECBB864}" type="presParOf" srcId="{83145640-5BF1-47E0-9C95-032D6D98F869}" destId="{573772DF-1932-474E-B747-D428013B4D2E}" srcOrd="0" destOrd="0" presId="urn:microsoft.com/office/officeart/2016/7/layout/VerticalSolidActionList"/>
    <dgm:cxn modelId="{E7956BE1-5DDA-4BE2-92CF-4FCD781D1C75}" type="presParOf" srcId="{83145640-5BF1-47E0-9C95-032D6D98F869}" destId="{E1593EBA-F342-42CD-91E2-C324C2F8F629}" srcOrd="1" destOrd="0" presId="urn:microsoft.com/office/officeart/2016/7/layout/VerticalSolidActionList"/>
    <dgm:cxn modelId="{3EF3D4F6-149A-4892-A972-10460A892D96}" type="presParOf" srcId="{570725DA-E9DF-420A-8853-7E493B5253EF}" destId="{D4A1088D-1352-436E-9053-25B300E44170}" srcOrd="5" destOrd="0" presId="urn:microsoft.com/office/officeart/2016/7/layout/VerticalSolidActionList"/>
    <dgm:cxn modelId="{94A43962-8468-4EB1-ABAB-17D19D7028FC}" type="presParOf" srcId="{570725DA-E9DF-420A-8853-7E493B5253EF}" destId="{DAA53719-D476-4AF8-B6A5-81B6F3CAD4F4}" srcOrd="6" destOrd="0" presId="urn:microsoft.com/office/officeart/2016/7/layout/VerticalSolidActionList"/>
    <dgm:cxn modelId="{CF753074-8F28-470C-B9B8-7B578CE2803B}" type="presParOf" srcId="{DAA53719-D476-4AF8-B6A5-81B6F3CAD4F4}" destId="{702375FC-1DB0-44A3-B280-3CF7C9FBCE9D}" srcOrd="0" destOrd="0" presId="urn:microsoft.com/office/officeart/2016/7/layout/VerticalSolidActionList"/>
    <dgm:cxn modelId="{ED4F8F23-62E5-46BC-8D83-2F34897311A2}" type="presParOf" srcId="{DAA53719-D476-4AF8-B6A5-81B6F3CAD4F4}" destId="{6DF60B8C-BC52-4443-B2C6-7182BEC8E1A2}" srcOrd="1" destOrd="0" presId="urn:microsoft.com/office/officeart/2016/7/layout/VerticalSolidActionList"/>
    <dgm:cxn modelId="{7D55D126-AFF8-403A-B5EC-16459199D44B}" type="presParOf" srcId="{570725DA-E9DF-420A-8853-7E493B5253EF}" destId="{95C257B1-A941-440D-9DAE-A8CBDCAA5EBE}" srcOrd="7" destOrd="0" presId="urn:microsoft.com/office/officeart/2016/7/layout/VerticalSolidActionList"/>
    <dgm:cxn modelId="{3BEFF401-E98F-4606-80E0-FB3B7EF3B10B}" type="presParOf" srcId="{570725DA-E9DF-420A-8853-7E493B5253EF}" destId="{CA1199FF-B548-4581-81E3-ABE60C92BC7B}" srcOrd="8" destOrd="0" presId="urn:microsoft.com/office/officeart/2016/7/layout/VerticalSolidActionList"/>
    <dgm:cxn modelId="{D5317359-EFC7-4918-B1C2-A47BE1518292}" type="presParOf" srcId="{CA1199FF-B548-4581-81E3-ABE60C92BC7B}" destId="{377EA890-DD22-4505-95F4-A5F6CA1E5FA8}" srcOrd="0" destOrd="0" presId="urn:microsoft.com/office/officeart/2016/7/layout/VerticalSolidActionList"/>
    <dgm:cxn modelId="{F62BC81B-7F51-453B-8319-F5376AFE1DB5}" type="presParOf" srcId="{CA1199FF-B548-4581-81E3-ABE60C92BC7B}" destId="{180FEAE2-E688-4DE9-9F79-437FEDD9B9E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87CFE-6F7F-4B5F-AB34-F492C198071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BA070-FD19-442E-AB31-D5EF26DCBBA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98C00-C7EE-4494-BEE6-E1CD57611F1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Design the micro-scale</a:t>
          </a:r>
          <a:r>
            <a:rPr lang="en-US" altLang="zh-CN" sz="2200" kern="1200">
              <a:latin typeface="Calibri Light" panose="020F0302020204030204"/>
            </a:rPr>
            <a:t>, mobile</a:t>
          </a:r>
          <a:r>
            <a:rPr lang="en-US" altLang="zh-CN" sz="2200" kern="1200"/>
            <a:t> </a:t>
          </a:r>
          <a:r>
            <a:rPr lang="zh-CN" sz="2200" kern="1200"/>
            <a:t>and </a:t>
          </a:r>
          <a:r>
            <a:rPr lang="en-US" altLang="zh-CN" sz="2200" kern="1200">
              <a:latin typeface="Calibri Light" panose="020F0302020204030204"/>
            </a:rPr>
            <a:t>automatically </a:t>
          </a:r>
          <a:r>
            <a:rPr lang="zh-CN" sz="2200" kern="1200"/>
            <a:t>rendering plant</a:t>
          </a:r>
          <a:r>
            <a:rPr lang="en-US" altLang="zh-CN" sz="2200" kern="1200">
              <a:latin typeface="Calibri Light" panose="020F0302020204030204"/>
            </a:rPr>
            <a:t> </a:t>
          </a:r>
          <a:endParaRPr lang="en-US" sz="2200" kern="1200"/>
        </a:p>
      </dsp:txBody>
      <dsp:txXfrm>
        <a:off x="1429899" y="2442"/>
        <a:ext cx="5083704" cy="1238008"/>
      </dsp:txXfrm>
    </dsp:sp>
    <dsp:sp modelId="{32A8BFE2-0CD4-44F8-9561-9415E337271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41018-2181-4186-962E-F74AD68D006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9CD96-DD7E-40E1-B861-333C21CABB14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</a:t>
          </a:r>
          <a:r>
            <a:rPr lang="zh-CN" sz="2200" kern="1200"/>
            <a:t> </a:t>
          </a:r>
          <a:r>
            <a:rPr lang="en-US" sz="2200" kern="1200"/>
            <a:t>CAD</a:t>
          </a:r>
          <a:r>
            <a:rPr lang="zh-CN" sz="2200" kern="1200"/>
            <a:t> </a:t>
          </a:r>
          <a:r>
            <a:rPr lang="en-US" sz="2200" kern="1200"/>
            <a:t>software</a:t>
          </a:r>
          <a:r>
            <a:rPr lang="zh-CN" sz="2200" kern="1200"/>
            <a:t> </a:t>
          </a:r>
          <a:r>
            <a:rPr lang="en-US" sz="2200" kern="1200"/>
            <a:t>to</a:t>
          </a:r>
          <a:r>
            <a:rPr lang="zh-CN" sz="2200" kern="1200"/>
            <a:t> </a:t>
          </a:r>
          <a:r>
            <a:rPr lang="en-US" sz="2200" kern="1200"/>
            <a:t>draw</a:t>
          </a:r>
          <a:r>
            <a:rPr lang="zh-CN" sz="2200" kern="1200"/>
            <a:t> </a:t>
          </a:r>
          <a:r>
            <a:rPr lang="en-US" sz="2200" kern="1200"/>
            <a:t>the overall design </a:t>
          </a:r>
        </a:p>
      </dsp:txBody>
      <dsp:txXfrm>
        <a:off x="1429899" y="1549953"/>
        <a:ext cx="5083704" cy="1238008"/>
      </dsp:txXfrm>
    </dsp:sp>
    <dsp:sp modelId="{8272AF9A-4963-4FB5-8345-F441B481CEFA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7FBD2-474F-4E52-BDC1-D993D5C6BF1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C4B9C-3412-4631-8A99-B6A2C628F77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Simulate working process to validate the design </a:t>
          </a:r>
        </a:p>
      </dsp:txBody>
      <dsp:txXfrm>
        <a:off x="1429899" y="3097464"/>
        <a:ext cx="5083704" cy="1238008"/>
      </dsp:txXfrm>
    </dsp:sp>
    <dsp:sp modelId="{B939FA56-B39E-4999-8BF7-B87FABD6EB7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E68F1-939B-4622-9EFF-07109593330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427DB-1828-4E81-8F7A-E43211A8D08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Conduct </a:t>
          </a:r>
          <a:r>
            <a:rPr lang="en-US" altLang="zh-CN" sz="2200" kern="1200">
              <a:latin typeface="Calibri Light" panose="020F0302020204030204"/>
            </a:rPr>
            <a:t>economic</a:t>
          </a:r>
          <a:r>
            <a:rPr lang="zh-CN" sz="2200" kern="1200"/>
            <a:t> analysis 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F43AE-603D-4647-AE5E-8F06C56905C8}">
      <dsp:nvSpPr>
        <dsp:cNvPr id="0" name=""/>
        <dsp:cNvSpPr/>
      </dsp:nvSpPr>
      <dsp:spPr>
        <a:xfrm>
          <a:off x="0" y="135275"/>
          <a:ext cx="6513603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Project output </a:t>
          </a:r>
          <a:endParaRPr lang="en-US" sz="2300" kern="1200"/>
        </a:p>
      </dsp:txBody>
      <dsp:txXfrm>
        <a:off x="26930" y="162205"/>
        <a:ext cx="6459743" cy="497795"/>
      </dsp:txXfrm>
    </dsp:sp>
    <dsp:sp modelId="{B1E5851F-9B51-4072-A0D7-7B760213DF2B}">
      <dsp:nvSpPr>
        <dsp:cNvPr id="0" name=""/>
        <dsp:cNvSpPr/>
      </dsp:nvSpPr>
      <dsp:spPr>
        <a:xfrm>
          <a:off x="0" y="686930"/>
          <a:ext cx="651360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>
              <a:latin typeface="Calibri Light" panose="020F0302020204030204"/>
            </a:rPr>
            <a:t>Completed </a:t>
          </a:r>
          <a:r>
            <a:rPr lang="zh-CN" sz="1800" kern="1200"/>
            <a:t>requirement </a:t>
          </a:r>
          <a:r>
            <a:rPr lang="en-US" altLang="zh-CN" sz="1800" kern="1200">
              <a:latin typeface="Calibri Light" panose="020F0302020204030204"/>
            </a:rPr>
            <a:t>analysis, TPM and function</a:t>
          </a:r>
          <a:r>
            <a:rPr lang="en-US" altLang="zh-CN" sz="1800" kern="1200"/>
            <a:t> </a:t>
          </a:r>
          <a:r>
            <a:rPr lang="zh-CN" sz="1800" kern="1200"/>
            <a:t>analysis 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>
              <a:latin typeface="Calibri Light" panose="020F0302020204030204"/>
            </a:rPr>
            <a:t>Completed first version of</a:t>
          </a:r>
          <a:r>
            <a:rPr lang="en-US" altLang="zh-CN" sz="1800" kern="1200"/>
            <a:t> </a:t>
          </a:r>
          <a:r>
            <a:rPr lang="zh-CN" sz="1800" kern="1200"/>
            <a:t>design </a:t>
          </a:r>
          <a:endParaRPr lang="en-US" sz="1800" kern="1200"/>
        </a:p>
      </dsp:txBody>
      <dsp:txXfrm>
        <a:off x="0" y="686930"/>
        <a:ext cx="6513603" cy="618930"/>
      </dsp:txXfrm>
    </dsp:sp>
    <dsp:sp modelId="{017A61F0-2864-4C9B-9ED9-E530BE729BC3}">
      <dsp:nvSpPr>
        <dsp:cNvPr id="0" name=""/>
        <dsp:cNvSpPr/>
      </dsp:nvSpPr>
      <dsp:spPr>
        <a:xfrm>
          <a:off x="0" y="1305860"/>
          <a:ext cx="6513603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Communication </a:t>
          </a:r>
          <a:endParaRPr lang="en-US" sz="2300" kern="1200"/>
        </a:p>
      </dsp:txBody>
      <dsp:txXfrm>
        <a:off x="26930" y="1332790"/>
        <a:ext cx="6459743" cy="497795"/>
      </dsp:txXfrm>
    </dsp:sp>
    <dsp:sp modelId="{1A35ACD9-C6E5-452E-9209-F6D9C79135AB}">
      <dsp:nvSpPr>
        <dsp:cNvPr id="0" name=""/>
        <dsp:cNvSpPr/>
      </dsp:nvSpPr>
      <dsp:spPr>
        <a:xfrm>
          <a:off x="0" y="1857515"/>
          <a:ext cx="651360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>
              <a:latin typeface="Calibri Light" panose="020F0302020204030204"/>
            </a:rPr>
            <a:t>Recorded</a:t>
          </a:r>
          <a:r>
            <a:rPr lang="en-US" altLang="zh-CN" sz="1800" kern="1200"/>
            <a:t> </a:t>
          </a:r>
          <a:r>
            <a:rPr lang="zh-CN" sz="1800" kern="1200"/>
            <a:t>communication</a:t>
          </a:r>
          <a:r>
            <a:rPr lang="en-US" altLang="zh-CN" sz="1800" kern="1200">
              <a:latin typeface="Calibri Light" panose="020F0302020204030204"/>
            </a:rPr>
            <a:t> with client</a:t>
          </a:r>
          <a:endParaRPr lang="en-US" sz="1800" kern="1200">
            <a:latin typeface="Calibri Light" panose="020F0302020204030204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>
              <a:latin typeface="Calibri Light" panose="020F0302020204030204"/>
            </a:rPr>
            <a:t>Communicating with ANU PhD and industry experts </a:t>
          </a:r>
          <a:r>
            <a:rPr lang="zh-CN" altLang="en-US" sz="1800" kern="1200">
              <a:latin typeface="Calibri Light" panose="020F0302020204030204"/>
            </a:rPr>
            <a:t> </a:t>
          </a:r>
          <a:endParaRPr lang="en-US" altLang="zh-CN" sz="1800" kern="1200"/>
        </a:p>
      </dsp:txBody>
      <dsp:txXfrm>
        <a:off x="0" y="1857515"/>
        <a:ext cx="6513603" cy="618930"/>
      </dsp:txXfrm>
    </dsp:sp>
    <dsp:sp modelId="{4359A184-C5DD-464A-87F8-2C60650E034D}">
      <dsp:nvSpPr>
        <dsp:cNvPr id="0" name=""/>
        <dsp:cNvSpPr/>
      </dsp:nvSpPr>
      <dsp:spPr>
        <a:xfrm>
          <a:off x="0" y="2476445"/>
          <a:ext cx="6513603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Teamwork </a:t>
          </a:r>
          <a:endParaRPr lang="en-US" sz="2300" kern="1200"/>
        </a:p>
      </dsp:txBody>
      <dsp:txXfrm>
        <a:off x="26930" y="2503375"/>
        <a:ext cx="6459743" cy="497795"/>
      </dsp:txXfrm>
    </dsp:sp>
    <dsp:sp modelId="{0CF8A48F-44DE-4599-83C7-F12C2CEE08C3}">
      <dsp:nvSpPr>
        <dsp:cNvPr id="0" name=""/>
        <dsp:cNvSpPr/>
      </dsp:nvSpPr>
      <dsp:spPr>
        <a:xfrm>
          <a:off x="0" y="3028100"/>
          <a:ext cx="651360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>
              <a:latin typeface="Calibri Light" panose="020F0302020204030204"/>
            </a:rPr>
            <a:t>Created</a:t>
          </a:r>
          <a:r>
            <a:rPr lang="zh-CN" sz="1800" kern="1200"/>
            <a:t> work log for each member 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latin typeface="Calibri Light" panose="020F0302020204030204"/>
            </a:rPr>
            <a:t>Created</a:t>
          </a:r>
          <a:r>
            <a:rPr lang="zh-CN" sz="1800" kern="1200"/>
            <a:t> </a:t>
          </a:r>
          <a:r>
            <a:rPr lang="en-US" sz="1800" kern="1200"/>
            <a:t>task</a:t>
          </a:r>
          <a:r>
            <a:rPr lang="zh-CN" sz="1800" kern="1200"/>
            <a:t> </a:t>
          </a:r>
          <a:r>
            <a:rPr lang="en-US" sz="1800" kern="1200"/>
            <a:t>tracking</a:t>
          </a:r>
          <a:r>
            <a:rPr lang="zh-CN" sz="1800" kern="1200"/>
            <a:t> </a:t>
          </a:r>
          <a:r>
            <a:rPr lang="en-US" sz="1800" kern="1200"/>
            <a:t>file</a:t>
          </a:r>
          <a:r>
            <a:rPr lang="zh-CN" sz="1800" kern="1200"/>
            <a:t> </a:t>
          </a:r>
          <a:endParaRPr lang="en-US" sz="1800" kern="1200"/>
        </a:p>
      </dsp:txBody>
      <dsp:txXfrm>
        <a:off x="0" y="3028100"/>
        <a:ext cx="6513603" cy="618930"/>
      </dsp:txXfrm>
    </dsp:sp>
    <dsp:sp modelId="{12FF91EC-101E-4AE9-B20E-772C1AE97D52}">
      <dsp:nvSpPr>
        <dsp:cNvPr id="0" name=""/>
        <dsp:cNvSpPr/>
      </dsp:nvSpPr>
      <dsp:spPr>
        <a:xfrm>
          <a:off x="0" y="3647030"/>
          <a:ext cx="6513603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Decision making </a:t>
          </a:r>
          <a:endParaRPr lang="en-US" sz="2300" kern="1200"/>
        </a:p>
      </dsp:txBody>
      <dsp:txXfrm>
        <a:off x="26930" y="3673960"/>
        <a:ext cx="6459743" cy="497795"/>
      </dsp:txXfrm>
    </dsp:sp>
    <dsp:sp modelId="{2308E7BD-FAAA-48A7-A2B5-AD45DC01FA08}">
      <dsp:nvSpPr>
        <dsp:cNvPr id="0" name=""/>
        <dsp:cNvSpPr/>
      </dsp:nvSpPr>
      <dsp:spPr>
        <a:xfrm>
          <a:off x="0" y="4198685"/>
          <a:ext cx="651360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>
              <a:latin typeface="Calibri Light" panose="020F0302020204030204"/>
            </a:rPr>
            <a:t>Updated</a:t>
          </a:r>
          <a:r>
            <a:rPr lang="zh-CN" sz="1800" kern="1200"/>
            <a:t> decision log </a:t>
          </a:r>
          <a:endParaRPr lang="en-US" sz="1800" kern="1200"/>
        </a:p>
      </dsp:txBody>
      <dsp:txXfrm>
        <a:off x="0" y="4198685"/>
        <a:ext cx="6513603" cy="380880"/>
      </dsp:txXfrm>
    </dsp:sp>
    <dsp:sp modelId="{D6B2F921-5C7B-4973-8107-3FFC9CDD9F24}">
      <dsp:nvSpPr>
        <dsp:cNvPr id="0" name=""/>
        <dsp:cNvSpPr/>
      </dsp:nvSpPr>
      <dsp:spPr>
        <a:xfrm>
          <a:off x="0" y="4579565"/>
          <a:ext cx="6513603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Others </a:t>
          </a:r>
          <a:endParaRPr lang="en-US" sz="2300" kern="1200"/>
        </a:p>
      </dsp:txBody>
      <dsp:txXfrm>
        <a:off x="26930" y="4606495"/>
        <a:ext cx="6459743" cy="497795"/>
      </dsp:txXfrm>
    </dsp:sp>
    <dsp:sp modelId="{8120EF41-21A1-481F-8A62-C20C7173B0A6}">
      <dsp:nvSpPr>
        <dsp:cNvPr id="0" name=""/>
        <dsp:cNvSpPr/>
      </dsp:nvSpPr>
      <dsp:spPr>
        <a:xfrm>
          <a:off x="0" y="5131220"/>
          <a:ext cx="651360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>
              <a:latin typeface="Calibri Light" panose="020F0302020204030204"/>
            </a:rPr>
            <a:t>Created</a:t>
          </a:r>
          <a:r>
            <a:rPr lang="zh-CN" sz="1800" kern="1200"/>
            <a:t> file</a:t>
          </a:r>
          <a:r>
            <a:rPr lang="en-US" altLang="zh-CN" sz="1800" kern="1200">
              <a:latin typeface="Calibri Light" panose="020F0302020204030204"/>
            </a:rPr>
            <a:t> dictionary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>
              <a:latin typeface="Calibri Light" panose="020F0302020204030204"/>
            </a:rPr>
            <a:t>Scheduling </a:t>
          </a:r>
          <a:r>
            <a:rPr lang="zh-CN" sz="1800" kern="1200"/>
            <a:t>the visit to rendering plant </a:t>
          </a:r>
          <a:endParaRPr lang="en-US" sz="1800" kern="1200"/>
        </a:p>
      </dsp:txBody>
      <dsp:txXfrm>
        <a:off x="0" y="5131220"/>
        <a:ext cx="6513603" cy="618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7835F-EEDA-4D7A-BFD9-780EE2090FF5}">
      <dsp:nvSpPr>
        <dsp:cNvPr id="0" name=""/>
        <dsp:cNvSpPr/>
      </dsp:nvSpPr>
      <dsp:spPr>
        <a:xfrm>
          <a:off x="1302720" y="2557"/>
          <a:ext cx="5210883" cy="11221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285038" rIns="101106" bIns="2850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Receive and deliver energy</a:t>
          </a:r>
        </a:p>
      </dsp:txBody>
      <dsp:txXfrm>
        <a:off x="1302720" y="2557"/>
        <a:ext cx="5210883" cy="1122196"/>
      </dsp:txXfrm>
    </dsp:sp>
    <dsp:sp modelId="{F0892A9D-EE63-4FF5-B68A-09A3645CF6DE}">
      <dsp:nvSpPr>
        <dsp:cNvPr id="0" name=""/>
        <dsp:cNvSpPr/>
      </dsp:nvSpPr>
      <dsp:spPr>
        <a:xfrm>
          <a:off x="0" y="2557"/>
          <a:ext cx="1302720" cy="11221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10848" rIns="68936" bIns="11084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Receive and deliver</a:t>
          </a:r>
        </a:p>
      </dsp:txBody>
      <dsp:txXfrm>
        <a:off x="0" y="2557"/>
        <a:ext cx="1302720" cy="1122196"/>
      </dsp:txXfrm>
    </dsp:sp>
    <dsp:sp modelId="{94B1BD26-402B-45A2-8800-BF63812611D0}">
      <dsp:nvSpPr>
        <dsp:cNvPr id="0" name=""/>
        <dsp:cNvSpPr/>
      </dsp:nvSpPr>
      <dsp:spPr>
        <a:xfrm>
          <a:off x="1302720" y="1192086"/>
          <a:ext cx="5210883" cy="112219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285038" rIns="101106" bIns="2850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Receive a start signal and provide a ready signal</a:t>
          </a:r>
        </a:p>
      </dsp:txBody>
      <dsp:txXfrm>
        <a:off x="1302720" y="1192086"/>
        <a:ext cx="5210883" cy="1122196"/>
      </dsp:txXfrm>
    </dsp:sp>
    <dsp:sp modelId="{D403692E-79A7-4B92-B34E-0C66E1C05250}">
      <dsp:nvSpPr>
        <dsp:cNvPr id="0" name=""/>
        <dsp:cNvSpPr/>
      </dsp:nvSpPr>
      <dsp:spPr>
        <a:xfrm>
          <a:off x="0" y="1192086"/>
          <a:ext cx="1302720" cy="11221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10848" rIns="68936" bIns="11084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Receive</a:t>
          </a:r>
        </a:p>
      </dsp:txBody>
      <dsp:txXfrm>
        <a:off x="0" y="1192086"/>
        <a:ext cx="1302720" cy="1122196"/>
      </dsp:txXfrm>
    </dsp:sp>
    <dsp:sp modelId="{E1593EBA-F342-42CD-91E2-C324C2F8F629}">
      <dsp:nvSpPr>
        <dsp:cNvPr id="0" name=""/>
        <dsp:cNvSpPr/>
      </dsp:nvSpPr>
      <dsp:spPr>
        <a:xfrm>
          <a:off x="1302720" y="2381614"/>
          <a:ext cx="5210883" cy="112219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285038" rIns="101106" bIns="2850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Process insects into meals and oils</a:t>
          </a:r>
        </a:p>
      </dsp:txBody>
      <dsp:txXfrm>
        <a:off x="1302720" y="2381614"/>
        <a:ext cx="5210883" cy="1122196"/>
      </dsp:txXfrm>
    </dsp:sp>
    <dsp:sp modelId="{573772DF-1932-474E-B747-D428013B4D2E}">
      <dsp:nvSpPr>
        <dsp:cNvPr id="0" name=""/>
        <dsp:cNvSpPr/>
      </dsp:nvSpPr>
      <dsp:spPr>
        <a:xfrm>
          <a:off x="0" y="2381614"/>
          <a:ext cx="1302720" cy="11221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10848" rIns="68936" bIns="11084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Process</a:t>
          </a:r>
        </a:p>
      </dsp:txBody>
      <dsp:txXfrm>
        <a:off x="0" y="2381614"/>
        <a:ext cx="1302720" cy="1122196"/>
      </dsp:txXfrm>
    </dsp:sp>
    <dsp:sp modelId="{6DF60B8C-BC52-4443-B2C6-7182BEC8E1A2}">
      <dsp:nvSpPr>
        <dsp:cNvPr id="0" name=""/>
        <dsp:cNvSpPr/>
      </dsp:nvSpPr>
      <dsp:spPr>
        <a:xfrm>
          <a:off x="1302720" y="3571143"/>
          <a:ext cx="5210883" cy="11221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285038" rIns="101106" bIns="2850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Collect the final products</a:t>
          </a:r>
        </a:p>
      </dsp:txBody>
      <dsp:txXfrm>
        <a:off x="1302720" y="3571143"/>
        <a:ext cx="5210883" cy="1122196"/>
      </dsp:txXfrm>
    </dsp:sp>
    <dsp:sp modelId="{702375FC-1DB0-44A3-B280-3CF7C9FBCE9D}">
      <dsp:nvSpPr>
        <dsp:cNvPr id="0" name=""/>
        <dsp:cNvSpPr/>
      </dsp:nvSpPr>
      <dsp:spPr>
        <a:xfrm>
          <a:off x="0" y="3571143"/>
          <a:ext cx="1302720" cy="11221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10848" rIns="68936" bIns="11084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Collect</a:t>
          </a:r>
        </a:p>
      </dsp:txBody>
      <dsp:txXfrm>
        <a:off x="0" y="3571143"/>
        <a:ext cx="1302720" cy="1122196"/>
      </dsp:txXfrm>
    </dsp:sp>
    <dsp:sp modelId="{180FEAE2-E688-4DE9-9F79-437FEDD9B9EF}">
      <dsp:nvSpPr>
        <dsp:cNvPr id="0" name=""/>
        <dsp:cNvSpPr/>
      </dsp:nvSpPr>
      <dsp:spPr>
        <a:xfrm>
          <a:off x="1302720" y="4760671"/>
          <a:ext cx="5210883" cy="112219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285038" rIns="101106" bIns="2850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Control the system automatically</a:t>
          </a:r>
        </a:p>
      </dsp:txBody>
      <dsp:txXfrm>
        <a:off x="1302720" y="4760671"/>
        <a:ext cx="5210883" cy="1122196"/>
      </dsp:txXfrm>
    </dsp:sp>
    <dsp:sp modelId="{377EA890-DD22-4505-95F4-A5F6CA1E5FA8}">
      <dsp:nvSpPr>
        <dsp:cNvPr id="0" name=""/>
        <dsp:cNvSpPr/>
      </dsp:nvSpPr>
      <dsp:spPr>
        <a:xfrm>
          <a:off x="0" y="4760671"/>
          <a:ext cx="1302720" cy="11221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10848" rIns="68936" bIns="11084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Control</a:t>
          </a:r>
        </a:p>
      </dsp:txBody>
      <dsp:txXfrm>
        <a:off x="0" y="4760671"/>
        <a:ext cx="1302720" cy="1122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9A02-E416-AB49-BCE9-870FBB4D707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A0E44-DF46-D24D-B60A-8FA80F93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2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0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7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3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9F11DB-1DAC-466A-97B3-656FF9A61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>
                <a:solidFill>
                  <a:srgbClr val="FFFFFF"/>
                </a:solidFill>
                <a:latin typeface="Arial"/>
                <a:ea typeface="等线 Light"/>
                <a:cs typeface="Calibri Light"/>
              </a:rPr>
              <a:t>Tutorial T3</a:t>
            </a:r>
            <a:br>
              <a:rPr lang="zh-CN" altLang="en-US" sz="2000" dirty="0">
                <a:latin typeface="Arial"/>
                <a:ea typeface="等线 Light"/>
                <a:cs typeface="Calibri Light"/>
              </a:rPr>
            </a:br>
            <a:br>
              <a:rPr lang="zh-CN" altLang="en-US" sz="2000" dirty="0">
                <a:latin typeface="Arial"/>
                <a:ea typeface="等线 Light"/>
                <a:cs typeface="Calibri Light"/>
              </a:rPr>
            </a:br>
            <a:r>
              <a:rPr lang="zh-CN" altLang="en-US" sz="2000" dirty="0">
                <a:solidFill>
                  <a:srgbClr val="FFFFFF"/>
                </a:solidFill>
                <a:latin typeface="Arial"/>
                <a:ea typeface="等线 Light"/>
                <a:cs typeface="Calibri Light"/>
              </a:rPr>
              <a:t>Derek Tan, Andre Oliver </a:t>
            </a:r>
            <a:br>
              <a:rPr lang="zh-CN" altLang="en-US" sz="2000" dirty="0">
                <a:latin typeface="Arial"/>
                <a:ea typeface="等线 Light"/>
                <a:cs typeface="Calibri Light"/>
              </a:rPr>
            </a:br>
            <a:r>
              <a:rPr lang="zh-CN" altLang="en-US" sz="2000" dirty="0">
                <a:solidFill>
                  <a:srgbClr val="FFFFFF"/>
                </a:solidFill>
                <a:latin typeface="Arial"/>
                <a:ea typeface="等线 Light"/>
                <a:cs typeface="Calibri Light"/>
              </a:rPr>
              <a:t>Jessica Ying, Lily Zhang</a:t>
            </a:r>
            <a:endParaRPr lang="zh-CN" altLang="en-US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2DAB24C2-709F-4C67-972B-A8CB01D2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" y="643464"/>
            <a:ext cx="10653604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82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742F-7E5E-4684-B6D2-DC8642CA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567" y="2651124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3D model for our preliminary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6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FBE473EE-D5F2-4A70-856C-FA7512865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06" y="643466"/>
            <a:ext cx="107135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5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4" descr="图片包含 文字, 地图&#10;&#10;已生成极高可信度的说明">
            <a:extLst>
              <a:ext uri="{FF2B5EF4-FFF2-40B4-BE49-F238E27FC236}">
                <a16:creationId xmlns:a16="http://schemas.microsoft.com/office/drawing/2014/main" id="{9C1339F1-4AB5-47B9-8CB5-EB73848E3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53" y="484632"/>
            <a:ext cx="4787294" cy="573328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6F0C8D-B7F8-4E74-B5DA-7812FF3641D9}"/>
              </a:ext>
            </a:extLst>
          </p:cNvPr>
          <p:cNvSpPr txBox="1"/>
          <p:nvPr/>
        </p:nvSpPr>
        <p:spPr>
          <a:xfrm>
            <a:off x="6391903" y="665497"/>
            <a:ext cx="5235490" cy="52292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3200" b="1">
                <a:ea typeface="等线"/>
                <a:cs typeface="Calibri" panose="020F0502020204030204"/>
              </a:rPr>
              <a:t>Decision Procedure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1200" b="1">
              <a:ea typeface="等线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>
                <a:ea typeface="等线"/>
                <a:cs typeface="Calibri" panose="020F0502020204030204"/>
              </a:rPr>
              <a:t>1. Internet search how they works and their cons and pros.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600">
              <a:ea typeface="等线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>
                <a:ea typeface="等线"/>
                <a:cs typeface="Calibri" panose="020F0502020204030204"/>
              </a:rPr>
              <a:t>2. Check the which process is more popular in the market on animal fat extraction processing – the manufactures and the companies who are using the plants.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700">
              <a:ea typeface="等线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>
                <a:ea typeface="等线"/>
                <a:cs typeface="Calibri" panose="020F0502020204030204"/>
              </a:rPr>
              <a:t>3. Evaluate the processing designs by using technical importance ratings.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1000">
              <a:ea typeface="等线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>
                <a:ea typeface="等线"/>
                <a:cs typeface="Calibri" panose="020F0502020204030204"/>
              </a:rPr>
              <a:t>4. Stakeholder opinions, specially our client </a:t>
            </a:r>
            <a:r>
              <a:rPr lang="en-US" altLang="zh-CN" sz="2400" err="1">
                <a:ea typeface="等线"/>
                <a:cs typeface="Calibri" panose="020F0502020204030204"/>
              </a:rPr>
              <a:t>Goterra</a:t>
            </a:r>
            <a:r>
              <a:rPr lang="en-US" altLang="zh-CN" sz="2400">
                <a:ea typeface="等线"/>
                <a:cs typeface="Calibri" panose="020F0502020204030204"/>
              </a:rPr>
              <a:t>.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D90A82-F23A-4176-89E6-ECBF279B1C55}"/>
              </a:ext>
            </a:extLst>
          </p:cNvPr>
          <p:cNvSpPr txBox="1"/>
          <p:nvPr/>
        </p:nvSpPr>
        <p:spPr>
          <a:xfrm>
            <a:off x="1266092" y="6372955"/>
            <a:ext cx="4237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>
                <a:ea typeface="等线"/>
              </a:rPr>
              <a:t>(</a:t>
            </a:r>
            <a:r>
              <a:rPr lang="zh-CN">
                <a:ea typeface="等线"/>
              </a:rPr>
              <a:t>Lipid lore: Oils, fats and waxes</a:t>
            </a:r>
            <a:r>
              <a:rPr lang="en-US" altLang="zh-CN">
                <a:ea typeface="等线"/>
              </a:rPr>
              <a:t>, 2019)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7698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8E9E1-F01D-4DBB-BEDF-FAE88211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b="1">
                <a:ea typeface="等线 Light"/>
                <a:cs typeface="Calibri Light"/>
              </a:rPr>
              <a:t>Experts from Specilist Fields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F2C19-64B0-4F50-A3DC-4E3D02D6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zh-CN" altLang="en-US" sz="3600" b="1">
                <a:ea typeface="等线"/>
                <a:cs typeface="Calibri"/>
              </a:rPr>
              <a:t>Alibaba </a:t>
            </a:r>
            <a:r>
              <a:rPr lang="zh-CN" altLang="en-US">
                <a:ea typeface="等线"/>
                <a:cs typeface="Calibri"/>
              </a:rPr>
              <a:t>– the companies who sell the similar components/products we design in our project.  </a:t>
            </a:r>
          </a:p>
          <a:p>
            <a:r>
              <a:rPr lang="zh-CN" altLang="en-US" sz="3600" b="1">
                <a:ea typeface="等线"/>
                <a:cs typeface="Calibri"/>
              </a:rPr>
              <a:t>RenderTech </a:t>
            </a:r>
            <a:r>
              <a:rPr lang="zh-CN" altLang="en-US">
                <a:ea typeface="等线"/>
                <a:cs typeface="Calibri"/>
              </a:rPr>
              <a:t>– a company who has good experience on designing rendering plant</a:t>
            </a:r>
          </a:p>
          <a:p>
            <a:r>
              <a:rPr lang="zh-CN" altLang="en-US" sz="3600" b="1">
                <a:ea typeface="等线"/>
                <a:cs typeface="Calibri"/>
              </a:rPr>
              <a:t>CAD designers </a:t>
            </a:r>
            <a:r>
              <a:rPr lang="zh-CN" altLang="en-US">
                <a:ea typeface="等线"/>
                <a:cs typeface="Calibri"/>
              </a:rPr>
              <a:t>– support us on drawing details and give feedback on the feasibility of our drawings. </a:t>
            </a:r>
          </a:p>
          <a:p>
            <a:r>
              <a:rPr lang="zh-CN" altLang="en-US" sz="3600" b="1">
                <a:ea typeface="等线"/>
                <a:cs typeface="Calibri"/>
              </a:rPr>
              <a:t>Material and machincal phDs</a:t>
            </a:r>
            <a:r>
              <a:rPr lang="zh-CN" altLang="en-US">
                <a:ea typeface="等线"/>
                <a:cs typeface="Calibri"/>
              </a:rPr>
              <a:t> at ANU– provide us guidance on the design validation.</a:t>
            </a:r>
          </a:p>
          <a:p>
            <a:r>
              <a:rPr lang="zh-CN" altLang="en-US" sz="3500" b="1">
                <a:ea typeface="等线"/>
                <a:cs typeface="Calibri"/>
              </a:rPr>
              <a:t>SouthernMeat </a:t>
            </a:r>
            <a:r>
              <a:rPr lang="zh-CN" altLang="en-US">
                <a:ea typeface="等线"/>
                <a:cs typeface="Calibri"/>
              </a:rPr>
              <a:t>– a company who has a running insect rendering plant.</a:t>
            </a:r>
          </a:p>
          <a:p>
            <a:endParaRPr lang="zh-CN" altLang="en-US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70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片包含 文字&#10;&#10;已生成极高可信度的说明">
            <a:extLst>
              <a:ext uri="{FF2B5EF4-FFF2-40B4-BE49-F238E27FC236}">
                <a16:creationId xmlns:a16="http://schemas.microsoft.com/office/drawing/2014/main" id="{282B21BF-C859-4299-9FEE-05BB0743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76" y="643467"/>
            <a:ext cx="4958248" cy="5571066"/>
          </a:xfrm>
          <a:prstGeom prst="rect">
            <a:avLst/>
          </a:prstGeom>
        </p:spPr>
      </p:pic>
      <p:pic>
        <p:nvPicPr>
          <p:cNvPr id="5" name="图片 6" descr="图片包含 天空, 户外, 道路, 建筑物&#10;&#10;已生成极高可信度的说明">
            <a:extLst>
              <a:ext uri="{FF2B5EF4-FFF2-40B4-BE49-F238E27FC236}">
                <a16:creationId xmlns:a16="http://schemas.microsoft.com/office/drawing/2014/main" id="{A66679E0-F148-4264-9203-4BE03F08D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1" r="-1" b="-1"/>
          <a:stretch/>
        </p:blipFill>
        <p:spPr>
          <a:xfrm>
            <a:off x="6256865" y="1899373"/>
            <a:ext cx="5291667" cy="30592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C6C311B-76E0-46BD-AEA8-141797AF939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ea typeface="等线"/>
              <a:cs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EBFBAA-3AA0-4DF0-9598-634E145101FC}"/>
              </a:ext>
            </a:extLst>
          </p:cNvPr>
          <p:cNvSpPr txBox="1"/>
          <p:nvPr/>
        </p:nvSpPr>
        <p:spPr>
          <a:xfrm>
            <a:off x="8080131" y="509074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(RenderTech, 2019)</a:t>
            </a:r>
          </a:p>
        </p:txBody>
      </p:sp>
    </p:spTree>
    <p:extLst>
      <p:ext uri="{BB962C8B-B14F-4D97-AF65-F5344CB8AC3E}">
        <p14:creationId xmlns:p14="http://schemas.microsoft.com/office/powerpoint/2010/main" val="28762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6E88-F72D-4BAA-893B-BD20BE44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71011"/>
            <a:ext cx="5257803" cy="2427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Question time</a:t>
            </a:r>
            <a:endParaRPr lang="en-US" sz="6000">
              <a:cs typeface="Calibri Light"/>
            </a:endParaRPr>
          </a:p>
        </p:txBody>
      </p:sp>
      <p:pic>
        <p:nvPicPr>
          <p:cNvPr id="4" name="Picture 4" descr="A person in a blue bowl on a table&#10;&#10;Description generated with high confidence">
            <a:extLst>
              <a:ext uri="{FF2B5EF4-FFF2-40B4-BE49-F238E27FC236}">
                <a16:creationId xmlns:a16="http://schemas.microsoft.com/office/drawing/2014/main" id="{FF5C4DE4-B3F5-4CDA-B215-F71B9E2E8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082" r="2" b="2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733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A3D0082-29FA-440E-B96D-916EAF45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ea typeface="等线 Light"/>
                <a:cs typeface="Calibri Light"/>
              </a:rPr>
              <a:t>Scope 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1D06773-8EDA-4C8B-BA42-25A5679A4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17110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321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2A279F-F90E-449E-87F1-56439FA0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ea typeface="等线 Light"/>
                <a:cs typeface="Calibri Light"/>
              </a:rPr>
              <a:t>Actions taken regards to Audit 1 feedback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A76B36-150B-4EC2-A813-C23F8B6811A3}"/>
              </a:ext>
            </a:extLst>
          </p:cNvPr>
          <p:cNvSpPr txBox="1"/>
          <p:nvPr/>
        </p:nvSpPr>
        <p:spPr>
          <a:xfrm>
            <a:off x="6094819" y="471376"/>
            <a:ext cx="601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ea typeface="等线"/>
              <a:cs typeface="Calibri"/>
            </a:endParaRPr>
          </a:p>
        </p:txBody>
      </p:sp>
      <p:graphicFrame>
        <p:nvGraphicFramePr>
          <p:cNvPr id="27" name="文本框 2">
            <a:extLst>
              <a:ext uri="{FF2B5EF4-FFF2-40B4-BE49-F238E27FC236}">
                <a16:creationId xmlns:a16="http://schemas.microsoft.com/office/drawing/2014/main" id="{CD3AA34E-56D4-47F0-A236-7915C87BE1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69829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6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771AA-424E-4F96-BB99-A7E46EFC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7FE734-3BC4-4A44-B119-E22E170836D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2EC4D-4C32-4374-A37F-C58BA65F4F6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AB7979-EF90-4B8E-8120-8C8344F8D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20094"/>
              </p:ext>
            </p:extLst>
          </p:nvPr>
        </p:nvGraphicFramePr>
        <p:xfrm>
          <a:off x="320040" y="2662899"/>
          <a:ext cx="11496830" cy="36916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1931">
                  <a:extLst>
                    <a:ext uri="{9D8B030D-6E8A-4147-A177-3AD203B41FA5}">
                      <a16:colId xmlns:a16="http://schemas.microsoft.com/office/drawing/2014/main" val="1276214131"/>
                    </a:ext>
                  </a:extLst>
                </a:gridCol>
                <a:gridCol w="527651">
                  <a:extLst>
                    <a:ext uri="{9D8B030D-6E8A-4147-A177-3AD203B41FA5}">
                      <a16:colId xmlns:a16="http://schemas.microsoft.com/office/drawing/2014/main" val="2688737719"/>
                    </a:ext>
                  </a:extLst>
                </a:gridCol>
                <a:gridCol w="728773">
                  <a:extLst>
                    <a:ext uri="{9D8B030D-6E8A-4147-A177-3AD203B41FA5}">
                      <a16:colId xmlns:a16="http://schemas.microsoft.com/office/drawing/2014/main" val="2020387306"/>
                    </a:ext>
                  </a:extLst>
                </a:gridCol>
                <a:gridCol w="688865">
                  <a:extLst>
                    <a:ext uri="{9D8B030D-6E8A-4147-A177-3AD203B41FA5}">
                      <a16:colId xmlns:a16="http://schemas.microsoft.com/office/drawing/2014/main" val="1520491151"/>
                    </a:ext>
                  </a:extLst>
                </a:gridCol>
                <a:gridCol w="898629">
                  <a:extLst>
                    <a:ext uri="{9D8B030D-6E8A-4147-A177-3AD203B41FA5}">
                      <a16:colId xmlns:a16="http://schemas.microsoft.com/office/drawing/2014/main" val="3636350242"/>
                    </a:ext>
                  </a:extLst>
                </a:gridCol>
                <a:gridCol w="868581">
                  <a:extLst>
                    <a:ext uri="{9D8B030D-6E8A-4147-A177-3AD203B41FA5}">
                      <a16:colId xmlns:a16="http://schemas.microsoft.com/office/drawing/2014/main" val="10766707"/>
                    </a:ext>
                  </a:extLst>
                </a:gridCol>
                <a:gridCol w="786341">
                  <a:extLst>
                    <a:ext uri="{9D8B030D-6E8A-4147-A177-3AD203B41FA5}">
                      <a16:colId xmlns:a16="http://schemas.microsoft.com/office/drawing/2014/main" val="304576211"/>
                    </a:ext>
                  </a:extLst>
                </a:gridCol>
                <a:gridCol w="734150">
                  <a:extLst>
                    <a:ext uri="{9D8B030D-6E8A-4147-A177-3AD203B41FA5}">
                      <a16:colId xmlns:a16="http://schemas.microsoft.com/office/drawing/2014/main" val="15592654"/>
                    </a:ext>
                  </a:extLst>
                </a:gridCol>
                <a:gridCol w="734150">
                  <a:extLst>
                    <a:ext uri="{9D8B030D-6E8A-4147-A177-3AD203B41FA5}">
                      <a16:colId xmlns:a16="http://schemas.microsoft.com/office/drawing/2014/main" val="428511271"/>
                    </a:ext>
                  </a:extLst>
                </a:gridCol>
                <a:gridCol w="728773">
                  <a:extLst>
                    <a:ext uri="{9D8B030D-6E8A-4147-A177-3AD203B41FA5}">
                      <a16:colId xmlns:a16="http://schemas.microsoft.com/office/drawing/2014/main" val="3087786420"/>
                    </a:ext>
                  </a:extLst>
                </a:gridCol>
                <a:gridCol w="728773">
                  <a:extLst>
                    <a:ext uri="{9D8B030D-6E8A-4147-A177-3AD203B41FA5}">
                      <a16:colId xmlns:a16="http://schemas.microsoft.com/office/drawing/2014/main" val="3301414079"/>
                    </a:ext>
                  </a:extLst>
                </a:gridCol>
                <a:gridCol w="792667">
                  <a:extLst>
                    <a:ext uri="{9D8B030D-6E8A-4147-A177-3AD203B41FA5}">
                      <a16:colId xmlns:a16="http://schemas.microsoft.com/office/drawing/2014/main" val="3792975744"/>
                    </a:ext>
                  </a:extLst>
                </a:gridCol>
                <a:gridCol w="728773">
                  <a:extLst>
                    <a:ext uri="{9D8B030D-6E8A-4147-A177-3AD203B41FA5}">
                      <a16:colId xmlns:a16="http://schemas.microsoft.com/office/drawing/2014/main" val="764627976"/>
                    </a:ext>
                  </a:extLst>
                </a:gridCol>
                <a:gridCol w="728773">
                  <a:extLst>
                    <a:ext uri="{9D8B030D-6E8A-4147-A177-3AD203B41FA5}">
                      <a16:colId xmlns:a16="http://schemas.microsoft.com/office/drawing/2014/main" val="2833822950"/>
                    </a:ext>
                  </a:extLst>
                </a:gridCol>
              </a:tblGrid>
              <a:tr h="384846"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No. of containers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Safety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Stability during transportation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err="1">
                          <a:effectLst/>
                        </a:rPr>
                        <a:t>Assemblability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Energy consumption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Extraction efficiency of oil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Extraction efficiency of protein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Throughput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Meal grain 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Waste management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Rank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3484422"/>
                  </a:ext>
                </a:extLst>
              </a:tr>
              <a:tr h="24231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Cost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1156574"/>
                  </a:ext>
                </a:extLst>
              </a:tr>
              <a:tr h="24231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No. of containers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797302"/>
                  </a:ext>
                </a:extLst>
              </a:tr>
              <a:tr h="24231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Safety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8393808"/>
                  </a:ext>
                </a:extLst>
              </a:tr>
              <a:tr h="45611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Stability during transportation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3596228"/>
                  </a:ext>
                </a:extLst>
              </a:tr>
              <a:tr h="242310">
                <a:tc>
                  <a:txBody>
                    <a:bodyPr/>
                    <a:lstStyle/>
                    <a:p>
                      <a:pPr algn="ctr"/>
                      <a:r>
                        <a:rPr lang="en-US" sz="1400" err="1">
                          <a:effectLst/>
                        </a:rPr>
                        <a:t>Assemblability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9890956"/>
                  </a:ext>
                </a:extLst>
              </a:tr>
              <a:tr h="24231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Energy consumption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0837045"/>
                  </a:ext>
                </a:extLst>
              </a:tr>
              <a:tr h="45611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Extraction efficiency of oil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978564"/>
                  </a:ext>
                </a:extLst>
              </a:tr>
              <a:tr h="45611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Extraction efficiency of protein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0798949"/>
                  </a:ext>
                </a:extLst>
              </a:tr>
              <a:tr h="24231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Throughput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5124995"/>
                  </a:ext>
                </a:extLst>
              </a:tr>
              <a:tr h="24231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Meal grain 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8772276"/>
                  </a:ext>
                </a:extLst>
              </a:tr>
              <a:tr h="24231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Waste management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563719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F3F0E28-02B2-4E16-9EB8-D5328B72C4E9}"/>
              </a:ext>
            </a:extLst>
          </p:cNvPr>
          <p:cNvSpPr txBox="1">
            <a:spLocks/>
          </p:cNvSpPr>
          <p:nvPr/>
        </p:nvSpPr>
        <p:spPr>
          <a:xfrm>
            <a:off x="529339" y="114946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>
                <a:solidFill>
                  <a:schemeClr val="bg1"/>
                </a:solidFill>
                <a:ea typeface="+mj-lt"/>
                <a:cs typeface="+mj-lt"/>
              </a:rPr>
              <a:t>Pairwise analysis</a:t>
            </a:r>
            <a:endParaRPr lang="en-US" sz="300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995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0244C-B29E-403E-9EFA-05AB0FE8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ea typeface="+mj-lt"/>
                <a:cs typeface="+mj-lt"/>
              </a:rPr>
              <a:t>Requirement analysis   </a:t>
            </a: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DBD4-7AC4-44DE-AA01-CAB9A1FF8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400" b="1">
                <a:ea typeface="+mn-lt"/>
                <a:cs typeface="+mn-lt"/>
              </a:rPr>
              <a:t>Safety  </a:t>
            </a:r>
          </a:p>
          <a:p>
            <a:pPr marL="514350" indent="-514350">
              <a:buAutoNum type="arabicPeriod"/>
            </a:pPr>
            <a:r>
              <a:rPr lang="en-US" sz="2400" b="1">
                <a:ea typeface="+mn-lt"/>
                <a:cs typeface="+mn-lt"/>
              </a:rPr>
              <a:t>Extraction efficiency of protein  </a:t>
            </a:r>
          </a:p>
          <a:p>
            <a:pPr marL="514350" indent="-514350">
              <a:buAutoNum type="arabicPeriod"/>
            </a:pPr>
            <a:r>
              <a:rPr lang="en-US" sz="2400" b="1">
                <a:ea typeface="+mn-lt"/>
                <a:cs typeface="+mn-lt"/>
              </a:rPr>
              <a:t>Stability during transportation  </a:t>
            </a:r>
          </a:p>
          <a:p>
            <a:pPr marL="514350" indent="-514350">
              <a:buAutoNum type="arabicPeriod"/>
            </a:pPr>
            <a:r>
              <a:rPr lang="en-US" sz="2400" b="1">
                <a:ea typeface="+mn-lt"/>
                <a:cs typeface="+mn-lt"/>
              </a:rPr>
              <a:t>No. of containers  </a:t>
            </a:r>
          </a:p>
          <a:p>
            <a:pPr marL="514350" indent="-514350">
              <a:buAutoNum type="arabicPeriod"/>
            </a:pPr>
            <a:r>
              <a:rPr lang="en-US" sz="2400" b="1">
                <a:ea typeface="+mn-lt"/>
                <a:cs typeface="+mn-lt"/>
              </a:rPr>
              <a:t>Throughput  </a:t>
            </a:r>
          </a:p>
          <a:p>
            <a:pPr marL="514350" indent="-514350">
              <a:buAutoNum type="arabicPeriod"/>
            </a:pPr>
            <a:r>
              <a:rPr lang="en-US" sz="2400" b="1">
                <a:ea typeface="+mn-lt"/>
                <a:cs typeface="+mn-lt"/>
              </a:rPr>
              <a:t>Construction Cost  </a:t>
            </a:r>
          </a:p>
          <a:p>
            <a:pPr marL="514350" indent="-514350">
              <a:buAutoNum type="arabicPeriod"/>
            </a:pPr>
            <a:r>
              <a:rPr lang="en-US" sz="2200">
                <a:ea typeface="+mn-lt"/>
                <a:cs typeface="+mn-lt"/>
              </a:rPr>
              <a:t>Extraction efficiency of oil  </a:t>
            </a:r>
          </a:p>
          <a:p>
            <a:pPr marL="514350" indent="-514350">
              <a:buAutoNum type="arabicPeriod"/>
            </a:pPr>
            <a:r>
              <a:rPr lang="en-US" sz="2200">
                <a:ea typeface="+mn-lt"/>
                <a:cs typeface="+mn-lt"/>
              </a:rPr>
              <a:t>Meal grain size  </a:t>
            </a:r>
          </a:p>
          <a:p>
            <a:pPr marL="514350" indent="-514350">
              <a:buAutoNum type="arabicPeriod"/>
            </a:pPr>
            <a:r>
              <a:rPr lang="en-US" sz="2200">
                <a:ea typeface="+mn-lt"/>
                <a:cs typeface="+mn-lt"/>
              </a:rPr>
              <a:t>Waste management  </a:t>
            </a:r>
          </a:p>
          <a:p>
            <a:pPr marL="514350" indent="-514350">
              <a:buAutoNum type="arabicPeriod"/>
            </a:pPr>
            <a:r>
              <a:rPr lang="en-US" sz="2200" err="1">
                <a:ea typeface="+mn-lt"/>
                <a:cs typeface="+mn-lt"/>
              </a:rPr>
              <a:t>Assemblability</a:t>
            </a:r>
            <a:endParaRPr lang="en-US" sz="22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200">
                <a:ea typeface="+mn-lt"/>
                <a:cs typeface="+mn-lt"/>
              </a:rPr>
              <a:t>Energy consumption</a:t>
            </a:r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4938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98F44-36FC-42F6-AD71-16FFCBE9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Key Functions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1AF6BCD-BBE5-4594-BC2F-0A7FDE862D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27871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09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4DAD-5CF9-459E-9204-B3C655F9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94" y="97395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Functional analysis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C1BC7C-19FC-42FF-BDFD-568A170E7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1" y="1118545"/>
            <a:ext cx="12074129" cy="549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A0074C-9054-4965-988E-456E9AF00A24}"/>
              </a:ext>
            </a:extLst>
          </p:cNvPr>
          <p:cNvSpPr/>
          <p:nvPr/>
        </p:nvSpPr>
        <p:spPr>
          <a:xfrm>
            <a:off x="5954584" y="4276124"/>
            <a:ext cx="914400" cy="6917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3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0899A-8FF5-4ED3-BB84-BB87A573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145" y="4227331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  <a:ea typeface="+mj-lt"/>
                <a:cs typeface="+mj-lt"/>
              </a:rPr>
              <a:t>Subfunctions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9753AB-73A8-4B1B-90AD-9C670DF37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4" y="508124"/>
            <a:ext cx="11803056" cy="3364984"/>
          </a:xfrm>
          <a:prstGeom prst="rect">
            <a:avLst/>
          </a:prstGeom>
        </p:spPr>
      </p:pic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9399AC5-5600-4687-81D0-3E1E9023D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244" y="5639033"/>
            <a:ext cx="2869404" cy="878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cs typeface="Calibri"/>
              </a:rPr>
              <a:t>Shred the material</a:t>
            </a:r>
          </a:p>
          <a:p>
            <a:pPr algn="ctr"/>
            <a:r>
              <a:rPr lang="en-US" sz="1800">
                <a:solidFill>
                  <a:schemeClr val="bg1"/>
                </a:solidFill>
                <a:cs typeface="Calibri"/>
              </a:rPr>
              <a:t>Remove water</a:t>
            </a:r>
          </a:p>
          <a:p>
            <a:pPr marL="0" indent="0" algn="ctr">
              <a:buNone/>
            </a:pPr>
            <a:endParaRPr lang="en-US" sz="18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2378C3C1-07C7-41B2-9E22-8F6A715BD0DB}"/>
              </a:ext>
            </a:extLst>
          </p:cNvPr>
          <p:cNvSpPr txBox="1">
            <a:spLocks/>
          </p:cNvSpPr>
          <p:nvPr/>
        </p:nvSpPr>
        <p:spPr>
          <a:xfrm>
            <a:off x="5903838" y="5639033"/>
            <a:ext cx="3212647" cy="768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>
                <a:solidFill>
                  <a:schemeClr val="bg1"/>
                </a:solidFill>
                <a:cs typeface="Calibri"/>
              </a:rPr>
              <a:t>Maintain temperature</a:t>
            </a:r>
            <a:endParaRPr lang="en-US"/>
          </a:p>
          <a:p>
            <a:pPr algn="ctr"/>
            <a:r>
              <a:rPr lang="en-US" sz="1800">
                <a:solidFill>
                  <a:schemeClr val="bg1"/>
                </a:solidFill>
                <a:cs typeface="Calibri"/>
              </a:rPr>
              <a:t>Separate fat</a:t>
            </a:r>
          </a:p>
        </p:txBody>
      </p:sp>
    </p:spTree>
    <p:extLst>
      <p:ext uri="{BB962C8B-B14F-4D97-AF65-F5344CB8AC3E}">
        <p14:creationId xmlns:p14="http://schemas.microsoft.com/office/powerpoint/2010/main" val="310193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F490-9231-4FF4-BD7F-E0818E7D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75" y="514414"/>
            <a:ext cx="1373155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TPM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3ABA83-8448-4B10-96EB-A5608FCD6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79405"/>
              </p:ext>
            </p:extLst>
          </p:nvPr>
        </p:nvGraphicFramePr>
        <p:xfrm>
          <a:off x="2211355" y="169697"/>
          <a:ext cx="9591870" cy="6518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660">
                  <a:extLst>
                    <a:ext uri="{9D8B030D-6E8A-4147-A177-3AD203B41FA5}">
                      <a16:colId xmlns:a16="http://schemas.microsoft.com/office/drawing/2014/main" val="2814148659"/>
                    </a:ext>
                  </a:extLst>
                </a:gridCol>
                <a:gridCol w="2741960">
                  <a:extLst>
                    <a:ext uri="{9D8B030D-6E8A-4147-A177-3AD203B41FA5}">
                      <a16:colId xmlns:a16="http://schemas.microsoft.com/office/drawing/2014/main" val="3216693579"/>
                    </a:ext>
                  </a:extLst>
                </a:gridCol>
                <a:gridCol w="638128">
                  <a:extLst>
                    <a:ext uri="{9D8B030D-6E8A-4147-A177-3AD203B41FA5}">
                      <a16:colId xmlns:a16="http://schemas.microsoft.com/office/drawing/2014/main" val="212187170"/>
                    </a:ext>
                  </a:extLst>
                </a:gridCol>
                <a:gridCol w="1086813">
                  <a:extLst>
                    <a:ext uri="{9D8B030D-6E8A-4147-A177-3AD203B41FA5}">
                      <a16:colId xmlns:a16="http://schemas.microsoft.com/office/drawing/2014/main" val="4219094541"/>
                    </a:ext>
                  </a:extLst>
                </a:gridCol>
                <a:gridCol w="4327309">
                  <a:extLst>
                    <a:ext uri="{9D8B030D-6E8A-4147-A177-3AD203B41FA5}">
                      <a16:colId xmlns:a16="http://schemas.microsoft.com/office/drawing/2014/main" val="3750346882"/>
                    </a:ext>
                  </a:extLst>
                </a:gridCol>
              </a:tblGrid>
              <a:tr h="17225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Technical Performance Measure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18242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Int No.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Interest Area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SI Unit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Target Value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Description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227017698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23843"/>
                  </a:ext>
                </a:extLst>
              </a:tr>
              <a:tr h="36604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Input Material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~1176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material set by the client that the unit should be able to process (assuming) per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01093536"/>
                  </a:ext>
                </a:extLst>
              </a:tr>
              <a:tr h="32298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Throughput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kg/s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…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amount of material that will be able to be fed into the system per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2379351"/>
                  </a:ext>
                </a:extLst>
              </a:tr>
              <a:tr h="32298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Breaker Output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~mm^3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20-25mm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Reccomended by render tech to be around the units as described, this is the material that will now undergo processing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000785926"/>
                  </a:ext>
                </a:extLst>
              </a:tr>
              <a:tr h="32298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Pre-Cooker Temperature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90-100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industrial temerpature at which material is heated to partially evaporate the material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568426694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Pre-Cooker Pressure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Psi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10-15 Psi (1)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industrial pressure at which pre-cookers operate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201918363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Evaporator Plant Temperature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C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&gt;100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89436657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Conveyer Throughput (pre-cooked material)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kg/s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Conveys the material from the Precooking Module to the Continuous cooking 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/>
                </a:tc>
                <a:extLst>
                  <a:ext uri="{0D108BD9-81ED-4DB2-BD59-A6C34878D82A}">
                    <a16:rowId xmlns:a16="http://schemas.microsoft.com/office/drawing/2014/main" val="3689140323"/>
                  </a:ext>
                </a:extLst>
              </a:tr>
              <a:tr h="48088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Ventillation Pre-Cooking/CC Phase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m^3/min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~9-15 (3) **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Ventillation of the system will need to be examined to be able to keep the surrounding container temperature low. 4 industrial fans should be able to achieve the ventialltion specified.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262078302"/>
                  </a:ext>
                </a:extLst>
              </a:tr>
              <a:tr h="32298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Continuous Cooker (CC) Temp.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~120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 chamber that rotates through the material, heating and evaporating the remaining water in the material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301434984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Continuous Cooker (CC) Press.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Psi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~145 (2)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 industrial standard using by animal material renderers.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156717251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CC Held Material 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…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91427129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CC Throughput (cooked material)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kg/s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…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138172524"/>
                  </a:ext>
                </a:extLst>
              </a:tr>
              <a:tr h="79668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CC Containter Temperature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&lt;&lt;&lt; 450 (4) **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Set by international bodies, the temperature specified is the </a:t>
                      </a:r>
                      <a:r>
                        <a:rPr lang="en-US" sz="1100" u="none" strike="noStrike" dirty="0" err="1">
                          <a:effectLst/>
                        </a:rPr>
                        <a:t>recognzed</a:t>
                      </a:r>
                      <a:r>
                        <a:rPr lang="en-US" sz="1100" u="none" strike="noStrike" dirty="0">
                          <a:effectLst/>
                        </a:rPr>
                        <a:t> minimum temperature at which </a:t>
                      </a:r>
                      <a:r>
                        <a:rPr lang="en-US" sz="1100" u="none" strike="noStrike" dirty="0" err="1">
                          <a:effectLst/>
                        </a:rPr>
                        <a:t>envirmental</a:t>
                      </a:r>
                      <a:r>
                        <a:rPr lang="en-US" sz="1100" u="none" strike="noStrike" dirty="0">
                          <a:effectLst/>
                        </a:rPr>
                        <a:t> objects may experience combustion. This is therefore the minimum temperature goal, however taking into account the human aspect (</a:t>
                      </a:r>
                      <a:r>
                        <a:rPr lang="en-US" sz="1100" u="none" strike="noStrike" dirty="0" err="1">
                          <a:effectLst/>
                        </a:rPr>
                        <a:t>ie</a:t>
                      </a:r>
                      <a:r>
                        <a:rPr lang="en-US" sz="1100" u="none" strike="noStrike" dirty="0">
                          <a:effectLst/>
                        </a:rPr>
                        <a:t> how vulnerable are humans) we may set this to a lower 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639312150"/>
                  </a:ext>
                </a:extLst>
              </a:tr>
              <a:tr h="48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Percolator Temp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&gt;100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percolator essentially cycle the material (with the water removed) and the liquid fat present, there the </a:t>
                      </a:r>
                      <a:r>
                        <a:rPr lang="en-US" sz="1100" u="none" strike="noStrike" dirty="0" err="1">
                          <a:effectLst/>
                        </a:rPr>
                        <a:t>compnent</a:t>
                      </a:r>
                      <a:r>
                        <a:rPr lang="en-US" sz="1100" u="none" strike="noStrike" dirty="0">
                          <a:effectLst/>
                        </a:rPr>
                        <a:t> cannot be allowed to cool otherwise the animal fats </a:t>
                      </a:r>
                      <a:r>
                        <a:rPr lang="en-US" sz="1100" u="none" strike="noStrike" dirty="0" err="1">
                          <a:effectLst/>
                        </a:rPr>
                        <a:t>presetn</a:t>
                      </a:r>
                      <a:r>
                        <a:rPr lang="en-US" sz="1100" u="none" strike="noStrike" dirty="0">
                          <a:effectLst/>
                        </a:rPr>
                        <a:t> will solidify.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193972417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Percolator Volume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m^3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…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940865375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Percolater throughput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kg/s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…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795918143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Seperation Material Temp.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&gt;100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805684446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Decanter Throughput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kg/s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…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437170402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Seperator Throughput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kg/s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…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910730195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Fat-Press Throuput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Kg/s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…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692271428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Seperation Chamber Temp./Press.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C/Psi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&lt;&lt;&lt; 450 (4)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 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811175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35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137770BFC9914284C650A217C254A3" ma:contentTypeVersion="2" ma:contentTypeDescription="Create a new document." ma:contentTypeScope="" ma:versionID="19a497a630e39a857cf7533b14a8afff">
  <xsd:schema xmlns:xsd="http://www.w3.org/2001/XMLSchema" xmlns:xs="http://www.w3.org/2001/XMLSchema" xmlns:p="http://schemas.microsoft.com/office/2006/metadata/properties" xmlns:ns2="9401343b-181c-4122-8b2c-e63f5991c204" targetNamespace="http://schemas.microsoft.com/office/2006/metadata/properties" ma:root="true" ma:fieldsID="24827adea8e9d9595e73dbf1ba33194a" ns2:_="">
    <xsd:import namespace="9401343b-181c-4122-8b2c-e63f5991c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1343b-181c-4122-8b2c-e63f5991c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39E6E1-DFC6-4CC2-B9CF-91162B026B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01343b-181c-4122-8b2c-e63f5991c2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4C1CA7-3A85-48CE-9075-0F10C4ECAE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409A9F-8D32-44CE-8F5E-39F8779569D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9401343b-181c-4122-8b2c-e63f5991c20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1135</Words>
  <Application>Microsoft Office PowerPoint</Application>
  <PresentationFormat>Widescreen</PresentationFormat>
  <Paragraphs>342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Office Theme</vt:lpstr>
      <vt:lpstr>Tutorial T3  Derek Tan, Andre Oliver  Jessica Ying, Lily Zhang</vt:lpstr>
      <vt:lpstr>Scope </vt:lpstr>
      <vt:lpstr>Actions taken regards to Audit 1 feedback</vt:lpstr>
      <vt:lpstr>Requirement analysis</vt:lpstr>
      <vt:lpstr>Requirement analysis   </vt:lpstr>
      <vt:lpstr>Key Functions</vt:lpstr>
      <vt:lpstr>Functional analysis</vt:lpstr>
      <vt:lpstr>Subfunctions</vt:lpstr>
      <vt:lpstr>TPM</vt:lpstr>
      <vt:lpstr>3D model for our preliminary design</vt:lpstr>
      <vt:lpstr>PowerPoint Presentation</vt:lpstr>
      <vt:lpstr>PowerPoint Presentation</vt:lpstr>
      <vt:lpstr>Experts from Specilist Fields</vt:lpstr>
      <vt:lpstr>PowerPoint Presentation</vt:lpstr>
      <vt:lpstr>Question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Inset Farming</dc:title>
  <dc:creator>Haoxuan Tan</dc:creator>
  <cp:lastModifiedBy>Theo Olivier</cp:lastModifiedBy>
  <cp:revision>6</cp:revision>
  <dcterms:created xsi:type="dcterms:W3CDTF">2019-08-06T07:03:58Z</dcterms:created>
  <dcterms:modified xsi:type="dcterms:W3CDTF">2019-08-30T03:15:50Z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0x01010009137770BFC9914284C650A217C254A3</vt:lpwstr>
  </property>
</Properties>
</file>