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97912-8A75-C98A-2271-691695DA6B49}" v="313" dt="2020-06-12T18:25:07.456"/>
    <p1510:client id="{E78339FA-DDC4-551D-003B-77C7F4DD4140}" v="33" dt="2020-06-12T18:53:2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428D4-9F3F-4285-80DE-AA6F32F1FB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69FC3E-DA5B-455F-81AF-6193F506E494}">
      <dgm:prSet/>
      <dgm:spPr/>
      <dgm:t>
        <a:bodyPr/>
        <a:lstStyle/>
        <a:p>
          <a:r>
            <a:rPr lang="en-US" dirty="0"/>
            <a:t>1.Topic</a:t>
          </a:r>
        </a:p>
      </dgm:t>
    </dgm:pt>
    <dgm:pt modelId="{A11A3A10-752B-4319-A01D-E80039895254}" type="parTrans" cxnId="{FF99BC4B-CDC0-4889-9207-5B9CACD8FD8E}">
      <dgm:prSet/>
      <dgm:spPr/>
      <dgm:t>
        <a:bodyPr/>
        <a:lstStyle/>
        <a:p>
          <a:endParaRPr lang="en-US"/>
        </a:p>
      </dgm:t>
    </dgm:pt>
    <dgm:pt modelId="{6221136B-7A5B-4B41-8EE7-3ED9FE74ED12}" type="sibTrans" cxnId="{FF99BC4B-CDC0-4889-9207-5B9CACD8FD8E}">
      <dgm:prSet/>
      <dgm:spPr/>
      <dgm:t>
        <a:bodyPr/>
        <a:lstStyle/>
        <a:p>
          <a:endParaRPr lang="en-US"/>
        </a:p>
      </dgm:t>
    </dgm:pt>
    <dgm:pt modelId="{DC9ABAE2-8BFA-41FD-8593-91DA482D8BF9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2</a:t>
          </a:r>
          <a:r>
            <a:rPr lang="en-US" dirty="0"/>
            <a:t>.Summary</a:t>
          </a:r>
        </a:p>
      </dgm:t>
    </dgm:pt>
    <dgm:pt modelId="{F3FF8B2D-D52E-4966-A926-66C87E7176C2}" type="parTrans" cxnId="{79F435F9-4EEF-466A-8D94-720774109A88}">
      <dgm:prSet/>
      <dgm:spPr/>
      <dgm:t>
        <a:bodyPr/>
        <a:lstStyle/>
        <a:p>
          <a:endParaRPr lang="en-US"/>
        </a:p>
      </dgm:t>
    </dgm:pt>
    <dgm:pt modelId="{2C29D1B8-262B-4FE1-9E84-775D8E02936E}" type="sibTrans" cxnId="{79F435F9-4EEF-466A-8D94-720774109A88}">
      <dgm:prSet/>
      <dgm:spPr/>
      <dgm:t>
        <a:bodyPr/>
        <a:lstStyle/>
        <a:p>
          <a:endParaRPr lang="en-US"/>
        </a:p>
      </dgm:t>
    </dgm:pt>
    <dgm:pt modelId="{48C1C5D7-A357-481F-9190-2022F0497F88}">
      <dgm:prSet/>
      <dgm:spPr/>
      <dgm:t>
        <a:bodyPr/>
        <a:lstStyle/>
        <a:p>
          <a:r>
            <a:rPr lang="en-US" dirty="0"/>
            <a:t>Goal</a:t>
          </a:r>
        </a:p>
      </dgm:t>
    </dgm:pt>
    <dgm:pt modelId="{7918A328-DBFC-4521-A3DB-1428314A6AAA}" type="parTrans" cxnId="{ABAF6F2B-4572-4AFC-8424-FF6ED84B0179}">
      <dgm:prSet/>
      <dgm:spPr/>
      <dgm:t>
        <a:bodyPr/>
        <a:lstStyle/>
        <a:p>
          <a:endParaRPr lang="en-US"/>
        </a:p>
      </dgm:t>
    </dgm:pt>
    <dgm:pt modelId="{007C04FB-1855-4B80-A36C-6D1D33249A4B}" type="sibTrans" cxnId="{ABAF6F2B-4572-4AFC-8424-FF6ED84B0179}">
      <dgm:prSet/>
      <dgm:spPr/>
      <dgm:t>
        <a:bodyPr/>
        <a:lstStyle/>
        <a:p>
          <a:endParaRPr lang="en-US"/>
        </a:p>
      </dgm:t>
    </dgm:pt>
    <dgm:pt modelId="{3A5C0304-740F-4BF1-B7DA-F7A097317CC0}">
      <dgm:prSet/>
      <dgm:spPr/>
      <dgm:t>
        <a:bodyPr/>
        <a:lstStyle/>
        <a:p>
          <a:r>
            <a:rPr lang="en-US" dirty="0"/>
            <a:t>Main stages in accomplishment of the project:</a:t>
          </a:r>
        </a:p>
      </dgm:t>
    </dgm:pt>
    <dgm:pt modelId="{47FFCB74-1476-4936-BF81-73C1351F760A}" type="parTrans" cxnId="{A63CD563-C195-4366-8F5B-907904D76C2E}">
      <dgm:prSet/>
      <dgm:spPr/>
      <dgm:t>
        <a:bodyPr/>
        <a:lstStyle/>
        <a:p>
          <a:endParaRPr lang="en-US"/>
        </a:p>
      </dgm:t>
    </dgm:pt>
    <dgm:pt modelId="{70D93485-9B5C-4119-98A3-5096A54CD98C}" type="sibTrans" cxnId="{A63CD563-C195-4366-8F5B-907904D76C2E}">
      <dgm:prSet/>
      <dgm:spPr/>
      <dgm:t>
        <a:bodyPr/>
        <a:lstStyle/>
        <a:p>
          <a:endParaRPr lang="en-US"/>
        </a:p>
      </dgm:t>
    </dgm:pt>
    <dgm:pt modelId="{073CDAC7-6B34-402B-BB29-E10B4932A9F9}">
      <dgm:prSet/>
      <dgm:spPr/>
      <dgm:t>
        <a:bodyPr/>
        <a:lstStyle/>
        <a:p>
          <a:r>
            <a:rPr lang="en-US" dirty="0"/>
            <a:t>Planning</a:t>
          </a:r>
        </a:p>
      </dgm:t>
    </dgm:pt>
    <dgm:pt modelId="{86C96D19-1EDA-4A99-9299-B0FA6B0602CE}" type="parTrans" cxnId="{0986361F-45C7-4612-BE9E-377B0D837FC4}">
      <dgm:prSet/>
      <dgm:spPr/>
      <dgm:t>
        <a:bodyPr/>
        <a:lstStyle/>
        <a:p>
          <a:endParaRPr lang="en-US"/>
        </a:p>
      </dgm:t>
    </dgm:pt>
    <dgm:pt modelId="{69348214-B4E3-43A3-8D90-CB9C33B01FE3}" type="sibTrans" cxnId="{0986361F-45C7-4612-BE9E-377B0D837FC4}">
      <dgm:prSet/>
      <dgm:spPr/>
      <dgm:t>
        <a:bodyPr/>
        <a:lstStyle/>
        <a:p>
          <a:endParaRPr lang="en-US"/>
        </a:p>
      </dgm:t>
    </dgm:pt>
    <dgm:pt modelId="{E73C1139-4FDF-4637-9B05-DD58B615CEEB}">
      <dgm:prSet/>
      <dgm:spPr/>
      <dgm:t>
        <a:bodyPr/>
        <a:lstStyle/>
        <a:p>
          <a:r>
            <a:rPr lang="en-US" dirty="0"/>
            <a:t>Realization</a:t>
          </a:r>
        </a:p>
      </dgm:t>
    </dgm:pt>
    <dgm:pt modelId="{69000497-7DF0-4CE3-AB53-330E3FFB3848}" type="parTrans" cxnId="{FCF661B7-1A36-468B-B421-F2EE4B1A8A01}">
      <dgm:prSet/>
      <dgm:spPr/>
      <dgm:t>
        <a:bodyPr/>
        <a:lstStyle/>
        <a:p>
          <a:endParaRPr lang="en-US"/>
        </a:p>
      </dgm:t>
    </dgm:pt>
    <dgm:pt modelId="{C6BC49B1-1B96-400C-A192-EC02DE6DD96C}" type="sibTrans" cxnId="{FCF661B7-1A36-468B-B421-F2EE4B1A8A01}">
      <dgm:prSet/>
      <dgm:spPr/>
      <dgm:t>
        <a:bodyPr/>
        <a:lstStyle/>
        <a:p>
          <a:endParaRPr lang="en-US"/>
        </a:p>
      </dgm:t>
    </dgm:pt>
    <dgm:pt modelId="{53E09660-600F-41FC-972E-D0CE3F4554F9}">
      <dgm:prSet/>
      <dgm:spPr/>
      <dgm:t>
        <a:bodyPr/>
        <a:lstStyle/>
        <a:p>
          <a:r>
            <a:rPr lang="en-US" dirty="0"/>
            <a:t>Level of difficulty main problems during realization:</a:t>
          </a:r>
        </a:p>
      </dgm:t>
    </dgm:pt>
    <dgm:pt modelId="{32910343-D93D-4F16-B54F-E2DE2C08594D}" type="parTrans" cxnId="{7DB36EEB-1835-4B3E-883D-88AF6D5C06F5}">
      <dgm:prSet/>
      <dgm:spPr/>
      <dgm:t>
        <a:bodyPr/>
        <a:lstStyle/>
        <a:p>
          <a:endParaRPr lang="en-US"/>
        </a:p>
      </dgm:t>
    </dgm:pt>
    <dgm:pt modelId="{A9B80282-5DB2-45E6-BE35-E091FAF12D63}" type="sibTrans" cxnId="{7DB36EEB-1835-4B3E-883D-88AF6D5C06F5}">
      <dgm:prSet/>
      <dgm:spPr/>
      <dgm:t>
        <a:bodyPr/>
        <a:lstStyle/>
        <a:p>
          <a:endParaRPr lang="en-US"/>
        </a:p>
      </dgm:t>
    </dgm:pt>
    <dgm:pt modelId="{FFC41DDF-46C3-4390-9DA1-9E6BF9F497F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3.Going through the code</a:t>
          </a:r>
          <a:endParaRPr lang="en-US" dirty="0"/>
        </a:p>
      </dgm:t>
    </dgm:pt>
    <dgm:pt modelId="{DE750DC4-632F-4600-9C7E-7F03BDA64B5D}" type="parTrans" cxnId="{A863F968-E929-47B7-A56D-58428C7B3CAB}">
      <dgm:prSet/>
      <dgm:spPr/>
      <dgm:t>
        <a:bodyPr/>
        <a:lstStyle/>
        <a:p>
          <a:endParaRPr lang="en-US"/>
        </a:p>
      </dgm:t>
    </dgm:pt>
    <dgm:pt modelId="{3B7BDC71-A329-460C-8E05-A07B02765E59}" type="sibTrans" cxnId="{A863F968-E929-47B7-A56D-58428C7B3CAB}">
      <dgm:prSet/>
      <dgm:spPr/>
      <dgm:t>
        <a:bodyPr/>
        <a:lstStyle/>
        <a:p>
          <a:endParaRPr lang="en-US"/>
        </a:p>
      </dgm:t>
    </dgm:pt>
    <dgm:pt modelId="{F0759A01-14B5-4E8F-925A-80A6F8A31DB5}" type="pres">
      <dgm:prSet presAssocID="{AFB428D4-9F3F-4285-80DE-AA6F32F1FB62}" presName="linear" presStyleCnt="0">
        <dgm:presLayoutVars>
          <dgm:dir/>
          <dgm:animLvl val="lvl"/>
          <dgm:resizeHandles val="exact"/>
        </dgm:presLayoutVars>
      </dgm:prSet>
      <dgm:spPr/>
    </dgm:pt>
    <dgm:pt modelId="{97A0FCF6-AD06-4AE1-AAC2-7DC468DC602C}" type="pres">
      <dgm:prSet presAssocID="{9669FC3E-DA5B-455F-81AF-6193F506E494}" presName="parentLin" presStyleCnt="0"/>
      <dgm:spPr/>
    </dgm:pt>
    <dgm:pt modelId="{D3CEB85E-D8E5-4CFC-AA34-7963407163D1}" type="pres">
      <dgm:prSet presAssocID="{9669FC3E-DA5B-455F-81AF-6193F506E494}" presName="parentLeftMargin" presStyleLbl="node1" presStyleIdx="0" presStyleCnt="3"/>
      <dgm:spPr/>
    </dgm:pt>
    <dgm:pt modelId="{AA2DCEFD-61D2-44F5-89B5-D9FDF9BEB56D}" type="pres">
      <dgm:prSet presAssocID="{9669FC3E-DA5B-455F-81AF-6193F506E4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E36099-7C8B-4F6B-83BC-54AAF9F35F0D}" type="pres">
      <dgm:prSet presAssocID="{9669FC3E-DA5B-455F-81AF-6193F506E494}" presName="negativeSpace" presStyleCnt="0"/>
      <dgm:spPr/>
    </dgm:pt>
    <dgm:pt modelId="{2AE50F22-7371-42BE-8445-7E3DDBCA3340}" type="pres">
      <dgm:prSet presAssocID="{9669FC3E-DA5B-455F-81AF-6193F506E494}" presName="childText" presStyleLbl="conFgAcc1" presStyleIdx="0" presStyleCnt="3">
        <dgm:presLayoutVars>
          <dgm:bulletEnabled val="1"/>
        </dgm:presLayoutVars>
      </dgm:prSet>
      <dgm:spPr/>
    </dgm:pt>
    <dgm:pt modelId="{739C0C7D-E271-497F-92C0-B0700FC1F4BB}" type="pres">
      <dgm:prSet presAssocID="{6221136B-7A5B-4B41-8EE7-3ED9FE74ED12}" presName="spaceBetweenRectangles" presStyleCnt="0"/>
      <dgm:spPr/>
    </dgm:pt>
    <dgm:pt modelId="{97E38624-B7D9-47DD-B101-CC8012DEDFEC}" type="pres">
      <dgm:prSet presAssocID="{DC9ABAE2-8BFA-41FD-8593-91DA482D8BF9}" presName="parentLin" presStyleCnt="0"/>
      <dgm:spPr/>
    </dgm:pt>
    <dgm:pt modelId="{CB8140DB-7EE5-4B9E-8D08-0AB77A969119}" type="pres">
      <dgm:prSet presAssocID="{DC9ABAE2-8BFA-41FD-8593-91DA482D8BF9}" presName="parentLeftMargin" presStyleLbl="node1" presStyleIdx="0" presStyleCnt="3"/>
      <dgm:spPr/>
    </dgm:pt>
    <dgm:pt modelId="{C96F06AB-3845-4E60-87B4-6D6D0A84ECB6}" type="pres">
      <dgm:prSet presAssocID="{DC9ABAE2-8BFA-41FD-8593-91DA482D8B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81CA60-54B9-48FD-A5EA-3543FADA73A0}" type="pres">
      <dgm:prSet presAssocID="{DC9ABAE2-8BFA-41FD-8593-91DA482D8BF9}" presName="negativeSpace" presStyleCnt="0"/>
      <dgm:spPr/>
    </dgm:pt>
    <dgm:pt modelId="{B02BAF79-CDF6-4D15-84D2-C7399F037DCB}" type="pres">
      <dgm:prSet presAssocID="{DC9ABAE2-8BFA-41FD-8593-91DA482D8BF9}" presName="childText" presStyleLbl="conFgAcc1" presStyleIdx="1" presStyleCnt="3">
        <dgm:presLayoutVars>
          <dgm:bulletEnabled val="1"/>
        </dgm:presLayoutVars>
      </dgm:prSet>
      <dgm:spPr/>
    </dgm:pt>
    <dgm:pt modelId="{10080EFC-28D8-481D-93C8-3D719E6396F4}" type="pres">
      <dgm:prSet presAssocID="{2C29D1B8-262B-4FE1-9E84-775D8E02936E}" presName="spaceBetweenRectangles" presStyleCnt="0"/>
      <dgm:spPr/>
    </dgm:pt>
    <dgm:pt modelId="{6C29CECF-916B-4FB0-979D-91154E901D0F}" type="pres">
      <dgm:prSet presAssocID="{FFC41DDF-46C3-4390-9DA1-9E6BF9F497FB}" presName="parentLin" presStyleCnt="0"/>
      <dgm:spPr/>
    </dgm:pt>
    <dgm:pt modelId="{EA8D6146-44E5-4465-AA70-17BED45F9FC3}" type="pres">
      <dgm:prSet presAssocID="{FFC41DDF-46C3-4390-9DA1-9E6BF9F497FB}" presName="parentLeftMargin" presStyleLbl="node1" presStyleIdx="1" presStyleCnt="3"/>
      <dgm:spPr/>
    </dgm:pt>
    <dgm:pt modelId="{36129E6C-AACC-4E4B-A140-BBBE720A3A69}" type="pres">
      <dgm:prSet presAssocID="{FFC41DDF-46C3-4390-9DA1-9E6BF9F497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20CF2F7-0314-43D7-9B3C-8FB314317A8D}" type="pres">
      <dgm:prSet presAssocID="{FFC41DDF-46C3-4390-9DA1-9E6BF9F497FB}" presName="negativeSpace" presStyleCnt="0"/>
      <dgm:spPr/>
    </dgm:pt>
    <dgm:pt modelId="{BCD74245-366E-4757-9D71-77E2D6F06C57}" type="pres">
      <dgm:prSet presAssocID="{FFC41DDF-46C3-4390-9DA1-9E6BF9F497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C3C108-957C-464F-AD26-D2A26321A474}" type="presOf" srcId="{53E09660-600F-41FC-972E-D0CE3F4554F9}" destId="{B02BAF79-CDF6-4D15-84D2-C7399F037DCB}" srcOrd="0" destOrd="4" presId="urn:microsoft.com/office/officeart/2005/8/layout/list1"/>
    <dgm:cxn modelId="{5D674D0B-F22E-4ABD-BC93-7F46DC7BC628}" type="presOf" srcId="{DC9ABAE2-8BFA-41FD-8593-91DA482D8BF9}" destId="{C96F06AB-3845-4E60-87B4-6D6D0A84ECB6}" srcOrd="1" destOrd="0" presId="urn:microsoft.com/office/officeart/2005/8/layout/list1"/>
    <dgm:cxn modelId="{0986361F-45C7-4612-BE9E-377B0D837FC4}" srcId="{DC9ABAE2-8BFA-41FD-8593-91DA482D8BF9}" destId="{073CDAC7-6B34-402B-BB29-E10B4932A9F9}" srcOrd="2" destOrd="0" parTransId="{86C96D19-1EDA-4A99-9299-B0FA6B0602CE}" sibTransId="{69348214-B4E3-43A3-8D90-CB9C33B01FE3}"/>
    <dgm:cxn modelId="{ABAF6F2B-4572-4AFC-8424-FF6ED84B0179}" srcId="{DC9ABAE2-8BFA-41FD-8593-91DA482D8BF9}" destId="{48C1C5D7-A357-481F-9190-2022F0497F88}" srcOrd="0" destOrd="0" parTransId="{7918A328-DBFC-4521-A3DB-1428314A6AAA}" sibTransId="{007C04FB-1855-4B80-A36C-6D1D33249A4B}"/>
    <dgm:cxn modelId="{83E36543-1D0E-496F-A1C4-B8E344061808}" type="presOf" srcId="{DC9ABAE2-8BFA-41FD-8593-91DA482D8BF9}" destId="{CB8140DB-7EE5-4B9E-8D08-0AB77A969119}" srcOrd="0" destOrd="0" presId="urn:microsoft.com/office/officeart/2005/8/layout/list1"/>
    <dgm:cxn modelId="{A63CD563-C195-4366-8F5B-907904D76C2E}" srcId="{DC9ABAE2-8BFA-41FD-8593-91DA482D8BF9}" destId="{3A5C0304-740F-4BF1-B7DA-F7A097317CC0}" srcOrd="1" destOrd="0" parTransId="{47FFCB74-1476-4936-BF81-73C1351F760A}" sibTransId="{70D93485-9B5C-4119-98A3-5096A54CD98C}"/>
    <dgm:cxn modelId="{2915BB47-76B9-4F08-81D6-E2397D1B2C59}" type="presOf" srcId="{073CDAC7-6B34-402B-BB29-E10B4932A9F9}" destId="{B02BAF79-CDF6-4D15-84D2-C7399F037DCB}" srcOrd="0" destOrd="2" presId="urn:microsoft.com/office/officeart/2005/8/layout/list1"/>
    <dgm:cxn modelId="{A863F968-E929-47B7-A56D-58428C7B3CAB}" srcId="{AFB428D4-9F3F-4285-80DE-AA6F32F1FB62}" destId="{FFC41DDF-46C3-4390-9DA1-9E6BF9F497FB}" srcOrd="2" destOrd="0" parTransId="{DE750DC4-632F-4600-9C7E-7F03BDA64B5D}" sibTransId="{3B7BDC71-A329-460C-8E05-A07B02765E59}"/>
    <dgm:cxn modelId="{FF99BC4B-CDC0-4889-9207-5B9CACD8FD8E}" srcId="{AFB428D4-9F3F-4285-80DE-AA6F32F1FB62}" destId="{9669FC3E-DA5B-455F-81AF-6193F506E494}" srcOrd="0" destOrd="0" parTransId="{A11A3A10-752B-4319-A01D-E80039895254}" sibTransId="{6221136B-7A5B-4B41-8EE7-3ED9FE74ED12}"/>
    <dgm:cxn modelId="{273AD96B-E43F-4DBF-8FCC-D91A9B68E16C}" type="presOf" srcId="{3A5C0304-740F-4BF1-B7DA-F7A097317CC0}" destId="{B02BAF79-CDF6-4D15-84D2-C7399F037DCB}" srcOrd="0" destOrd="1" presId="urn:microsoft.com/office/officeart/2005/8/layout/list1"/>
    <dgm:cxn modelId="{6428DC70-F5A6-4D7B-ABE3-FE03C0C86128}" type="presOf" srcId="{FFC41DDF-46C3-4390-9DA1-9E6BF9F497FB}" destId="{EA8D6146-44E5-4465-AA70-17BED45F9FC3}" srcOrd="0" destOrd="0" presId="urn:microsoft.com/office/officeart/2005/8/layout/list1"/>
    <dgm:cxn modelId="{72F87573-6C53-42C0-804C-BE3BC4D0AB6A}" type="presOf" srcId="{9669FC3E-DA5B-455F-81AF-6193F506E494}" destId="{D3CEB85E-D8E5-4CFC-AA34-7963407163D1}" srcOrd="0" destOrd="0" presId="urn:microsoft.com/office/officeart/2005/8/layout/list1"/>
    <dgm:cxn modelId="{68946375-6F8C-4A67-993F-B5DF7D423E0F}" type="presOf" srcId="{FFC41DDF-46C3-4390-9DA1-9E6BF9F497FB}" destId="{36129E6C-AACC-4E4B-A140-BBBE720A3A69}" srcOrd="1" destOrd="0" presId="urn:microsoft.com/office/officeart/2005/8/layout/list1"/>
    <dgm:cxn modelId="{EBCD747C-E8AC-422B-B28A-153F4C9E2910}" type="presOf" srcId="{E73C1139-4FDF-4637-9B05-DD58B615CEEB}" destId="{B02BAF79-CDF6-4D15-84D2-C7399F037DCB}" srcOrd="0" destOrd="3" presId="urn:microsoft.com/office/officeart/2005/8/layout/list1"/>
    <dgm:cxn modelId="{FCF661B7-1A36-468B-B421-F2EE4B1A8A01}" srcId="{DC9ABAE2-8BFA-41FD-8593-91DA482D8BF9}" destId="{E73C1139-4FDF-4637-9B05-DD58B615CEEB}" srcOrd="3" destOrd="0" parTransId="{69000497-7DF0-4CE3-AB53-330E3FFB3848}" sibTransId="{C6BC49B1-1B96-400C-A192-EC02DE6DD96C}"/>
    <dgm:cxn modelId="{6BDB73C1-8B31-4A30-AE53-075C9B7ED0D2}" type="presOf" srcId="{AFB428D4-9F3F-4285-80DE-AA6F32F1FB62}" destId="{F0759A01-14B5-4E8F-925A-80A6F8A31DB5}" srcOrd="0" destOrd="0" presId="urn:microsoft.com/office/officeart/2005/8/layout/list1"/>
    <dgm:cxn modelId="{0409AFC2-9C64-4992-8A35-9E09AD252710}" type="presOf" srcId="{9669FC3E-DA5B-455F-81AF-6193F506E494}" destId="{AA2DCEFD-61D2-44F5-89B5-D9FDF9BEB56D}" srcOrd="1" destOrd="0" presId="urn:microsoft.com/office/officeart/2005/8/layout/list1"/>
    <dgm:cxn modelId="{1814FBD0-E8D0-473C-BBC3-4FA0AB136F17}" type="presOf" srcId="{48C1C5D7-A357-481F-9190-2022F0497F88}" destId="{B02BAF79-CDF6-4D15-84D2-C7399F037DCB}" srcOrd="0" destOrd="0" presId="urn:microsoft.com/office/officeart/2005/8/layout/list1"/>
    <dgm:cxn modelId="{7DB36EEB-1835-4B3E-883D-88AF6D5C06F5}" srcId="{DC9ABAE2-8BFA-41FD-8593-91DA482D8BF9}" destId="{53E09660-600F-41FC-972E-D0CE3F4554F9}" srcOrd="4" destOrd="0" parTransId="{32910343-D93D-4F16-B54F-E2DE2C08594D}" sibTransId="{A9B80282-5DB2-45E6-BE35-E091FAF12D63}"/>
    <dgm:cxn modelId="{79F435F9-4EEF-466A-8D94-720774109A88}" srcId="{AFB428D4-9F3F-4285-80DE-AA6F32F1FB62}" destId="{DC9ABAE2-8BFA-41FD-8593-91DA482D8BF9}" srcOrd="1" destOrd="0" parTransId="{F3FF8B2D-D52E-4966-A926-66C87E7176C2}" sibTransId="{2C29D1B8-262B-4FE1-9E84-775D8E02936E}"/>
    <dgm:cxn modelId="{B4007AA7-3A5B-49F3-8DAE-072D6CF1F908}" type="presParOf" srcId="{F0759A01-14B5-4E8F-925A-80A6F8A31DB5}" destId="{97A0FCF6-AD06-4AE1-AAC2-7DC468DC602C}" srcOrd="0" destOrd="0" presId="urn:microsoft.com/office/officeart/2005/8/layout/list1"/>
    <dgm:cxn modelId="{8D075221-C0AB-4612-B14C-1D25A9EE6839}" type="presParOf" srcId="{97A0FCF6-AD06-4AE1-AAC2-7DC468DC602C}" destId="{D3CEB85E-D8E5-4CFC-AA34-7963407163D1}" srcOrd="0" destOrd="0" presId="urn:microsoft.com/office/officeart/2005/8/layout/list1"/>
    <dgm:cxn modelId="{B5C74A96-84AE-4A0D-9A0C-DA9C251E12B7}" type="presParOf" srcId="{97A0FCF6-AD06-4AE1-AAC2-7DC468DC602C}" destId="{AA2DCEFD-61D2-44F5-89B5-D9FDF9BEB56D}" srcOrd="1" destOrd="0" presId="urn:microsoft.com/office/officeart/2005/8/layout/list1"/>
    <dgm:cxn modelId="{2A83F377-74F6-4CD6-A61D-D5FC81B223A5}" type="presParOf" srcId="{F0759A01-14B5-4E8F-925A-80A6F8A31DB5}" destId="{0AE36099-7C8B-4F6B-83BC-54AAF9F35F0D}" srcOrd="1" destOrd="0" presId="urn:microsoft.com/office/officeart/2005/8/layout/list1"/>
    <dgm:cxn modelId="{5D20AA4A-5A03-4A6A-8B72-3D6DAF581232}" type="presParOf" srcId="{F0759A01-14B5-4E8F-925A-80A6F8A31DB5}" destId="{2AE50F22-7371-42BE-8445-7E3DDBCA3340}" srcOrd="2" destOrd="0" presId="urn:microsoft.com/office/officeart/2005/8/layout/list1"/>
    <dgm:cxn modelId="{0A4CBDFA-C453-4361-A895-53724C02B393}" type="presParOf" srcId="{F0759A01-14B5-4E8F-925A-80A6F8A31DB5}" destId="{739C0C7D-E271-497F-92C0-B0700FC1F4BB}" srcOrd="3" destOrd="0" presId="urn:microsoft.com/office/officeart/2005/8/layout/list1"/>
    <dgm:cxn modelId="{4E63A1A2-A896-445B-BAD3-F86998EB7F69}" type="presParOf" srcId="{F0759A01-14B5-4E8F-925A-80A6F8A31DB5}" destId="{97E38624-B7D9-47DD-B101-CC8012DEDFEC}" srcOrd="4" destOrd="0" presId="urn:microsoft.com/office/officeart/2005/8/layout/list1"/>
    <dgm:cxn modelId="{04870356-CCE9-4290-94AA-A335867C2223}" type="presParOf" srcId="{97E38624-B7D9-47DD-B101-CC8012DEDFEC}" destId="{CB8140DB-7EE5-4B9E-8D08-0AB77A969119}" srcOrd="0" destOrd="0" presId="urn:microsoft.com/office/officeart/2005/8/layout/list1"/>
    <dgm:cxn modelId="{CDDA5EC5-942F-44FB-868F-717C0AED319E}" type="presParOf" srcId="{97E38624-B7D9-47DD-B101-CC8012DEDFEC}" destId="{C96F06AB-3845-4E60-87B4-6D6D0A84ECB6}" srcOrd="1" destOrd="0" presId="urn:microsoft.com/office/officeart/2005/8/layout/list1"/>
    <dgm:cxn modelId="{BFE648D8-DB12-45DF-87CF-061925196960}" type="presParOf" srcId="{F0759A01-14B5-4E8F-925A-80A6F8A31DB5}" destId="{EB81CA60-54B9-48FD-A5EA-3543FADA73A0}" srcOrd="5" destOrd="0" presId="urn:microsoft.com/office/officeart/2005/8/layout/list1"/>
    <dgm:cxn modelId="{9EFB840D-07A1-4519-8BA4-19984C0F685F}" type="presParOf" srcId="{F0759A01-14B5-4E8F-925A-80A6F8A31DB5}" destId="{B02BAF79-CDF6-4D15-84D2-C7399F037DCB}" srcOrd="6" destOrd="0" presId="urn:microsoft.com/office/officeart/2005/8/layout/list1"/>
    <dgm:cxn modelId="{33DF701B-36D5-498F-97D3-B6C337CF87FE}" type="presParOf" srcId="{F0759A01-14B5-4E8F-925A-80A6F8A31DB5}" destId="{10080EFC-28D8-481D-93C8-3D719E6396F4}" srcOrd="7" destOrd="0" presId="urn:microsoft.com/office/officeart/2005/8/layout/list1"/>
    <dgm:cxn modelId="{58DAC31A-C6F9-4DD1-91A7-B2C352B726A3}" type="presParOf" srcId="{F0759A01-14B5-4E8F-925A-80A6F8A31DB5}" destId="{6C29CECF-916B-4FB0-979D-91154E901D0F}" srcOrd="8" destOrd="0" presId="urn:microsoft.com/office/officeart/2005/8/layout/list1"/>
    <dgm:cxn modelId="{29C7F153-C2AF-46BD-A45D-C325E13DACF6}" type="presParOf" srcId="{6C29CECF-916B-4FB0-979D-91154E901D0F}" destId="{EA8D6146-44E5-4465-AA70-17BED45F9FC3}" srcOrd="0" destOrd="0" presId="urn:microsoft.com/office/officeart/2005/8/layout/list1"/>
    <dgm:cxn modelId="{105A755A-8002-4B17-8D5D-C6ACDF3B5ADE}" type="presParOf" srcId="{6C29CECF-916B-4FB0-979D-91154E901D0F}" destId="{36129E6C-AACC-4E4B-A140-BBBE720A3A69}" srcOrd="1" destOrd="0" presId="urn:microsoft.com/office/officeart/2005/8/layout/list1"/>
    <dgm:cxn modelId="{ADBC3ACA-C84C-496E-A97F-85D7DA44F80B}" type="presParOf" srcId="{F0759A01-14B5-4E8F-925A-80A6F8A31DB5}" destId="{120CF2F7-0314-43D7-9B3C-8FB314317A8D}" srcOrd="9" destOrd="0" presId="urn:microsoft.com/office/officeart/2005/8/layout/list1"/>
    <dgm:cxn modelId="{140D1AD1-31F5-4736-A659-D2B9F58A82C3}" type="presParOf" srcId="{F0759A01-14B5-4E8F-925A-80A6F8A31DB5}" destId="{BCD74245-366E-4757-9D71-77E2D6F06C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50F22-7371-42BE-8445-7E3DDBCA3340}">
      <dsp:nvSpPr>
        <dsp:cNvPr id="0" name=""/>
        <dsp:cNvSpPr/>
      </dsp:nvSpPr>
      <dsp:spPr>
        <a:xfrm>
          <a:off x="0" y="562651"/>
          <a:ext cx="724004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DCEFD-61D2-44F5-89B5-D9FDF9BEB56D}">
      <dsp:nvSpPr>
        <dsp:cNvPr id="0" name=""/>
        <dsp:cNvSpPr/>
      </dsp:nvSpPr>
      <dsp:spPr>
        <a:xfrm>
          <a:off x="362002" y="208411"/>
          <a:ext cx="506803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59" tIns="0" rIns="19155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1.Topic</a:t>
          </a:r>
        </a:p>
      </dsp:txBody>
      <dsp:txXfrm>
        <a:off x="396587" y="242996"/>
        <a:ext cx="4998860" cy="639310"/>
      </dsp:txXfrm>
    </dsp:sp>
    <dsp:sp modelId="{B02BAF79-CDF6-4D15-84D2-C7399F037DCB}">
      <dsp:nvSpPr>
        <dsp:cNvPr id="0" name=""/>
        <dsp:cNvSpPr/>
      </dsp:nvSpPr>
      <dsp:spPr>
        <a:xfrm>
          <a:off x="0" y="1651291"/>
          <a:ext cx="7240043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08" tIns="499872" rIns="56190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Goal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Main stages in accomplishment of the project: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Planning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Realization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Level of difficulty main problems during realization:</a:t>
          </a:r>
        </a:p>
      </dsp:txBody>
      <dsp:txXfrm>
        <a:off x="0" y="1651291"/>
        <a:ext cx="7240043" cy="2948400"/>
      </dsp:txXfrm>
    </dsp:sp>
    <dsp:sp modelId="{C96F06AB-3845-4E60-87B4-6D6D0A84ECB6}">
      <dsp:nvSpPr>
        <dsp:cNvPr id="0" name=""/>
        <dsp:cNvSpPr/>
      </dsp:nvSpPr>
      <dsp:spPr>
        <a:xfrm>
          <a:off x="362002" y="1297051"/>
          <a:ext cx="5068030" cy="7084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59" tIns="0" rIns="19155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2</a:t>
          </a:r>
          <a:r>
            <a:rPr lang="en-US" sz="2400" kern="1200" dirty="0"/>
            <a:t>.Summary</a:t>
          </a:r>
        </a:p>
      </dsp:txBody>
      <dsp:txXfrm>
        <a:off x="396587" y="1331636"/>
        <a:ext cx="4998860" cy="639310"/>
      </dsp:txXfrm>
    </dsp:sp>
    <dsp:sp modelId="{BCD74245-366E-4757-9D71-77E2D6F06C57}">
      <dsp:nvSpPr>
        <dsp:cNvPr id="0" name=""/>
        <dsp:cNvSpPr/>
      </dsp:nvSpPr>
      <dsp:spPr>
        <a:xfrm>
          <a:off x="0" y="5083531"/>
          <a:ext cx="724004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29E6C-AACC-4E4B-A140-BBBE720A3A69}">
      <dsp:nvSpPr>
        <dsp:cNvPr id="0" name=""/>
        <dsp:cNvSpPr/>
      </dsp:nvSpPr>
      <dsp:spPr>
        <a:xfrm>
          <a:off x="362002" y="4729291"/>
          <a:ext cx="5068030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59" tIns="0" rIns="191559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3.Going through the code</a:t>
          </a:r>
          <a:endParaRPr lang="en-US" sz="2400" kern="1200" dirty="0"/>
        </a:p>
      </dsp:txBody>
      <dsp:txXfrm>
        <a:off x="396587" y="4763876"/>
        <a:ext cx="499886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155C2A6-3C26-41B1-8ED2-47485FC17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67CD8-5947-4510-BB36-0D7B56C5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Contents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235EB05-B6A9-4263-A5F7-BCB9B3DDD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591086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94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97D93-FDE9-4729-9598-88690DDB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Topic</a:t>
            </a:r>
          </a:p>
          <a:p>
            <a:pPr algn="r"/>
            <a:endParaRPr lang="en-US"/>
          </a:p>
        </p:txBody>
      </p:sp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2D477-4408-43E3-8566-25770903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76" r="10633" b="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939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5DFB2-7C70-442F-AF98-A46BCF148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A7C9D-6712-427E-A645-5643CC2F1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6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F038-B542-4185-873C-D70DA660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Goal 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1545B6D-E793-4D89-AB9B-5A09254C9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7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4D7A-B66E-442E-BABB-A0639705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Calibri Light"/>
                <a:cs typeface="Calibri Light"/>
              </a:rPr>
              <a:t>Our goal was to create a useful application for creating and taking tests on different subjects.</a:t>
            </a:r>
            <a:endParaRPr lang="en-US" sz="1800">
              <a:ea typeface="+mn-lt"/>
              <a:cs typeface="+mn-lt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87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C16A-57B0-4584-A9A6-DAE6906D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 Main stages in accomplishment of the project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10E033-E113-4195-A1FD-1D5C1D90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" t="6836" r="513" b="9570"/>
          <a:stretch/>
        </p:blipFill>
        <p:spPr>
          <a:xfrm>
            <a:off x="99954" y="49977"/>
            <a:ext cx="12029522" cy="53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7750-8D5F-46E4-B9B4-FEEA551F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Level of difficulty main problems during realization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7BC6F8-D95B-486F-9313-E73485678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96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14D23-5472-40A5-A6D8-46FB2A0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Going through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AB81-0986-4DFB-A410-95CCCDD7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36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A03AA-6AA0-43DF-A4E9-55F53FC6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 for your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0C5BE-CB79-4DBB-8DB1-70637F69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21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Contents </vt:lpstr>
      <vt:lpstr>Topic </vt:lpstr>
      <vt:lpstr>Summary</vt:lpstr>
      <vt:lpstr>Goal </vt:lpstr>
      <vt:lpstr> Main stages in accomplishment of the project</vt:lpstr>
      <vt:lpstr>Level of difficulty main problems during realization</vt:lpstr>
      <vt:lpstr>Going through the code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173</cp:revision>
  <dcterms:created xsi:type="dcterms:W3CDTF">2020-06-12T17:04:06Z</dcterms:created>
  <dcterms:modified xsi:type="dcterms:W3CDTF">2020-06-12T18:56:19Z</dcterms:modified>
</cp:coreProperties>
</file>