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519" r:id="rId3"/>
    <p:sldId id="494" r:id="rId4"/>
    <p:sldId id="491" r:id="rId5"/>
    <p:sldId id="513" r:id="rId6"/>
    <p:sldId id="514" r:id="rId7"/>
    <p:sldId id="512" r:id="rId8"/>
    <p:sldId id="503" r:id="rId9"/>
    <p:sldId id="500" r:id="rId10"/>
    <p:sldId id="498" r:id="rId11"/>
    <p:sldId id="509" r:id="rId12"/>
    <p:sldId id="510" r:id="rId13"/>
    <p:sldId id="508" r:id="rId14"/>
    <p:sldId id="515" r:id="rId15"/>
    <p:sldId id="516" r:id="rId16"/>
    <p:sldId id="501" r:id="rId17"/>
    <p:sldId id="506" r:id="rId18"/>
    <p:sldId id="502" r:id="rId19"/>
    <p:sldId id="517" r:id="rId20"/>
    <p:sldId id="518" r:id="rId21"/>
    <p:sldId id="507" r:id="rId22"/>
    <p:sldId id="511" r:id="rId23"/>
    <p:sldId id="520" r:id="rId24"/>
    <p:sldId id="5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tter" initials="P" lastIdx="1" clrIdx="0">
    <p:extLst>
      <p:ext uri="{19B8F6BF-5375-455C-9EA6-DF929625EA0E}">
        <p15:presenceInfo xmlns:p15="http://schemas.microsoft.com/office/powerpoint/2012/main" userId="Pot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1" autoAdjust="0"/>
    <p:restoredTop sz="95545" autoAdjust="0"/>
  </p:normalViewPr>
  <p:slideViewPr>
    <p:cSldViewPr snapToGrid="0">
      <p:cViewPr varScale="1">
        <p:scale>
          <a:sx n="160" d="100"/>
          <a:sy n="160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5 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dirty="0">
                <a:latin typeface="Courier" pitchFamily="2" charset="0"/>
              </a:rPr>
              <a:t> 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05F0-3E83-427B-9384-EE42B57F1CFD}"/>
              </a:ext>
            </a:extLst>
          </p:cNvPr>
          <p:cNvSpPr/>
          <p:nvPr/>
        </p:nvSpPr>
        <p:spPr>
          <a:xfrm>
            <a:off x="4021584" y="967666"/>
            <a:ext cx="3693111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88E33-B254-47F6-AE6B-432F79D11A9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714695" y="1140781"/>
            <a:ext cx="1691196" cy="8007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1C2E36-ACF0-4535-9F26-687163A5BFCE}"/>
              </a:ext>
            </a:extLst>
          </p:cNvPr>
          <p:cNvSpPr txBox="1"/>
          <p:nvPr/>
        </p:nvSpPr>
        <p:spPr>
          <a:xfrm>
            <a:off x="9405891" y="1618364"/>
            <a:ext cx="186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14084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altLang="zh-CN" b="1" dirty="0">
                <a:latin typeface="Courier" pitchFamily="2" charset="0"/>
              </a:rPr>
              <a:t>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05F0-3E83-427B-9384-EE42B57F1CFD}"/>
              </a:ext>
            </a:extLst>
          </p:cNvPr>
          <p:cNvSpPr/>
          <p:nvPr/>
        </p:nvSpPr>
        <p:spPr>
          <a:xfrm>
            <a:off x="3994951" y="1464816"/>
            <a:ext cx="4030463" cy="1198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88E33-B254-47F6-AE6B-432F79D11A9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8025414" y="2064059"/>
            <a:ext cx="1380477" cy="15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1C2E36-ACF0-4535-9F26-687163A5BFCE}"/>
              </a:ext>
            </a:extLst>
          </p:cNvPr>
          <p:cNvSpPr txBox="1"/>
          <p:nvPr/>
        </p:nvSpPr>
        <p:spPr>
          <a:xfrm>
            <a:off x="9405891" y="1618364"/>
            <a:ext cx="1864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checks. This should be impossible</a:t>
            </a:r>
          </a:p>
        </p:txBody>
      </p:sp>
    </p:spTree>
    <p:extLst>
      <p:ext uri="{BB962C8B-B14F-4D97-AF65-F5344CB8AC3E}">
        <p14:creationId xmlns:p14="http://schemas.microsoft.com/office/powerpoint/2010/main" val="334249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altLang="zh-CN" b="1" dirty="0">
                <a:latin typeface="Courier" pitchFamily="2" charset="0"/>
              </a:rPr>
              <a:t>  …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 = 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en-US" altLang="zh-CN" dirty="0">
                <a:latin typeface="Courier" pitchFamily="2" charset="0"/>
              </a:rPr>
              <a:t> 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05F0-3E83-427B-9384-EE42B57F1CFD}"/>
              </a:ext>
            </a:extLst>
          </p:cNvPr>
          <p:cNvSpPr/>
          <p:nvPr/>
        </p:nvSpPr>
        <p:spPr>
          <a:xfrm>
            <a:off x="4080768" y="3116063"/>
            <a:ext cx="4030463" cy="1198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88E33-B254-47F6-AE6B-432F79D11A9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111231" y="3715305"/>
            <a:ext cx="1396298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1C2E36-ACF0-4535-9F26-687163A5BFCE}"/>
              </a:ext>
            </a:extLst>
          </p:cNvPr>
          <p:cNvSpPr txBox="1"/>
          <p:nvPr/>
        </p:nvSpPr>
        <p:spPr>
          <a:xfrm>
            <a:off x="9507529" y="3253640"/>
            <a:ext cx="1864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process state to sleep.</a:t>
            </a:r>
          </a:p>
          <a:p>
            <a:r>
              <a:rPr lang="en-US" dirty="0"/>
              <a:t>Call scheduler</a:t>
            </a:r>
          </a:p>
        </p:txBody>
      </p:sp>
    </p:spTree>
    <p:extLst>
      <p:ext uri="{BB962C8B-B14F-4D97-AF65-F5344CB8AC3E}">
        <p14:creationId xmlns:p14="http://schemas.microsoft.com/office/powerpoint/2010/main" val="283298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endParaRPr lang="en-US" altLang="zh-CN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 = 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p-&gt;</a:t>
            </a:r>
            <a:r>
              <a:rPr lang="en-US" altLang="zh-CN" dirty="0" err="1">
                <a:latin typeface="Courier" pitchFamily="2" charset="0"/>
              </a:rPr>
              <a:t>chan</a:t>
            </a:r>
            <a:r>
              <a:rPr lang="en-US" altLang="zh-CN" dirty="0">
                <a:latin typeface="Courier" pitchFamily="2" charset="0"/>
              </a:rPr>
              <a:t> = 0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BFCA0-D3CD-40C1-ADC9-C9703235AE74}"/>
              </a:ext>
            </a:extLst>
          </p:cNvPr>
          <p:cNvSpPr/>
          <p:nvPr/>
        </p:nvSpPr>
        <p:spPr>
          <a:xfrm>
            <a:off x="4021584" y="3124501"/>
            <a:ext cx="3622090" cy="399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C744-5722-4CDF-B6A3-0D8D5CD24D98}"/>
              </a:ext>
            </a:extLst>
          </p:cNvPr>
          <p:cNvSpPr txBox="1"/>
          <p:nvPr/>
        </p:nvSpPr>
        <p:spPr>
          <a:xfrm>
            <a:off x="9299358" y="422397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58610A-5A9F-4854-A65E-6A50C9FB5AAB}"/>
              </a:ext>
            </a:extLst>
          </p:cNvPr>
          <p:cNvSpPr/>
          <p:nvPr/>
        </p:nvSpPr>
        <p:spPr>
          <a:xfrm>
            <a:off x="4092605" y="5341704"/>
            <a:ext cx="3551069" cy="399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092C10-0052-4607-BEEE-6E92297C6C3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29437" y="3075643"/>
            <a:ext cx="1969921" cy="13329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A45FFC-0F16-42DA-8699-D1A2A22346B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329437" y="4408640"/>
            <a:ext cx="1969921" cy="111773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endParaRPr lang="en-US" altLang="zh-CN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 = 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p-&gt;</a:t>
            </a:r>
            <a:r>
              <a:rPr lang="en-US" altLang="zh-CN" dirty="0" err="1">
                <a:latin typeface="Courier" pitchFamily="2" charset="0"/>
              </a:rPr>
              <a:t>chan</a:t>
            </a:r>
            <a:r>
              <a:rPr lang="en-US" altLang="zh-CN" dirty="0">
                <a:latin typeface="Courier" pitchFamily="2" charset="0"/>
              </a:rPr>
              <a:t> = 0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9C933-9AD6-4F53-A148-B3DE5379B175}"/>
              </a:ext>
            </a:extLst>
          </p:cNvPr>
          <p:cNvSpPr/>
          <p:nvPr/>
        </p:nvSpPr>
        <p:spPr>
          <a:xfrm>
            <a:off x="4092605" y="4517780"/>
            <a:ext cx="1651248" cy="312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C93CD-92F1-4742-9A68-B58F7137ACD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43853" y="4666528"/>
            <a:ext cx="2459114" cy="751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32E64E-6206-4A5C-84D8-10D15A63CCBF}"/>
              </a:ext>
            </a:extLst>
          </p:cNvPr>
          <p:cNvSpPr txBox="1"/>
          <p:nvPr/>
        </p:nvSpPr>
        <p:spPr>
          <a:xfrm>
            <a:off x="8202967" y="4332725"/>
            <a:ext cx="36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sched() is called this process execution is held “at this line”</a:t>
            </a:r>
          </a:p>
        </p:txBody>
      </p:sp>
    </p:spTree>
    <p:extLst>
      <p:ext uri="{BB962C8B-B14F-4D97-AF65-F5344CB8AC3E}">
        <p14:creationId xmlns:p14="http://schemas.microsoft.com/office/powerpoint/2010/main" val="318968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3767905" y="117693"/>
            <a:ext cx="54267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endParaRPr lang="en-US" altLang="zh-CN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 = 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p-&gt;</a:t>
            </a:r>
            <a:r>
              <a:rPr lang="en-US" altLang="zh-CN" dirty="0" err="1">
                <a:latin typeface="Courier" pitchFamily="2" charset="0"/>
              </a:rPr>
              <a:t>chan</a:t>
            </a:r>
            <a:r>
              <a:rPr lang="en-US" altLang="zh-CN" dirty="0">
                <a:latin typeface="Courier" pitchFamily="2" charset="0"/>
              </a:rPr>
              <a:t> = 0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9C933-9AD6-4F53-A148-B3DE5379B175}"/>
              </a:ext>
            </a:extLst>
          </p:cNvPr>
          <p:cNvSpPr/>
          <p:nvPr/>
        </p:nvSpPr>
        <p:spPr>
          <a:xfrm>
            <a:off x="4092605" y="4828091"/>
            <a:ext cx="1651248" cy="312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C93CD-92F1-4742-9A68-B58F7137ACD7}"/>
              </a:ext>
            </a:extLst>
          </p:cNvPr>
          <p:cNvCxnSpPr>
            <a:cxnSpLocks/>
          </p:cNvCxnSpPr>
          <p:nvPr/>
        </p:nvCxnSpPr>
        <p:spPr>
          <a:xfrm flipV="1">
            <a:off x="5743853" y="4666528"/>
            <a:ext cx="2459114" cy="31252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32E64E-6206-4A5C-84D8-10D15A63CCBF}"/>
              </a:ext>
            </a:extLst>
          </p:cNvPr>
          <p:cNvSpPr txBox="1"/>
          <p:nvPr/>
        </p:nvSpPr>
        <p:spPr>
          <a:xfrm>
            <a:off x="8202967" y="4332725"/>
            <a:ext cx="291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process awakes his is removed from the sleep channel</a:t>
            </a:r>
          </a:p>
        </p:txBody>
      </p:sp>
    </p:spTree>
    <p:extLst>
      <p:ext uri="{BB962C8B-B14F-4D97-AF65-F5344CB8AC3E}">
        <p14:creationId xmlns:p14="http://schemas.microsoft.com/office/powerpoint/2010/main" val="94694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90E5AD-8A6A-44A7-AC60-B619F3AE4215}"/>
              </a:ext>
            </a:extLst>
          </p:cNvPr>
          <p:cNvSpPr/>
          <p:nvPr/>
        </p:nvSpPr>
        <p:spPr>
          <a:xfrm>
            <a:off x="944880" y="26209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wakeup(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9783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90E5AD-8A6A-44A7-AC60-B619F3AE4215}"/>
              </a:ext>
            </a:extLst>
          </p:cNvPr>
          <p:cNvSpPr/>
          <p:nvPr/>
        </p:nvSpPr>
        <p:spPr>
          <a:xfrm>
            <a:off x="944880" y="26209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void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releasesleep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(struct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sleeplock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*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acquire(&amp;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−&gt;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); </a:t>
            </a:r>
          </a:p>
          <a:p>
            <a:endParaRPr lang="en-US" b="1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    wakeup(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release(&amp;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−&gt;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} 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087CCEC-3B4E-4BB9-98A0-A7424E39B9F9}"/>
              </a:ext>
            </a:extLst>
          </p:cNvPr>
          <p:cNvSpPr/>
          <p:nvPr/>
        </p:nvSpPr>
        <p:spPr>
          <a:xfrm rot="16437320">
            <a:off x="2709853" y="2905060"/>
            <a:ext cx="3584132" cy="2768155"/>
          </a:xfrm>
          <a:prstGeom prst="triangle">
            <a:avLst>
              <a:gd name="adj" fmla="val 4970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0539B-8832-4649-A583-A524134801A7}"/>
              </a:ext>
            </a:extLst>
          </p:cNvPr>
          <p:cNvSpPr/>
          <p:nvPr/>
        </p:nvSpPr>
        <p:spPr>
          <a:xfrm>
            <a:off x="5631403" y="317504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wakeup(void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 err="1">
                <a:latin typeface="Courier" pitchFamily="2" charset="0"/>
              </a:rPr>
              <a:t>wakeup_channel</a:t>
            </a:r>
            <a:r>
              <a:rPr lang="en-US" b="1" dirty="0">
                <a:latin typeface="Courier" pitchFamily="2" charset="0"/>
              </a:rPr>
              <a:t>(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0EC08F-3C0E-4826-AF73-5E8EC9B6F694}"/>
              </a:ext>
            </a:extLst>
          </p:cNvPr>
          <p:cNvSpPr/>
          <p:nvPr/>
        </p:nvSpPr>
        <p:spPr>
          <a:xfrm>
            <a:off x="2165028" y="2972650"/>
            <a:ext cx="7968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wakeup_channel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59EFC-0330-4694-A5B3-4A1C2595BB9F}"/>
              </a:ext>
            </a:extLst>
          </p:cNvPr>
          <p:cNvSpPr/>
          <p:nvPr/>
        </p:nvSpPr>
        <p:spPr>
          <a:xfrm>
            <a:off x="4154749" y="3272736"/>
            <a:ext cx="1651248" cy="312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4CA4A1-A77F-43BC-9798-3DE208C990A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805997" y="3187083"/>
            <a:ext cx="2157273" cy="2419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31A8C2-967B-407C-9F6E-79B6D9EFB631}"/>
              </a:ext>
            </a:extLst>
          </p:cNvPr>
          <p:cNvSpPr txBox="1"/>
          <p:nvPr/>
        </p:nvSpPr>
        <p:spPr>
          <a:xfrm>
            <a:off x="7929667" y="2725418"/>
            <a:ext cx="291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processes is awaken from the sleeping channel</a:t>
            </a:r>
          </a:p>
        </p:txBody>
      </p:sp>
    </p:spTree>
    <p:extLst>
      <p:ext uri="{BB962C8B-B14F-4D97-AF65-F5344CB8AC3E}">
        <p14:creationId xmlns:p14="http://schemas.microsoft.com/office/powerpoint/2010/main" val="31629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0EC08F-3C0E-4826-AF73-5E8EC9B6F694}"/>
              </a:ext>
            </a:extLst>
          </p:cNvPr>
          <p:cNvSpPr/>
          <p:nvPr/>
        </p:nvSpPr>
        <p:spPr>
          <a:xfrm>
            <a:off x="2165028" y="2972650"/>
            <a:ext cx="79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wakeup_channel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r>
              <a:rPr lang="en-US" dirty="0">
                <a:latin typeface="Courier" pitchFamily="2" charset="0"/>
              </a:rPr>
              <a:t>        if(p−&gt;state == SLEEPING &amp;&amp; 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0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 the different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445"/>
          </a:xfrm>
        </p:spPr>
        <p:txBody>
          <a:bodyPr/>
          <a:lstStyle/>
          <a:p>
            <a:r>
              <a:rPr lang="en-US" dirty="0" err="1"/>
              <a:t>qemu</a:t>
            </a:r>
            <a:r>
              <a:rPr lang="en-US" dirty="0"/>
              <a:t> with xv6 (Labs) - Refer to Lab 1 if needed!</a:t>
            </a:r>
          </a:p>
          <a:p>
            <a:r>
              <a:rPr lang="en-US" dirty="0"/>
              <a:t>qemu-x86 i386 (Project 1 and 2)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0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0EC08F-3C0E-4826-AF73-5E8EC9B6F694}"/>
              </a:ext>
            </a:extLst>
          </p:cNvPr>
          <p:cNvSpPr/>
          <p:nvPr/>
        </p:nvSpPr>
        <p:spPr>
          <a:xfrm>
            <a:off x="2165028" y="2972650"/>
            <a:ext cx="79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wakeup_channel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r>
              <a:rPr lang="en-US" dirty="0">
                <a:latin typeface="Courier" pitchFamily="2" charset="0"/>
              </a:rPr>
              <a:t>        if(p−&gt;state == SLEEPING &amp;&amp; 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p−&gt;state = RUNNABLE;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0EC08F-3C0E-4826-AF73-5E8EC9B6F694}"/>
              </a:ext>
            </a:extLst>
          </p:cNvPr>
          <p:cNvSpPr/>
          <p:nvPr/>
        </p:nvSpPr>
        <p:spPr>
          <a:xfrm>
            <a:off x="2165028" y="2972650"/>
            <a:ext cx="79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b="1" dirty="0" err="1">
                <a:latin typeface="Courier" pitchFamily="2" charset="0"/>
              </a:rPr>
              <a:t>wakeup_channel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r>
              <a:rPr lang="en-US" dirty="0">
                <a:latin typeface="Courier" pitchFamily="2" charset="0"/>
              </a:rPr>
              <a:t>        if(p−&gt;state == SLEEPING &amp;&amp; 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p−&gt;state = RUNNABLE;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04465-4E68-4C40-A1FE-8A90657F2474}"/>
              </a:ext>
            </a:extLst>
          </p:cNvPr>
          <p:cNvSpPr/>
          <p:nvPr/>
        </p:nvSpPr>
        <p:spPr>
          <a:xfrm>
            <a:off x="6960092" y="4391818"/>
            <a:ext cx="2281562" cy="304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Who needs to be a </a:t>
            </a:r>
            <a:r>
              <a:rPr lang="en-US" dirty="0" err="1"/>
              <a:t>syscall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SpinLocks</a:t>
            </a:r>
            <a:endParaRPr lang="en-US" dirty="0"/>
          </a:p>
          <a:p>
            <a:pPr lvl="1"/>
            <a:r>
              <a:rPr lang="en-US" dirty="0"/>
              <a:t>Sleep/Wakeup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3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Lab exercise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88238"/>
          </a:xfrm>
        </p:spPr>
        <p:txBody>
          <a:bodyPr>
            <a:normAutofit/>
          </a:bodyPr>
          <a:lstStyle/>
          <a:p>
            <a:r>
              <a:rPr lang="en-US" b="1" dirty="0"/>
              <a:t>PROCESS SYNCHRONIZATION IN XV6</a:t>
            </a:r>
          </a:p>
          <a:p>
            <a:pPr lvl="1"/>
            <a:r>
              <a:rPr lang="en-US" b="1" dirty="0"/>
              <a:t>Due</a:t>
            </a:r>
            <a:r>
              <a:rPr lang="en-US" dirty="0"/>
              <a:t>: Friday, February 22, 2019 @11:59pm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 2 - step 5:  </a:t>
            </a:r>
            <a:r>
              <a:rPr lang="en-US" dirty="0" err="1"/>
              <a:t>user.h</a:t>
            </a:r>
            <a:endParaRPr lang="en-US" dirty="0"/>
          </a:p>
          <a:p>
            <a:pPr lvl="2"/>
            <a:r>
              <a:rPr lang="en-US" dirty="0"/>
              <a:t>Add declaration for </a:t>
            </a:r>
            <a:r>
              <a:rPr lang="en-US" dirty="0" err="1"/>
              <a:t>init_lock</a:t>
            </a:r>
            <a:r>
              <a:rPr lang="en-US" dirty="0"/>
              <a:t>() </a:t>
            </a:r>
          </a:p>
          <a:p>
            <a:pPr lvl="3"/>
            <a:r>
              <a:rPr lang="en-US" dirty="0"/>
              <a:t>void </a:t>
            </a:r>
            <a:r>
              <a:rPr lang="en-US" dirty="0" err="1"/>
              <a:t>init_lock</a:t>
            </a:r>
            <a:r>
              <a:rPr lang="en-US" dirty="0"/>
              <a:t>(struct spinlock *);</a:t>
            </a:r>
          </a:p>
          <a:p>
            <a:pPr lvl="2"/>
            <a:r>
              <a:rPr lang="en-US" dirty="0"/>
              <a:t>struct </a:t>
            </a:r>
            <a:r>
              <a:rPr lang="en-US" dirty="0" err="1"/>
              <a:t>condvar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struct spinlock;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 3 - step 8:  </a:t>
            </a:r>
            <a:r>
              <a:rPr lang="en-US" dirty="0" err="1"/>
              <a:t>defs.h</a:t>
            </a:r>
            <a:endParaRPr lang="en-US" dirty="0"/>
          </a:p>
          <a:p>
            <a:pPr lvl="2"/>
            <a:r>
              <a:rPr lang="en-US" dirty="0"/>
              <a:t>Add declaration for sleep1() 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1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5 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SpinLocks</a:t>
            </a:r>
            <a:r>
              <a:rPr lang="en-US" dirty="0"/>
              <a:t> are Busy waiting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BD664A-48FC-4601-A850-346B6048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66" y="2620963"/>
            <a:ext cx="7044067" cy="19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5342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021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5342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</a:t>
            </a:r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594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5342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</a:t>
            </a:r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894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5342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</a:t>
            </a:r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38BBC-7A43-459B-99E1-48837872401C}"/>
              </a:ext>
            </a:extLst>
          </p:cNvPr>
          <p:cNvSpPr/>
          <p:nvPr/>
        </p:nvSpPr>
        <p:spPr>
          <a:xfrm>
            <a:off x="6118046" y="2223057"/>
            <a:ext cx="5235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wakeup(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50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5342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</a:t>
            </a:r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459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89521-FCCC-4C40-86D4-4C820CE4D213}"/>
              </a:ext>
            </a:extLst>
          </p:cNvPr>
          <p:cNvSpPr/>
          <p:nvPr/>
        </p:nvSpPr>
        <p:spPr>
          <a:xfrm>
            <a:off x="376709" y="22256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void </a:t>
            </a:r>
          </a:p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acquiresleep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(struct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sleeplock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*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   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acquire(&amp;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−&gt;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    while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−&gt;locked) 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        </a:t>
            </a:r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    }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release(&amp;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−&gt;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}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E5672A-35EB-495C-8130-05C4FFB1B42B}"/>
              </a:ext>
            </a:extLst>
          </p:cNvPr>
          <p:cNvSpPr/>
          <p:nvPr/>
        </p:nvSpPr>
        <p:spPr>
          <a:xfrm rot="16437320">
            <a:off x="3606498" y="2514442"/>
            <a:ext cx="3584132" cy="2768155"/>
          </a:xfrm>
          <a:prstGeom prst="triangle">
            <a:avLst>
              <a:gd name="adj" fmla="val 4970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7EA84-079A-48F6-8A98-0DB1F9381486}"/>
              </a:ext>
            </a:extLst>
          </p:cNvPr>
          <p:cNvSpPr/>
          <p:nvPr/>
        </p:nvSpPr>
        <p:spPr>
          <a:xfrm>
            <a:off x="6321528" y="2434870"/>
            <a:ext cx="5397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  <a:endParaRPr lang="en-US" dirty="0">
              <a:effectLst/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altLang="zh-CN" dirty="0">
                <a:latin typeface="Courier" pitchFamily="2" charset="0"/>
              </a:rPr>
              <a:t>…</a:t>
            </a:r>
          </a:p>
          <a:p>
            <a:r>
              <a:rPr lang="en-US" b="1" dirty="0">
                <a:latin typeface="Courier" pitchFamily="2" charset="0"/>
              </a:rPr>
              <a:t>  p−&gt;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 = </a:t>
            </a:r>
            <a:r>
              <a:rPr lang="en-US" b="1" dirty="0" err="1">
                <a:latin typeface="Courier" pitchFamily="2" charset="0"/>
              </a:rPr>
              <a:t>chan</a:t>
            </a:r>
            <a:r>
              <a:rPr lang="en-US" b="1" dirty="0">
                <a:latin typeface="Courier" pitchFamily="2" charset="0"/>
              </a:rPr>
              <a:t>;</a:t>
            </a:r>
            <a:endParaRPr lang="en-US" altLang="zh-CN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 err="1">
                <a:latin typeface="Courier" pitchFamily="2" charset="0"/>
              </a:rPr>
              <a:t>sched</a:t>
            </a:r>
            <a:r>
              <a:rPr lang="en-US" b="1" dirty="0">
                <a:latin typeface="Courier" pitchFamily="2" charset="0"/>
              </a:rPr>
              <a:t>(); </a:t>
            </a:r>
          </a:p>
          <a:p>
            <a:r>
              <a:rPr lang="en-US" altLang="zh-CN" dirty="0">
                <a:latin typeface="Courier" pitchFamily="2" charset="0"/>
              </a:rPr>
              <a:t>   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53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511</Words>
  <Application>Microsoft Macintosh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CS 1550</vt:lpstr>
      <vt:lpstr>Keep in mind the different qemu</vt:lpstr>
      <vt:lpstr>SpinLocks are Busy waiting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CS 1550 – Lab exercise 2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Khan, Maher Hassan</cp:lastModifiedBy>
  <cp:revision>183</cp:revision>
  <dcterms:created xsi:type="dcterms:W3CDTF">2017-05-22T19:21:49Z</dcterms:created>
  <dcterms:modified xsi:type="dcterms:W3CDTF">2019-02-12T12:35:40Z</dcterms:modified>
</cp:coreProperties>
</file>