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9636B-80DF-A9DC-4D28-FF7C54EDF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9EA9D-D865-DDE4-0D6F-1ED0434D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35D57-ECB3-06D5-E042-0D430C1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F2075-84E8-A3D0-9659-1815F0DC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4AA0-3DA0-A1C2-4959-9D6CECB7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0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A1087-9D10-4522-D0EF-0BE043C6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73F4E-5AC0-33CD-9587-B212B36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68AF2-06B4-23C3-AF6F-7C28F576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DD83C-A6A6-C239-8952-42E58406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0B920-D4E1-FC63-EF92-12FBCEBC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5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92CDB9-B973-78FE-360E-D9ACF78A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F6425-FED2-5C45-AD7D-688C76DC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4A0A-27B2-9383-0006-E560687A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A7016-43F0-ECCC-3B5A-DD966D82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AF692-72A7-9EAE-276A-26C10CD2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6F136-2990-BEDE-5E7B-E606BA90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10EB5-FED5-9989-E034-4105E407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8428C-AC45-7D63-CB0D-D8B9EDC8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8F450-2266-F1A8-AD9B-B687F7DD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44C48-1856-D709-B440-AFE1DF7B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5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563BA-B8D2-4B2B-F9D4-301BB4B9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B2D24-A48F-FA6A-CA37-C2B6AF47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3B696-504D-7BEE-918F-BDD23C14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5E916-463E-FF38-2EFD-C8C3A1E3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4D54B-4E82-F72F-397F-D6E17F64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657C-A231-0604-ED3D-DE6CDA33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13D0C-E3B7-B86D-8D49-16E1C28B5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E70AB-160D-C25B-0B7D-B61DF3001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0FBD2-46CA-D212-C01B-9F8181FB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B01E3-A870-61CF-751F-56189CA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499F9-B46D-080D-0F0C-FADE6FA2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0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70A84-5877-F038-96AD-00B24B0D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8B745-D1C8-6A11-A6F4-5A1B540D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CBFC6C-D94C-8893-8797-33F4CD35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AB7C99-DB4B-EBB8-C3C0-3530AE60B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956D1-F931-B619-7B89-AD1B20097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F2DC7-5945-7A0F-6C97-58F4E4EA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20C86-7CBF-1ED3-C272-4A5FC463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E198D1-3FED-B228-5CC9-0E659771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6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1EB47-3A0D-2ED7-19AB-E294C37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470A1F-A535-93E0-804C-E0D8D2C0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37D77-C063-0279-8A37-52700DC6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BD32D6-4335-D315-D87C-B262E8F8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510CA-7DBF-A781-4D63-BA69D844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3AFF1C-837D-F802-E60E-FBACB42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3EB77-C40A-02EE-E367-FC728742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1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79AB9-9E1D-7A68-96FD-ACF2F0AA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4962B-D9FE-82D2-22A0-847CFE78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4895A-ECAB-E62A-3C6C-1ED9B97D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B3F29-1C97-C269-49F5-FBB12BE7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1FEACC-DAC2-0D6D-064D-FB4479CD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7519A-38EF-5AB6-4323-E8C17F4C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0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F44C-926A-56FE-7CEB-83F7B50B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7A5BAB-A637-B1CB-4963-FAC339B1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16D2C-D57A-FB7D-8C92-E53EB4B9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7AF83-45CF-2F31-122D-132D31F4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395D8-224F-12ED-621D-70FD7350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B2FE0-F2E4-B9DB-9D3E-B7ED246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0C00A-28EF-FD66-83EA-45BADE0D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AFF72-6B03-3A8A-FE8B-70A79408A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95761-10A7-E20F-54AC-4DB5FB20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F5F5-6ECF-4EC5-AFEE-24926EC200E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DF866-5ADF-6F29-7756-0154E062F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63579-8BED-59F3-3D40-92CDEEB5F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BDA96-740A-4C53-ACE0-7F43799C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C4B091-80F0-FF70-915B-B4B2F150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66" y="898941"/>
            <a:ext cx="6913463" cy="2530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EE3255-82A2-5F52-C920-C6B37F7D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62" y="4254287"/>
            <a:ext cx="3493311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D775F0-C3FB-4A50-EE5E-730EC1BC530E}"/>
              </a:ext>
            </a:extLst>
          </p:cNvPr>
          <p:cNvSpPr txBox="1"/>
          <p:nvPr/>
        </p:nvSpPr>
        <p:spPr>
          <a:xfrm>
            <a:off x="8340644" y="806245"/>
            <a:ext cx="317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길 구현 중 일부분 스크린샷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417A93-EC96-8762-6801-B52CE8A9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7" y="402073"/>
            <a:ext cx="7011008" cy="60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EB36EAF9-7373-A009-A810-138A3F32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47" y="258805"/>
            <a:ext cx="11607790" cy="63403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A0BBB7-B436-4760-56F8-094AF415B132}"/>
              </a:ext>
            </a:extLst>
          </p:cNvPr>
          <p:cNvSpPr txBox="1"/>
          <p:nvPr/>
        </p:nvSpPr>
        <p:spPr>
          <a:xfrm>
            <a:off x="5033929" y="4708187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포켓몬의 타입</a:t>
            </a:r>
            <a:r>
              <a:rPr lang="en-US" altLang="ko-KR" dirty="0"/>
              <a:t>(10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8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D03C138-4AA4-8039-39B9-60090CE2C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4" r="269" b="-1059"/>
          <a:stretch/>
        </p:blipFill>
        <p:spPr>
          <a:xfrm>
            <a:off x="766548" y="511278"/>
            <a:ext cx="4925509" cy="4060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2D277-19AC-1C09-7192-3F847D6AA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r="86"/>
          <a:stretch/>
        </p:blipFill>
        <p:spPr>
          <a:xfrm>
            <a:off x="6476776" y="511278"/>
            <a:ext cx="4948676" cy="4060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BAD47-F55E-C544-AA71-B41836509F6C}"/>
              </a:ext>
            </a:extLst>
          </p:cNvPr>
          <p:cNvSpPr txBox="1"/>
          <p:nvPr/>
        </p:nvSpPr>
        <p:spPr>
          <a:xfrm>
            <a:off x="934066" y="4896465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배틀</a:t>
            </a:r>
            <a:r>
              <a:rPr lang="en-US" altLang="ko-KR" dirty="0"/>
              <a:t>(vs</a:t>
            </a:r>
            <a:r>
              <a:rPr lang="ko-KR" altLang="en-US" dirty="0"/>
              <a:t> 트레이너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4B9D8-FDEB-ACA4-08B0-6736F373BC22}"/>
              </a:ext>
            </a:extLst>
          </p:cNvPr>
          <p:cNvSpPr txBox="1"/>
          <p:nvPr/>
        </p:nvSpPr>
        <p:spPr>
          <a:xfrm>
            <a:off x="6476776" y="4887256"/>
            <a:ext cx="226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배틀</a:t>
            </a:r>
            <a:r>
              <a:rPr lang="en-US" altLang="ko-KR" dirty="0"/>
              <a:t>(vs</a:t>
            </a:r>
            <a:r>
              <a:rPr lang="ko-KR" altLang="en-US" dirty="0"/>
              <a:t> 야생 포켓몬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72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D2FA08-388B-219D-4375-4B484FBC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70" r="2248" b="22429"/>
          <a:stretch/>
        </p:blipFill>
        <p:spPr>
          <a:xfrm>
            <a:off x="1777946" y="1302774"/>
            <a:ext cx="8636107" cy="42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4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이권용(2021182027)</dc:creator>
  <cp:lastModifiedBy>이권용(2021182027)</cp:lastModifiedBy>
  <cp:revision>2</cp:revision>
  <dcterms:created xsi:type="dcterms:W3CDTF">2022-06-14T18:35:25Z</dcterms:created>
  <dcterms:modified xsi:type="dcterms:W3CDTF">2022-06-14T18:47:59Z</dcterms:modified>
</cp:coreProperties>
</file>