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72000" y="1153375"/>
            <a:ext cx="4146000" cy="23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0" y="3528300"/>
            <a:ext cx="414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gif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7.png"/><Relationship Id="rId7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2.jp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4572000" y="1153375"/>
            <a:ext cx="4146000" cy="23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PYCAMP 2.0</a:t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660221" y="2669843"/>
            <a:ext cx="414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Day 1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457200" y="682538"/>
            <a:ext cx="3413030" cy="3778428"/>
            <a:chOff x="457200" y="682538"/>
            <a:chExt cx="3413030" cy="3778428"/>
          </a:xfrm>
        </p:grpSpPr>
        <p:grpSp>
          <p:nvGrpSpPr>
            <p:cNvPr id="56" name="Google Shape;56;p13"/>
            <p:cNvGrpSpPr/>
            <p:nvPr/>
          </p:nvGrpSpPr>
          <p:grpSpPr>
            <a:xfrm>
              <a:off x="2716342" y="1450280"/>
              <a:ext cx="1153888" cy="1144902"/>
              <a:chOff x="2716343" y="1450280"/>
              <a:chExt cx="1153888" cy="1144902"/>
            </a:xfrm>
          </p:grpSpPr>
          <p:sp>
            <p:nvSpPr>
              <p:cNvPr id="57" name="Google Shape;57;p13"/>
              <p:cNvSpPr/>
              <p:nvPr/>
            </p:nvSpPr>
            <p:spPr>
              <a:xfrm>
                <a:off x="3180766" y="1450280"/>
                <a:ext cx="216921" cy="141339"/>
              </a:xfrm>
              <a:custGeom>
                <a:rect b="b" l="l" r="r" t="t"/>
                <a:pathLst>
                  <a:path extrusionOk="0" h="5266" w="8082">
                    <a:moveTo>
                      <a:pt x="1677" y="1"/>
                    </a:moveTo>
                    <a:lnTo>
                      <a:pt x="1375" y="34"/>
                    </a:lnTo>
                    <a:lnTo>
                      <a:pt x="973" y="403"/>
                    </a:lnTo>
                    <a:lnTo>
                      <a:pt x="872" y="671"/>
                    </a:lnTo>
                    <a:lnTo>
                      <a:pt x="0" y="5265"/>
                    </a:lnTo>
                    <a:lnTo>
                      <a:pt x="8082" y="5265"/>
                    </a:lnTo>
                    <a:lnTo>
                      <a:pt x="7210" y="671"/>
                    </a:lnTo>
                    <a:lnTo>
                      <a:pt x="7109" y="403"/>
                    </a:lnTo>
                    <a:lnTo>
                      <a:pt x="6674" y="34"/>
                    </a:lnTo>
                    <a:lnTo>
                      <a:pt x="63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2833342" y="1567278"/>
                <a:ext cx="227737" cy="227737"/>
              </a:xfrm>
              <a:custGeom>
                <a:rect b="b" l="l" r="r" t="t"/>
                <a:pathLst>
                  <a:path extrusionOk="0" h="8485" w="8485">
                    <a:moveTo>
                      <a:pt x="4360" y="1"/>
                    </a:moveTo>
                    <a:lnTo>
                      <a:pt x="3790" y="35"/>
                    </a:lnTo>
                    <a:lnTo>
                      <a:pt x="3555" y="236"/>
                    </a:lnTo>
                    <a:lnTo>
                      <a:pt x="2013" y="1778"/>
                    </a:lnTo>
                    <a:lnTo>
                      <a:pt x="1778" y="2013"/>
                    </a:lnTo>
                    <a:lnTo>
                      <a:pt x="235" y="3556"/>
                    </a:lnTo>
                    <a:lnTo>
                      <a:pt x="68" y="3790"/>
                    </a:lnTo>
                    <a:lnTo>
                      <a:pt x="1" y="4360"/>
                    </a:lnTo>
                    <a:lnTo>
                      <a:pt x="135" y="4595"/>
                    </a:lnTo>
                    <a:lnTo>
                      <a:pt x="2750" y="8485"/>
                    </a:lnTo>
                    <a:lnTo>
                      <a:pt x="5534" y="5735"/>
                    </a:lnTo>
                    <a:lnTo>
                      <a:pt x="5735" y="5500"/>
                    </a:lnTo>
                    <a:lnTo>
                      <a:pt x="8484" y="2751"/>
                    </a:lnTo>
                    <a:lnTo>
                      <a:pt x="4595" y="135"/>
                    </a:lnTo>
                    <a:lnTo>
                      <a:pt x="43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2716343" y="1914700"/>
                <a:ext cx="141313" cy="216948"/>
              </a:xfrm>
              <a:custGeom>
                <a:rect b="b" l="l" r="r" t="t"/>
                <a:pathLst>
                  <a:path extrusionOk="0" h="8083" w="5265">
                    <a:moveTo>
                      <a:pt x="5265" y="1"/>
                    </a:moveTo>
                    <a:lnTo>
                      <a:pt x="671" y="873"/>
                    </a:lnTo>
                    <a:lnTo>
                      <a:pt x="403" y="940"/>
                    </a:lnTo>
                    <a:lnTo>
                      <a:pt x="34" y="1376"/>
                    </a:lnTo>
                    <a:lnTo>
                      <a:pt x="0" y="1678"/>
                    </a:lnTo>
                    <a:lnTo>
                      <a:pt x="0" y="3891"/>
                    </a:lnTo>
                    <a:lnTo>
                      <a:pt x="0" y="4193"/>
                    </a:lnTo>
                    <a:lnTo>
                      <a:pt x="0" y="6372"/>
                    </a:lnTo>
                    <a:lnTo>
                      <a:pt x="34" y="6674"/>
                    </a:lnTo>
                    <a:lnTo>
                      <a:pt x="403" y="7110"/>
                    </a:lnTo>
                    <a:lnTo>
                      <a:pt x="671" y="7177"/>
                    </a:lnTo>
                    <a:lnTo>
                      <a:pt x="5265" y="8082"/>
                    </a:lnTo>
                    <a:lnTo>
                      <a:pt x="5265" y="4193"/>
                    </a:lnTo>
                    <a:lnTo>
                      <a:pt x="5265" y="3891"/>
                    </a:lnTo>
                    <a:lnTo>
                      <a:pt x="52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2833342" y="2250419"/>
                <a:ext cx="227737" cy="227737"/>
              </a:xfrm>
              <a:custGeom>
                <a:rect b="b" l="l" r="r" t="t"/>
                <a:pathLst>
                  <a:path extrusionOk="0" h="8485" w="8485">
                    <a:moveTo>
                      <a:pt x="2750" y="1"/>
                    </a:moveTo>
                    <a:lnTo>
                      <a:pt x="135" y="3891"/>
                    </a:lnTo>
                    <a:lnTo>
                      <a:pt x="1" y="4159"/>
                    </a:lnTo>
                    <a:lnTo>
                      <a:pt x="68" y="4695"/>
                    </a:lnTo>
                    <a:lnTo>
                      <a:pt x="235" y="4930"/>
                    </a:lnTo>
                    <a:lnTo>
                      <a:pt x="1778" y="6506"/>
                    </a:lnTo>
                    <a:lnTo>
                      <a:pt x="2013" y="6707"/>
                    </a:lnTo>
                    <a:lnTo>
                      <a:pt x="3555" y="8250"/>
                    </a:lnTo>
                    <a:lnTo>
                      <a:pt x="3790" y="8451"/>
                    </a:lnTo>
                    <a:lnTo>
                      <a:pt x="4360" y="8485"/>
                    </a:lnTo>
                    <a:lnTo>
                      <a:pt x="4595" y="8351"/>
                    </a:lnTo>
                    <a:lnTo>
                      <a:pt x="8484" y="5735"/>
                    </a:lnTo>
                    <a:lnTo>
                      <a:pt x="5735" y="2985"/>
                    </a:lnTo>
                    <a:lnTo>
                      <a:pt x="5534" y="2784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3180766" y="2453843"/>
                <a:ext cx="216921" cy="141339"/>
              </a:xfrm>
              <a:custGeom>
                <a:rect b="b" l="l" r="r" t="t"/>
                <a:pathLst>
                  <a:path extrusionOk="0" h="5266" w="8082">
                    <a:moveTo>
                      <a:pt x="0" y="0"/>
                    </a:moveTo>
                    <a:lnTo>
                      <a:pt x="872" y="4594"/>
                    </a:lnTo>
                    <a:lnTo>
                      <a:pt x="973" y="4863"/>
                    </a:lnTo>
                    <a:lnTo>
                      <a:pt x="1375" y="5232"/>
                    </a:lnTo>
                    <a:lnTo>
                      <a:pt x="1677" y="5265"/>
                    </a:lnTo>
                    <a:lnTo>
                      <a:pt x="6372" y="5265"/>
                    </a:lnTo>
                    <a:lnTo>
                      <a:pt x="6674" y="5232"/>
                    </a:lnTo>
                    <a:lnTo>
                      <a:pt x="7109" y="4863"/>
                    </a:lnTo>
                    <a:lnTo>
                      <a:pt x="7210" y="4594"/>
                    </a:lnTo>
                    <a:lnTo>
                      <a:pt x="80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3517373" y="2250419"/>
                <a:ext cx="226852" cy="227737"/>
              </a:xfrm>
              <a:custGeom>
                <a:rect b="b" l="l" r="r" t="t"/>
                <a:pathLst>
                  <a:path extrusionOk="0" h="8485" w="8452">
                    <a:moveTo>
                      <a:pt x="5702" y="1"/>
                    </a:moveTo>
                    <a:lnTo>
                      <a:pt x="2952" y="2784"/>
                    </a:lnTo>
                    <a:lnTo>
                      <a:pt x="2751" y="2985"/>
                    </a:lnTo>
                    <a:lnTo>
                      <a:pt x="1" y="5735"/>
                    </a:lnTo>
                    <a:lnTo>
                      <a:pt x="3857" y="8351"/>
                    </a:lnTo>
                    <a:lnTo>
                      <a:pt x="4125" y="8485"/>
                    </a:lnTo>
                    <a:lnTo>
                      <a:pt x="4662" y="8451"/>
                    </a:lnTo>
                    <a:lnTo>
                      <a:pt x="4897" y="8250"/>
                    </a:lnTo>
                    <a:lnTo>
                      <a:pt x="6473" y="6707"/>
                    </a:lnTo>
                    <a:lnTo>
                      <a:pt x="6674" y="6506"/>
                    </a:lnTo>
                    <a:lnTo>
                      <a:pt x="8250" y="4930"/>
                    </a:lnTo>
                    <a:lnTo>
                      <a:pt x="8418" y="4695"/>
                    </a:lnTo>
                    <a:lnTo>
                      <a:pt x="8451" y="4159"/>
                    </a:lnTo>
                    <a:lnTo>
                      <a:pt x="8351" y="3891"/>
                    </a:lnTo>
                    <a:lnTo>
                      <a:pt x="57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3517373" y="1567278"/>
                <a:ext cx="226852" cy="227737"/>
              </a:xfrm>
              <a:custGeom>
                <a:rect b="b" l="l" r="r" t="t"/>
                <a:pathLst>
                  <a:path extrusionOk="0" h="8485" w="8452">
                    <a:moveTo>
                      <a:pt x="4125" y="1"/>
                    </a:moveTo>
                    <a:lnTo>
                      <a:pt x="3857" y="135"/>
                    </a:lnTo>
                    <a:lnTo>
                      <a:pt x="1" y="2751"/>
                    </a:lnTo>
                    <a:lnTo>
                      <a:pt x="2751" y="5500"/>
                    </a:lnTo>
                    <a:lnTo>
                      <a:pt x="2952" y="5735"/>
                    </a:lnTo>
                    <a:lnTo>
                      <a:pt x="5702" y="8485"/>
                    </a:lnTo>
                    <a:lnTo>
                      <a:pt x="8351" y="4595"/>
                    </a:lnTo>
                    <a:lnTo>
                      <a:pt x="8451" y="4360"/>
                    </a:lnTo>
                    <a:lnTo>
                      <a:pt x="8418" y="3790"/>
                    </a:lnTo>
                    <a:lnTo>
                      <a:pt x="8250" y="3556"/>
                    </a:lnTo>
                    <a:lnTo>
                      <a:pt x="6674" y="2013"/>
                    </a:lnTo>
                    <a:lnTo>
                      <a:pt x="6473" y="1778"/>
                    </a:lnTo>
                    <a:lnTo>
                      <a:pt x="4897" y="236"/>
                    </a:lnTo>
                    <a:lnTo>
                      <a:pt x="4662" y="35"/>
                    </a:lnTo>
                    <a:lnTo>
                      <a:pt x="41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2802743" y="1536679"/>
                <a:ext cx="972950" cy="972064"/>
              </a:xfrm>
              <a:custGeom>
                <a:rect b="b" l="l" r="r" t="t"/>
                <a:pathLst>
                  <a:path extrusionOk="0" h="36217" w="36250">
                    <a:moveTo>
                      <a:pt x="18108" y="8183"/>
                    </a:moveTo>
                    <a:lnTo>
                      <a:pt x="19148" y="8217"/>
                    </a:lnTo>
                    <a:lnTo>
                      <a:pt x="21059" y="8619"/>
                    </a:lnTo>
                    <a:lnTo>
                      <a:pt x="22837" y="9390"/>
                    </a:lnTo>
                    <a:lnTo>
                      <a:pt x="24446" y="10463"/>
                    </a:lnTo>
                    <a:lnTo>
                      <a:pt x="25788" y="11805"/>
                    </a:lnTo>
                    <a:lnTo>
                      <a:pt x="26861" y="13381"/>
                    </a:lnTo>
                    <a:lnTo>
                      <a:pt x="27598" y="15158"/>
                    </a:lnTo>
                    <a:lnTo>
                      <a:pt x="28001" y="17103"/>
                    </a:lnTo>
                    <a:lnTo>
                      <a:pt x="28034" y="18109"/>
                    </a:lnTo>
                    <a:lnTo>
                      <a:pt x="28001" y="19115"/>
                    </a:lnTo>
                    <a:lnTo>
                      <a:pt x="27598" y="21060"/>
                    </a:lnTo>
                    <a:lnTo>
                      <a:pt x="26861" y="22837"/>
                    </a:lnTo>
                    <a:lnTo>
                      <a:pt x="25788" y="24413"/>
                    </a:lnTo>
                    <a:lnTo>
                      <a:pt x="24446" y="25788"/>
                    </a:lnTo>
                    <a:lnTo>
                      <a:pt x="22837" y="26861"/>
                    </a:lnTo>
                    <a:lnTo>
                      <a:pt x="21059" y="27599"/>
                    </a:lnTo>
                    <a:lnTo>
                      <a:pt x="19148" y="28001"/>
                    </a:lnTo>
                    <a:lnTo>
                      <a:pt x="18108" y="28035"/>
                    </a:lnTo>
                    <a:lnTo>
                      <a:pt x="17102" y="28001"/>
                    </a:lnTo>
                    <a:lnTo>
                      <a:pt x="15157" y="27599"/>
                    </a:lnTo>
                    <a:lnTo>
                      <a:pt x="13380" y="26861"/>
                    </a:lnTo>
                    <a:lnTo>
                      <a:pt x="11804" y="25788"/>
                    </a:lnTo>
                    <a:lnTo>
                      <a:pt x="10463" y="24413"/>
                    </a:lnTo>
                    <a:lnTo>
                      <a:pt x="9390" y="22837"/>
                    </a:lnTo>
                    <a:lnTo>
                      <a:pt x="8618" y="21060"/>
                    </a:lnTo>
                    <a:lnTo>
                      <a:pt x="8216" y="19115"/>
                    </a:lnTo>
                    <a:lnTo>
                      <a:pt x="8183" y="18109"/>
                    </a:lnTo>
                    <a:lnTo>
                      <a:pt x="8216" y="17103"/>
                    </a:lnTo>
                    <a:lnTo>
                      <a:pt x="8618" y="15158"/>
                    </a:lnTo>
                    <a:lnTo>
                      <a:pt x="9390" y="13381"/>
                    </a:lnTo>
                    <a:lnTo>
                      <a:pt x="10463" y="11805"/>
                    </a:lnTo>
                    <a:lnTo>
                      <a:pt x="11804" y="10463"/>
                    </a:lnTo>
                    <a:lnTo>
                      <a:pt x="13380" y="9390"/>
                    </a:lnTo>
                    <a:lnTo>
                      <a:pt x="15157" y="8619"/>
                    </a:lnTo>
                    <a:lnTo>
                      <a:pt x="17102" y="8217"/>
                    </a:lnTo>
                    <a:lnTo>
                      <a:pt x="18108" y="8183"/>
                    </a:lnTo>
                    <a:close/>
                    <a:moveTo>
                      <a:pt x="17169" y="1"/>
                    </a:moveTo>
                    <a:lnTo>
                      <a:pt x="15359" y="202"/>
                    </a:lnTo>
                    <a:lnTo>
                      <a:pt x="13581" y="571"/>
                    </a:lnTo>
                    <a:lnTo>
                      <a:pt x="11871" y="1074"/>
                    </a:lnTo>
                    <a:lnTo>
                      <a:pt x="10262" y="1778"/>
                    </a:lnTo>
                    <a:lnTo>
                      <a:pt x="8719" y="2616"/>
                    </a:lnTo>
                    <a:lnTo>
                      <a:pt x="7277" y="3589"/>
                    </a:lnTo>
                    <a:lnTo>
                      <a:pt x="5936" y="4696"/>
                    </a:lnTo>
                    <a:lnTo>
                      <a:pt x="4695" y="5936"/>
                    </a:lnTo>
                    <a:lnTo>
                      <a:pt x="3588" y="7278"/>
                    </a:lnTo>
                    <a:lnTo>
                      <a:pt x="2616" y="8720"/>
                    </a:lnTo>
                    <a:lnTo>
                      <a:pt x="1778" y="10262"/>
                    </a:lnTo>
                    <a:lnTo>
                      <a:pt x="1107" y="11872"/>
                    </a:lnTo>
                    <a:lnTo>
                      <a:pt x="570" y="13582"/>
                    </a:lnTo>
                    <a:lnTo>
                      <a:pt x="202" y="15359"/>
                    </a:lnTo>
                    <a:lnTo>
                      <a:pt x="0" y="17170"/>
                    </a:lnTo>
                    <a:lnTo>
                      <a:pt x="0" y="18109"/>
                    </a:lnTo>
                    <a:lnTo>
                      <a:pt x="0" y="19048"/>
                    </a:lnTo>
                    <a:lnTo>
                      <a:pt x="202" y="20859"/>
                    </a:lnTo>
                    <a:lnTo>
                      <a:pt x="570" y="22636"/>
                    </a:lnTo>
                    <a:lnTo>
                      <a:pt x="1107" y="24346"/>
                    </a:lnTo>
                    <a:lnTo>
                      <a:pt x="1778" y="25956"/>
                    </a:lnTo>
                    <a:lnTo>
                      <a:pt x="2616" y="27498"/>
                    </a:lnTo>
                    <a:lnTo>
                      <a:pt x="3588" y="28940"/>
                    </a:lnTo>
                    <a:lnTo>
                      <a:pt x="4695" y="30315"/>
                    </a:lnTo>
                    <a:lnTo>
                      <a:pt x="5936" y="31522"/>
                    </a:lnTo>
                    <a:lnTo>
                      <a:pt x="7277" y="32629"/>
                    </a:lnTo>
                    <a:lnTo>
                      <a:pt x="8719" y="33601"/>
                    </a:lnTo>
                    <a:lnTo>
                      <a:pt x="10262" y="34440"/>
                    </a:lnTo>
                    <a:lnTo>
                      <a:pt x="11871" y="35144"/>
                    </a:lnTo>
                    <a:lnTo>
                      <a:pt x="13581" y="35680"/>
                    </a:lnTo>
                    <a:lnTo>
                      <a:pt x="15359" y="36016"/>
                    </a:lnTo>
                    <a:lnTo>
                      <a:pt x="17169" y="36217"/>
                    </a:lnTo>
                    <a:lnTo>
                      <a:pt x="19047" y="36217"/>
                    </a:lnTo>
                    <a:lnTo>
                      <a:pt x="20892" y="36016"/>
                    </a:lnTo>
                    <a:lnTo>
                      <a:pt x="22635" y="35680"/>
                    </a:lnTo>
                    <a:lnTo>
                      <a:pt x="24346" y="35144"/>
                    </a:lnTo>
                    <a:lnTo>
                      <a:pt x="25989" y="34440"/>
                    </a:lnTo>
                    <a:lnTo>
                      <a:pt x="27531" y="33601"/>
                    </a:lnTo>
                    <a:lnTo>
                      <a:pt x="28973" y="32629"/>
                    </a:lnTo>
                    <a:lnTo>
                      <a:pt x="30315" y="31522"/>
                    </a:lnTo>
                    <a:lnTo>
                      <a:pt x="31522" y="30315"/>
                    </a:lnTo>
                    <a:lnTo>
                      <a:pt x="32628" y="28940"/>
                    </a:lnTo>
                    <a:lnTo>
                      <a:pt x="33601" y="27498"/>
                    </a:lnTo>
                    <a:lnTo>
                      <a:pt x="34439" y="25956"/>
                    </a:lnTo>
                    <a:lnTo>
                      <a:pt x="35143" y="24346"/>
                    </a:lnTo>
                    <a:lnTo>
                      <a:pt x="35680" y="22636"/>
                    </a:lnTo>
                    <a:lnTo>
                      <a:pt x="36049" y="20859"/>
                    </a:lnTo>
                    <a:lnTo>
                      <a:pt x="36216" y="19048"/>
                    </a:lnTo>
                    <a:lnTo>
                      <a:pt x="36250" y="18109"/>
                    </a:lnTo>
                    <a:lnTo>
                      <a:pt x="36216" y="17170"/>
                    </a:lnTo>
                    <a:lnTo>
                      <a:pt x="36049" y="15359"/>
                    </a:lnTo>
                    <a:lnTo>
                      <a:pt x="35680" y="13582"/>
                    </a:lnTo>
                    <a:lnTo>
                      <a:pt x="35143" y="11872"/>
                    </a:lnTo>
                    <a:lnTo>
                      <a:pt x="34439" y="10262"/>
                    </a:lnTo>
                    <a:lnTo>
                      <a:pt x="33601" y="8720"/>
                    </a:lnTo>
                    <a:lnTo>
                      <a:pt x="32628" y="7278"/>
                    </a:lnTo>
                    <a:lnTo>
                      <a:pt x="31522" y="5936"/>
                    </a:lnTo>
                    <a:lnTo>
                      <a:pt x="30315" y="4696"/>
                    </a:lnTo>
                    <a:lnTo>
                      <a:pt x="28973" y="3589"/>
                    </a:lnTo>
                    <a:lnTo>
                      <a:pt x="27531" y="2616"/>
                    </a:lnTo>
                    <a:lnTo>
                      <a:pt x="25989" y="1778"/>
                    </a:lnTo>
                    <a:lnTo>
                      <a:pt x="24346" y="1074"/>
                    </a:lnTo>
                    <a:lnTo>
                      <a:pt x="22635" y="571"/>
                    </a:lnTo>
                    <a:lnTo>
                      <a:pt x="20892" y="202"/>
                    </a:lnTo>
                    <a:lnTo>
                      <a:pt x="190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 rot="10800000">
                <a:off x="3728918" y="1914700"/>
                <a:ext cx="141313" cy="216948"/>
              </a:xfrm>
              <a:custGeom>
                <a:rect b="b" l="l" r="r" t="t"/>
                <a:pathLst>
                  <a:path extrusionOk="0" h="8083" w="5265">
                    <a:moveTo>
                      <a:pt x="5265" y="1"/>
                    </a:moveTo>
                    <a:lnTo>
                      <a:pt x="671" y="873"/>
                    </a:lnTo>
                    <a:lnTo>
                      <a:pt x="403" y="940"/>
                    </a:lnTo>
                    <a:lnTo>
                      <a:pt x="34" y="1376"/>
                    </a:lnTo>
                    <a:lnTo>
                      <a:pt x="0" y="1678"/>
                    </a:lnTo>
                    <a:lnTo>
                      <a:pt x="0" y="3891"/>
                    </a:lnTo>
                    <a:lnTo>
                      <a:pt x="0" y="4193"/>
                    </a:lnTo>
                    <a:lnTo>
                      <a:pt x="0" y="6372"/>
                    </a:lnTo>
                    <a:lnTo>
                      <a:pt x="34" y="6674"/>
                    </a:lnTo>
                    <a:lnTo>
                      <a:pt x="403" y="7110"/>
                    </a:lnTo>
                    <a:lnTo>
                      <a:pt x="671" y="7177"/>
                    </a:lnTo>
                    <a:lnTo>
                      <a:pt x="5265" y="8082"/>
                    </a:lnTo>
                    <a:lnTo>
                      <a:pt x="5265" y="4193"/>
                    </a:lnTo>
                    <a:lnTo>
                      <a:pt x="5265" y="3891"/>
                    </a:lnTo>
                    <a:lnTo>
                      <a:pt x="52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" name="Google Shape;66;p13"/>
            <p:cNvSpPr/>
            <p:nvPr/>
          </p:nvSpPr>
          <p:spPr>
            <a:xfrm>
              <a:off x="2565312" y="682538"/>
              <a:ext cx="171937" cy="199824"/>
            </a:xfrm>
            <a:custGeom>
              <a:rect b="b" l="l" r="r" t="t"/>
              <a:pathLst>
                <a:path extrusionOk="0" h="7445" w="6406">
                  <a:moveTo>
                    <a:pt x="6238" y="1"/>
                  </a:moveTo>
                  <a:lnTo>
                    <a:pt x="5735" y="235"/>
                  </a:lnTo>
                  <a:lnTo>
                    <a:pt x="3857" y="2214"/>
                  </a:lnTo>
                  <a:lnTo>
                    <a:pt x="805" y="5567"/>
                  </a:lnTo>
                  <a:lnTo>
                    <a:pt x="604" y="5735"/>
                  </a:lnTo>
                  <a:lnTo>
                    <a:pt x="101" y="6305"/>
                  </a:lnTo>
                  <a:lnTo>
                    <a:pt x="0" y="6472"/>
                  </a:lnTo>
                  <a:lnTo>
                    <a:pt x="101" y="6741"/>
                  </a:lnTo>
                  <a:lnTo>
                    <a:pt x="671" y="7110"/>
                  </a:lnTo>
                  <a:lnTo>
                    <a:pt x="1174" y="7378"/>
                  </a:lnTo>
                  <a:lnTo>
                    <a:pt x="1476" y="7445"/>
                  </a:lnTo>
                  <a:lnTo>
                    <a:pt x="2448" y="7177"/>
                  </a:lnTo>
                  <a:lnTo>
                    <a:pt x="4259" y="6305"/>
                  </a:lnTo>
                  <a:lnTo>
                    <a:pt x="5165" y="5634"/>
                  </a:lnTo>
                  <a:lnTo>
                    <a:pt x="5332" y="5500"/>
                  </a:lnTo>
                  <a:lnTo>
                    <a:pt x="5500" y="5131"/>
                  </a:lnTo>
                  <a:lnTo>
                    <a:pt x="5500" y="4528"/>
                  </a:lnTo>
                  <a:lnTo>
                    <a:pt x="4997" y="3421"/>
                  </a:lnTo>
                  <a:lnTo>
                    <a:pt x="4829" y="3220"/>
                  </a:lnTo>
                  <a:lnTo>
                    <a:pt x="4762" y="3086"/>
                  </a:lnTo>
                  <a:lnTo>
                    <a:pt x="4829" y="2717"/>
                  </a:lnTo>
                  <a:lnTo>
                    <a:pt x="5198" y="2013"/>
                  </a:lnTo>
                  <a:lnTo>
                    <a:pt x="5936" y="1040"/>
                  </a:lnTo>
                  <a:lnTo>
                    <a:pt x="6405" y="269"/>
                  </a:lnTo>
                  <a:lnTo>
                    <a:pt x="6372" y="101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2503981" y="2498304"/>
              <a:ext cx="100838" cy="77433"/>
            </a:xfrm>
            <a:custGeom>
              <a:rect b="b" l="l" r="r" t="t"/>
              <a:pathLst>
                <a:path extrusionOk="0" h="2885" w="3757">
                  <a:moveTo>
                    <a:pt x="973" y="1"/>
                  </a:moveTo>
                  <a:lnTo>
                    <a:pt x="235" y="34"/>
                  </a:lnTo>
                  <a:lnTo>
                    <a:pt x="34" y="236"/>
                  </a:lnTo>
                  <a:lnTo>
                    <a:pt x="1" y="437"/>
                  </a:lnTo>
                  <a:lnTo>
                    <a:pt x="1" y="806"/>
                  </a:lnTo>
                  <a:lnTo>
                    <a:pt x="68" y="1946"/>
                  </a:lnTo>
                  <a:lnTo>
                    <a:pt x="235" y="2549"/>
                  </a:lnTo>
                  <a:lnTo>
                    <a:pt x="336" y="2650"/>
                  </a:lnTo>
                  <a:lnTo>
                    <a:pt x="873" y="2784"/>
                  </a:lnTo>
                  <a:lnTo>
                    <a:pt x="1946" y="2885"/>
                  </a:lnTo>
                  <a:lnTo>
                    <a:pt x="3253" y="2751"/>
                  </a:lnTo>
                  <a:lnTo>
                    <a:pt x="3622" y="2616"/>
                  </a:lnTo>
                  <a:lnTo>
                    <a:pt x="3756" y="2382"/>
                  </a:lnTo>
                  <a:lnTo>
                    <a:pt x="3723" y="1208"/>
                  </a:lnTo>
                  <a:lnTo>
                    <a:pt x="3689" y="604"/>
                  </a:lnTo>
                  <a:lnTo>
                    <a:pt x="3689" y="370"/>
                  </a:lnTo>
                  <a:lnTo>
                    <a:pt x="3522" y="101"/>
                  </a:lnTo>
                  <a:lnTo>
                    <a:pt x="29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1983247" y="1864307"/>
              <a:ext cx="624647" cy="657070"/>
            </a:xfrm>
            <a:custGeom>
              <a:rect b="b" l="l" r="r" t="t"/>
              <a:pathLst>
                <a:path extrusionOk="0" h="24481" w="23273">
                  <a:moveTo>
                    <a:pt x="7814" y="1"/>
                  </a:moveTo>
                  <a:lnTo>
                    <a:pt x="4058" y="102"/>
                  </a:lnTo>
                  <a:lnTo>
                    <a:pt x="3689" y="135"/>
                  </a:lnTo>
                  <a:lnTo>
                    <a:pt x="3019" y="370"/>
                  </a:lnTo>
                  <a:lnTo>
                    <a:pt x="2080" y="1040"/>
                  </a:lnTo>
                  <a:lnTo>
                    <a:pt x="1040" y="2482"/>
                  </a:lnTo>
                  <a:lnTo>
                    <a:pt x="302" y="4193"/>
                  </a:lnTo>
                  <a:lnTo>
                    <a:pt x="1" y="6003"/>
                  </a:lnTo>
                  <a:lnTo>
                    <a:pt x="135" y="7278"/>
                  </a:lnTo>
                  <a:lnTo>
                    <a:pt x="403" y="8015"/>
                  </a:lnTo>
                  <a:lnTo>
                    <a:pt x="805" y="8653"/>
                  </a:lnTo>
                  <a:lnTo>
                    <a:pt x="1409" y="9122"/>
                  </a:lnTo>
                  <a:lnTo>
                    <a:pt x="2214" y="9424"/>
                  </a:lnTo>
                  <a:lnTo>
                    <a:pt x="3220" y="9524"/>
                  </a:lnTo>
                  <a:lnTo>
                    <a:pt x="3790" y="9491"/>
                  </a:lnTo>
                  <a:lnTo>
                    <a:pt x="6204" y="9156"/>
                  </a:lnTo>
                  <a:lnTo>
                    <a:pt x="10731" y="8317"/>
                  </a:lnTo>
                  <a:lnTo>
                    <a:pt x="14386" y="7613"/>
                  </a:lnTo>
                  <a:lnTo>
                    <a:pt x="16097" y="7479"/>
                  </a:lnTo>
                  <a:lnTo>
                    <a:pt x="16734" y="7680"/>
                  </a:lnTo>
                  <a:lnTo>
                    <a:pt x="16801" y="7881"/>
                  </a:lnTo>
                  <a:lnTo>
                    <a:pt x="17103" y="10597"/>
                  </a:lnTo>
                  <a:lnTo>
                    <a:pt x="18176" y="19651"/>
                  </a:lnTo>
                  <a:lnTo>
                    <a:pt x="18779" y="23105"/>
                  </a:lnTo>
                  <a:lnTo>
                    <a:pt x="19148" y="24380"/>
                  </a:lnTo>
                  <a:lnTo>
                    <a:pt x="19316" y="24480"/>
                  </a:lnTo>
                  <a:lnTo>
                    <a:pt x="20255" y="24413"/>
                  </a:lnTo>
                  <a:lnTo>
                    <a:pt x="22233" y="24246"/>
                  </a:lnTo>
                  <a:lnTo>
                    <a:pt x="22937" y="24011"/>
                  </a:lnTo>
                  <a:lnTo>
                    <a:pt x="23206" y="23776"/>
                  </a:lnTo>
                  <a:lnTo>
                    <a:pt x="23206" y="23642"/>
                  </a:lnTo>
                  <a:lnTo>
                    <a:pt x="23273" y="20456"/>
                  </a:lnTo>
                  <a:lnTo>
                    <a:pt x="23038" y="10128"/>
                  </a:lnTo>
                  <a:lnTo>
                    <a:pt x="22736" y="6205"/>
                  </a:lnTo>
                  <a:lnTo>
                    <a:pt x="22267" y="2985"/>
                  </a:lnTo>
                  <a:lnTo>
                    <a:pt x="21797" y="1376"/>
                  </a:lnTo>
                  <a:lnTo>
                    <a:pt x="21395" y="739"/>
                  </a:lnTo>
                  <a:lnTo>
                    <a:pt x="21160" y="605"/>
                  </a:lnTo>
                  <a:lnTo>
                    <a:pt x="20724" y="470"/>
                  </a:lnTo>
                  <a:lnTo>
                    <a:pt x="19215" y="269"/>
                  </a:lnTo>
                  <a:lnTo>
                    <a:pt x="15929" y="68"/>
                  </a:lnTo>
                  <a:lnTo>
                    <a:pt x="78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457200" y="1565211"/>
              <a:ext cx="1017075" cy="382524"/>
            </a:xfrm>
            <a:custGeom>
              <a:rect b="b" l="l" r="r" t="t"/>
              <a:pathLst>
                <a:path extrusionOk="0" h="14252" w="37894">
                  <a:moveTo>
                    <a:pt x="19819" y="0"/>
                  </a:moveTo>
                  <a:lnTo>
                    <a:pt x="18108" y="302"/>
                  </a:lnTo>
                  <a:lnTo>
                    <a:pt x="16465" y="838"/>
                  </a:lnTo>
                  <a:lnTo>
                    <a:pt x="14990" y="1610"/>
                  </a:lnTo>
                  <a:lnTo>
                    <a:pt x="13615" y="2582"/>
                  </a:lnTo>
                  <a:lnTo>
                    <a:pt x="12441" y="3756"/>
                  </a:lnTo>
                  <a:lnTo>
                    <a:pt x="11435" y="5131"/>
                  </a:lnTo>
                  <a:lnTo>
                    <a:pt x="10631" y="6606"/>
                  </a:lnTo>
                  <a:lnTo>
                    <a:pt x="10362" y="7411"/>
                  </a:lnTo>
                  <a:lnTo>
                    <a:pt x="9692" y="7176"/>
                  </a:lnTo>
                  <a:lnTo>
                    <a:pt x="8250" y="6874"/>
                  </a:lnTo>
                  <a:lnTo>
                    <a:pt x="7512" y="6841"/>
                  </a:lnTo>
                  <a:lnTo>
                    <a:pt x="6741" y="6874"/>
                  </a:lnTo>
                  <a:lnTo>
                    <a:pt x="5299" y="7176"/>
                  </a:lnTo>
                  <a:lnTo>
                    <a:pt x="3957" y="7746"/>
                  </a:lnTo>
                  <a:lnTo>
                    <a:pt x="2750" y="8518"/>
                  </a:lnTo>
                  <a:lnTo>
                    <a:pt x="1744" y="9524"/>
                  </a:lnTo>
                  <a:lnTo>
                    <a:pt x="939" y="10731"/>
                  </a:lnTo>
                  <a:lnTo>
                    <a:pt x="369" y="12039"/>
                  </a:lnTo>
                  <a:lnTo>
                    <a:pt x="34" y="13480"/>
                  </a:lnTo>
                  <a:lnTo>
                    <a:pt x="0" y="14252"/>
                  </a:lnTo>
                  <a:lnTo>
                    <a:pt x="37893" y="14252"/>
                  </a:lnTo>
                  <a:lnTo>
                    <a:pt x="37658" y="13413"/>
                  </a:lnTo>
                  <a:lnTo>
                    <a:pt x="36753" y="11971"/>
                  </a:lnTo>
                  <a:lnTo>
                    <a:pt x="35445" y="10898"/>
                  </a:lnTo>
                  <a:lnTo>
                    <a:pt x="33836" y="10295"/>
                  </a:lnTo>
                  <a:lnTo>
                    <a:pt x="32930" y="10228"/>
                  </a:lnTo>
                  <a:lnTo>
                    <a:pt x="32293" y="10261"/>
                  </a:lnTo>
                  <a:lnTo>
                    <a:pt x="31689" y="10395"/>
                  </a:lnTo>
                  <a:lnTo>
                    <a:pt x="31589" y="9322"/>
                  </a:lnTo>
                  <a:lnTo>
                    <a:pt x="31086" y="7277"/>
                  </a:lnTo>
                  <a:lnTo>
                    <a:pt x="30214" y="5399"/>
                  </a:lnTo>
                  <a:lnTo>
                    <a:pt x="29007" y="3756"/>
                  </a:lnTo>
                  <a:lnTo>
                    <a:pt x="27531" y="2347"/>
                  </a:lnTo>
                  <a:lnTo>
                    <a:pt x="25821" y="1207"/>
                  </a:lnTo>
                  <a:lnTo>
                    <a:pt x="23910" y="436"/>
                  </a:lnTo>
                  <a:lnTo>
                    <a:pt x="21831" y="34"/>
                  </a:lnTo>
                  <a:lnTo>
                    <a:pt x="20724" y="0"/>
                  </a:lnTo>
                  <a:close/>
                </a:path>
              </a:pathLst>
            </a:custGeom>
            <a:solidFill>
              <a:srgbClr val="CFF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061140" y="2433739"/>
              <a:ext cx="873964" cy="329434"/>
            </a:xfrm>
            <a:custGeom>
              <a:rect b="b" l="l" r="r" t="t"/>
              <a:pathLst>
                <a:path extrusionOk="0" h="12274" w="32562">
                  <a:moveTo>
                    <a:pt x="17807" y="1"/>
                  </a:moveTo>
                  <a:lnTo>
                    <a:pt x="17035" y="34"/>
                  </a:lnTo>
                  <a:lnTo>
                    <a:pt x="15560" y="269"/>
                  </a:lnTo>
                  <a:lnTo>
                    <a:pt x="14151" y="739"/>
                  </a:lnTo>
                  <a:lnTo>
                    <a:pt x="12844" y="1409"/>
                  </a:lnTo>
                  <a:lnTo>
                    <a:pt x="11703" y="2248"/>
                  </a:lnTo>
                  <a:lnTo>
                    <a:pt x="10664" y="3254"/>
                  </a:lnTo>
                  <a:lnTo>
                    <a:pt x="9792" y="4427"/>
                  </a:lnTo>
                  <a:lnTo>
                    <a:pt x="9121" y="5701"/>
                  </a:lnTo>
                  <a:lnTo>
                    <a:pt x="8887" y="6372"/>
                  </a:lnTo>
                  <a:lnTo>
                    <a:pt x="8317" y="6171"/>
                  </a:lnTo>
                  <a:lnTo>
                    <a:pt x="7076" y="5936"/>
                  </a:lnTo>
                  <a:lnTo>
                    <a:pt x="6439" y="5903"/>
                  </a:lnTo>
                  <a:lnTo>
                    <a:pt x="5768" y="5936"/>
                  </a:lnTo>
                  <a:lnTo>
                    <a:pt x="4527" y="6171"/>
                  </a:lnTo>
                  <a:lnTo>
                    <a:pt x="3387" y="6674"/>
                  </a:lnTo>
                  <a:lnTo>
                    <a:pt x="2348" y="7345"/>
                  </a:lnTo>
                  <a:lnTo>
                    <a:pt x="1476" y="8216"/>
                  </a:lnTo>
                  <a:lnTo>
                    <a:pt x="772" y="9222"/>
                  </a:lnTo>
                  <a:lnTo>
                    <a:pt x="302" y="10363"/>
                  </a:lnTo>
                  <a:lnTo>
                    <a:pt x="34" y="11603"/>
                  </a:lnTo>
                  <a:lnTo>
                    <a:pt x="0" y="12274"/>
                  </a:lnTo>
                  <a:lnTo>
                    <a:pt x="32561" y="12274"/>
                  </a:lnTo>
                  <a:lnTo>
                    <a:pt x="32360" y="11536"/>
                  </a:lnTo>
                  <a:lnTo>
                    <a:pt x="31589" y="10296"/>
                  </a:lnTo>
                  <a:lnTo>
                    <a:pt x="30449" y="9390"/>
                  </a:lnTo>
                  <a:lnTo>
                    <a:pt x="29040" y="8854"/>
                  </a:lnTo>
                  <a:lnTo>
                    <a:pt x="28269" y="8820"/>
                  </a:lnTo>
                  <a:lnTo>
                    <a:pt x="27732" y="8854"/>
                  </a:lnTo>
                  <a:lnTo>
                    <a:pt x="27229" y="8954"/>
                  </a:lnTo>
                  <a:lnTo>
                    <a:pt x="27129" y="8015"/>
                  </a:lnTo>
                  <a:lnTo>
                    <a:pt x="26693" y="6272"/>
                  </a:lnTo>
                  <a:lnTo>
                    <a:pt x="25955" y="4662"/>
                  </a:lnTo>
                  <a:lnTo>
                    <a:pt x="24916" y="3220"/>
                  </a:lnTo>
                  <a:lnTo>
                    <a:pt x="23641" y="2013"/>
                  </a:lnTo>
                  <a:lnTo>
                    <a:pt x="22166" y="1074"/>
                  </a:lnTo>
                  <a:lnTo>
                    <a:pt x="20523" y="403"/>
                  </a:lnTo>
                  <a:lnTo>
                    <a:pt x="18745" y="34"/>
                  </a:lnTo>
                  <a:lnTo>
                    <a:pt x="17807" y="1"/>
                  </a:lnTo>
                  <a:close/>
                </a:path>
              </a:pathLst>
            </a:custGeom>
            <a:solidFill>
              <a:srgbClr val="CFF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2650638" y="729964"/>
              <a:ext cx="1017048" cy="382524"/>
            </a:xfrm>
            <a:custGeom>
              <a:rect b="b" l="l" r="r" t="t"/>
              <a:pathLst>
                <a:path extrusionOk="0" h="14252" w="37893">
                  <a:moveTo>
                    <a:pt x="19852" y="0"/>
                  </a:moveTo>
                  <a:lnTo>
                    <a:pt x="18108" y="302"/>
                  </a:lnTo>
                  <a:lnTo>
                    <a:pt x="16499" y="838"/>
                  </a:lnTo>
                  <a:lnTo>
                    <a:pt x="14990" y="1610"/>
                  </a:lnTo>
                  <a:lnTo>
                    <a:pt x="13615" y="2582"/>
                  </a:lnTo>
                  <a:lnTo>
                    <a:pt x="12441" y="3756"/>
                  </a:lnTo>
                  <a:lnTo>
                    <a:pt x="11435" y="5131"/>
                  </a:lnTo>
                  <a:lnTo>
                    <a:pt x="10664" y="6606"/>
                  </a:lnTo>
                  <a:lnTo>
                    <a:pt x="10362" y="7411"/>
                  </a:lnTo>
                  <a:lnTo>
                    <a:pt x="9691" y="7143"/>
                  </a:lnTo>
                  <a:lnTo>
                    <a:pt x="8249" y="6874"/>
                  </a:lnTo>
                  <a:lnTo>
                    <a:pt x="7512" y="6841"/>
                  </a:lnTo>
                  <a:lnTo>
                    <a:pt x="6740" y="6874"/>
                  </a:lnTo>
                  <a:lnTo>
                    <a:pt x="5299" y="7176"/>
                  </a:lnTo>
                  <a:lnTo>
                    <a:pt x="3957" y="7746"/>
                  </a:lnTo>
                  <a:lnTo>
                    <a:pt x="2750" y="8518"/>
                  </a:lnTo>
                  <a:lnTo>
                    <a:pt x="1744" y="9524"/>
                  </a:lnTo>
                  <a:lnTo>
                    <a:pt x="939" y="10731"/>
                  </a:lnTo>
                  <a:lnTo>
                    <a:pt x="369" y="12039"/>
                  </a:lnTo>
                  <a:lnTo>
                    <a:pt x="34" y="13481"/>
                  </a:lnTo>
                  <a:lnTo>
                    <a:pt x="0" y="14252"/>
                  </a:lnTo>
                  <a:lnTo>
                    <a:pt x="37893" y="14252"/>
                  </a:lnTo>
                  <a:lnTo>
                    <a:pt x="37658" y="13413"/>
                  </a:lnTo>
                  <a:lnTo>
                    <a:pt x="36753" y="11972"/>
                  </a:lnTo>
                  <a:lnTo>
                    <a:pt x="35445" y="10898"/>
                  </a:lnTo>
                  <a:lnTo>
                    <a:pt x="33835" y="10295"/>
                  </a:lnTo>
                  <a:lnTo>
                    <a:pt x="32930" y="10228"/>
                  </a:lnTo>
                  <a:lnTo>
                    <a:pt x="32293" y="10261"/>
                  </a:lnTo>
                  <a:lnTo>
                    <a:pt x="31689" y="10395"/>
                  </a:lnTo>
                  <a:lnTo>
                    <a:pt x="31622" y="9322"/>
                  </a:lnTo>
                  <a:lnTo>
                    <a:pt x="31086" y="7277"/>
                  </a:lnTo>
                  <a:lnTo>
                    <a:pt x="30214" y="5399"/>
                  </a:lnTo>
                  <a:lnTo>
                    <a:pt x="29040" y="3756"/>
                  </a:lnTo>
                  <a:lnTo>
                    <a:pt x="27565" y="2347"/>
                  </a:lnTo>
                  <a:lnTo>
                    <a:pt x="25821" y="1207"/>
                  </a:lnTo>
                  <a:lnTo>
                    <a:pt x="23910" y="436"/>
                  </a:lnTo>
                  <a:lnTo>
                    <a:pt x="21830" y="34"/>
                  </a:lnTo>
                  <a:lnTo>
                    <a:pt x="20724" y="0"/>
                  </a:lnTo>
                  <a:close/>
                </a:path>
              </a:pathLst>
            </a:custGeom>
            <a:solidFill>
              <a:srgbClr val="CFF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" name="Google Shape;72;p13"/>
            <p:cNvGrpSpPr/>
            <p:nvPr/>
          </p:nvGrpSpPr>
          <p:grpSpPr>
            <a:xfrm>
              <a:off x="2284318" y="2537531"/>
              <a:ext cx="1437389" cy="1437408"/>
              <a:chOff x="2284318" y="2537531"/>
              <a:chExt cx="1437389" cy="1437408"/>
            </a:xfrm>
          </p:grpSpPr>
          <p:sp>
            <p:nvSpPr>
              <p:cNvPr id="73" name="Google Shape;73;p13"/>
              <p:cNvSpPr/>
              <p:nvPr/>
            </p:nvSpPr>
            <p:spPr>
              <a:xfrm>
                <a:off x="2866651" y="2537531"/>
                <a:ext cx="272721" cy="177359"/>
              </a:xfrm>
              <a:custGeom>
                <a:rect b="b" l="l" r="r" t="t"/>
                <a:pathLst>
                  <a:path extrusionOk="0" h="6608" w="10161">
                    <a:moveTo>
                      <a:pt x="2113" y="1"/>
                    </a:moveTo>
                    <a:lnTo>
                      <a:pt x="1744" y="35"/>
                    </a:lnTo>
                    <a:lnTo>
                      <a:pt x="1207" y="470"/>
                    </a:lnTo>
                    <a:lnTo>
                      <a:pt x="1107" y="839"/>
                    </a:lnTo>
                    <a:lnTo>
                      <a:pt x="0" y="6607"/>
                    </a:lnTo>
                    <a:lnTo>
                      <a:pt x="10161" y="6607"/>
                    </a:lnTo>
                    <a:lnTo>
                      <a:pt x="9054" y="839"/>
                    </a:lnTo>
                    <a:lnTo>
                      <a:pt x="8920" y="470"/>
                    </a:lnTo>
                    <a:lnTo>
                      <a:pt x="8384" y="35"/>
                    </a:lnTo>
                    <a:lnTo>
                      <a:pt x="80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2431028" y="2684241"/>
                <a:ext cx="285336" cy="285336"/>
              </a:xfrm>
              <a:custGeom>
                <a:rect b="b" l="l" r="r" t="t"/>
                <a:pathLst>
                  <a:path extrusionOk="0" h="10631" w="10631">
                    <a:moveTo>
                      <a:pt x="5433" y="1"/>
                    </a:moveTo>
                    <a:lnTo>
                      <a:pt x="4762" y="68"/>
                    </a:lnTo>
                    <a:lnTo>
                      <a:pt x="4460" y="269"/>
                    </a:lnTo>
                    <a:lnTo>
                      <a:pt x="2515" y="2248"/>
                    </a:lnTo>
                    <a:lnTo>
                      <a:pt x="2247" y="2516"/>
                    </a:lnTo>
                    <a:lnTo>
                      <a:pt x="268" y="4461"/>
                    </a:lnTo>
                    <a:lnTo>
                      <a:pt x="67" y="4763"/>
                    </a:lnTo>
                    <a:lnTo>
                      <a:pt x="0" y="5433"/>
                    </a:lnTo>
                    <a:lnTo>
                      <a:pt x="168" y="5769"/>
                    </a:lnTo>
                    <a:lnTo>
                      <a:pt x="3454" y="10631"/>
                    </a:lnTo>
                    <a:lnTo>
                      <a:pt x="6908" y="7177"/>
                    </a:lnTo>
                    <a:lnTo>
                      <a:pt x="7176" y="6909"/>
                    </a:lnTo>
                    <a:lnTo>
                      <a:pt x="10630" y="3455"/>
                    </a:lnTo>
                    <a:lnTo>
                      <a:pt x="5768" y="169"/>
                    </a:lnTo>
                    <a:lnTo>
                      <a:pt x="54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2284318" y="3119887"/>
                <a:ext cx="177332" cy="272721"/>
              </a:xfrm>
              <a:custGeom>
                <a:rect b="b" l="l" r="r" t="t"/>
                <a:pathLst>
                  <a:path extrusionOk="0" h="10161" w="6607">
                    <a:moveTo>
                      <a:pt x="6606" y="0"/>
                    </a:moveTo>
                    <a:lnTo>
                      <a:pt x="839" y="1107"/>
                    </a:lnTo>
                    <a:lnTo>
                      <a:pt x="470" y="1207"/>
                    </a:lnTo>
                    <a:lnTo>
                      <a:pt x="34" y="1744"/>
                    </a:lnTo>
                    <a:lnTo>
                      <a:pt x="0" y="2113"/>
                    </a:lnTo>
                    <a:lnTo>
                      <a:pt x="0" y="4896"/>
                    </a:lnTo>
                    <a:lnTo>
                      <a:pt x="0" y="5265"/>
                    </a:lnTo>
                    <a:lnTo>
                      <a:pt x="0" y="8015"/>
                    </a:lnTo>
                    <a:lnTo>
                      <a:pt x="34" y="8383"/>
                    </a:lnTo>
                    <a:lnTo>
                      <a:pt x="470" y="8920"/>
                    </a:lnTo>
                    <a:lnTo>
                      <a:pt x="839" y="9054"/>
                    </a:lnTo>
                    <a:lnTo>
                      <a:pt x="6606" y="10161"/>
                    </a:lnTo>
                    <a:lnTo>
                      <a:pt x="6606" y="5265"/>
                    </a:lnTo>
                    <a:lnTo>
                      <a:pt x="6606" y="4896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2431028" y="3542006"/>
                <a:ext cx="285336" cy="286222"/>
              </a:xfrm>
              <a:custGeom>
                <a:rect b="b" l="l" r="r" t="t"/>
                <a:pathLst>
                  <a:path extrusionOk="0" h="10664" w="10631">
                    <a:moveTo>
                      <a:pt x="3454" y="0"/>
                    </a:moveTo>
                    <a:lnTo>
                      <a:pt x="168" y="4863"/>
                    </a:lnTo>
                    <a:lnTo>
                      <a:pt x="0" y="5198"/>
                    </a:lnTo>
                    <a:lnTo>
                      <a:pt x="67" y="5902"/>
                    </a:lnTo>
                    <a:lnTo>
                      <a:pt x="268" y="6204"/>
                    </a:lnTo>
                    <a:lnTo>
                      <a:pt x="2247" y="8149"/>
                    </a:lnTo>
                    <a:lnTo>
                      <a:pt x="2515" y="8417"/>
                    </a:lnTo>
                    <a:lnTo>
                      <a:pt x="4460" y="10362"/>
                    </a:lnTo>
                    <a:lnTo>
                      <a:pt x="4762" y="10597"/>
                    </a:lnTo>
                    <a:lnTo>
                      <a:pt x="5433" y="10664"/>
                    </a:lnTo>
                    <a:lnTo>
                      <a:pt x="5768" y="10496"/>
                    </a:lnTo>
                    <a:lnTo>
                      <a:pt x="10630" y="7176"/>
                    </a:lnTo>
                    <a:lnTo>
                      <a:pt x="7176" y="3722"/>
                    </a:lnTo>
                    <a:lnTo>
                      <a:pt x="6908" y="3454"/>
                    </a:lnTo>
                    <a:lnTo>
                      <a:pt x="345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2866651" y="3796721"/>
                <a:ext cx="272721" cy="178218"/>
              </a:xfrm>
              <a:custGeom>
                <a:rect b="b" l="l" r="r" t="t"/>
                <a:pathLst>
                  <a:path extrusionOk="0" h="6640" w="10161">
                    <a:moveTo>
                      <a:pt x="0" y="0"/>
                    </a:moveTo>
                    <a:lnTo>
                      <a:pt x="1107" y="5801"/>
                    </a:lnTo>
                    <a:lnTo>
                      <a:pt x="1207" y="6137"/>
                    </a:lnTo>
                    <a:lnTo>
                      <a:pt x="1744" y="6573"/>
                    </a:lnTo>
                    <a:lnTo>
                      <a:pt x="2113" y="6640"/>
                    </a:lnTo>
                    <a:lnTo>
                      <a:pt x="8015" y="6640"/>
                    </a:lnTo>
                    <a:lnTo>
                      <a:pt x="8384" y="6573"/>
                    </a:lnTo>
                    <a:lnTo>
                      <a:pt x="8920" y="6137"/>
                    </a:lnTo>
                    <a:lnTo>
                      <a:pt x="9054" y="5801"/>
                    </a:lnTo>
                    <a:lnTo>
                      <a:pt x="101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3288772" y="3542006"/>
                <a:ext cx="286249" cy="286222"/>
              </a:xfrm>
              <a:custGeom>
                <a:rect b="b" l="l" r="r" t="t"/>
                <a:pathLst>
                  <a:path extrusionOk="0" h="10664" w="10665">
                    <a:moveTo>
                      <a:pt x="7177" y="0"/>
                    </a:moveTo>
                    <a:lnTo>
                      <a:pt x="3723" y="3454"/>
                    </a:lnTo>
                    <a:lnTo>
                      <a:pt x="3454" y="3722"/>
                    </a:lnTo>
                    <a:lnTo>
                      <a:pt x="0" y="7176"/>
                    </a:lnTo>
                    <a:lnTo>
                      <a:pt x="4863" y="10496"/>
                    </a:lnTo>
                    <a:lnTo>
                      <a:pt x="5198" y="10664"/>
                    </a:lnTo>
                    <a:lnTo>
                      <a:pt x="5902" y="10597"/>
                    </a:lnTo>
                    <a:lnTo>
                      <a:pt x="6171" y="10362"/>
                    </a:lnTo>
                    <a:lnTo>
                      <a:pt x="8149" y="8417"/>
                    </a:lnTo>
                    <a:lnTo>
                      <a:pt x="8417" y="8149"/>
                    </a:lnTo>
                    <a:lnTo>
                      <a:pt x="10362" y="6204"/>
                    </a:lnTo>
                    <a:lnTo>
                      <a:pt x="10597" y="5902"/>
                    </a:lnTo>
                    <a:lnTo>
                      <a:pt x="10664" y="5198"/>
                    </a:lnTo>
                    <a:lnTo>
                      <a:pt x="10496" y="4863"/>
                    </a:lnTo>
                    <a:lnTo>
                      <a:pt x="7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3543489" y="3119887"/>
                <a:ext cx="178218" cy="272721"/>
              </a:xfrm>
              <a:custGeom>
                <a:rect b="b" l="l" r="r" t="t"/>
                <a:pathLst>
                  <a:path extrusionOk="0" h="10161" w="6640">
                    <a:moveTo>
                      <a:pt x="0" y="0"/>
                    </a:moveTo>
                    <a:lnTo>
                      <a:pt x="0" y="4896"/>
                    </a:lnTo>
                    <a:lnTo>
                      <a:pt x="0" y="5265"/>
                    </a:lnTo>
                    <a:lnTo>
                      <a:pt x="0" y="10161"/>
                    </a:lnTo>
                    <a:lnTo>
                      <a:pt x="5802" y="9054"/>
                    </a:lnTo>
                    <a:lnTo>
                      <a:pt x="6137" y="8920"/>
                    </a:lnTo>
                    <a:lnTo>
                      <a:pt x="6573" y="8383"/>
                    </a:lnTo>
                    <a:lnTo>
                      <a:pt x="6640" y="8015"/>
                    </a:lnTo>
                    <a:lnTo>
                      <a:pt x="6640" y="5265"/>
                    </a:lnTo>
                    <a:lnTo>
                      <a:pt x="6640" y="4896"/>
                    </a:lnTo>
                    <a:lnTo>
                      <a:pt x="6640" y="2113"/>
                    </a:lnTo>
                    <a:lnTo>
                      <a:pt x="6573" y="1744"/>
                    </a:lnTo>
                    <a:lnTo>
                      <a:pt x="6137" y="1207"/>
                    </a:lnTo>
                    <a:lnTo>
                      <a:pt x="5802" y="1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3288772" y="2684241"/>
                <a:ext cx="286249" cy="285336"/>
              </a:xfrm>
              <a:custGeom>
                <a:rect b="b" l="l" r="r" t="t"/>
                <a:pathLst>
                  <a:path extrusionOk="0" h="10631" w="10665">
                    <a:moveTo>
                      <a:pt x="5198" y="1"/>
                    </a:moveTo>
                    <a:lnTo>
                      <a:pt x="4863" y="169"/>
                    </a:lnTo>
                    <a:lnTo>
                      <a:pt x="0" y="3455"/>
                    </a:lnTo>
                    <a:lnTo>
                      <a:pt x="3454" y="6909"/>
                    </a:lnTo>
                    <a:lnTo>
                      <a:pt x="3723" y="7177"/>
                    </a:lnTo>
                    <a:lnTo>
                      <a:pt x="7177" y="10631"/>
                    </a:lnTo>
                    <a:lnTo>
                      <a:pt x="10496" y="5769"/>
                    </a:lnTo>
                    <a:lnTo>
                      <a:pt x="10664" y="5433"/>
                    </a:lnTo>
                    <a:lnTo>
                      <a:pt x="10597" y="4763"/>
                    </a:lnTo>
                    <a:lnTo>
                      <a:pt x="10362" y="4461"/>
                    </a:lnTo>
                    <a:lnTo>
                      <a:pt x="8417" y="2516"/>
                    </a:lnTo>
                    <a:lnTo>
                      <a:pt x="8149" y="2248"/>
                    </a:lnTo>
                    <a:lnTo>
                      <a:pt x="6171" y="269"/>
                    </a:lnTo>
                    <a:lnTo>
                      <a:pt x="5902" y="68"/>
                    </a:lnTo>
                    <a:lnTo>
                      <a:pt x="51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392324" y="2645537"/>
                <a:ext cx="1221354" cy="1221381"/>
              </a:xfrm>
              <a:custGeom>
                <a:rect b="b" l="l" r="r" t="t"/>
                <a:pathLst>
                  <a:path extrusionOk="0" h="45506" w="45505">
                    <a:moveTo>
                      <a:pt x="22736" y="10296"/>
                    </a:moveTo>
                    <a:lnTo>
                      <a:pt x="24010" y="10329"/>
                    </a:lnTo>
                    <a:lnTo>
                      <a:pt x="26458" y="10832"/>
                    </a:lnTo>
                    <a:lnTo>
                      <a:pt x="28671" y="11771"/>
                    </a:lnTo>
                    <a:lnTo>
                      <a:pt x="30683" y="13113"/>
                    </a:lnTo>
                    <a:lnTo>
                      <a:pt x="32360" y="14823"/>
                    </a:lnTo>
                    <a:lnTo>
                      <a:pt x="33701" y="16801"/>
                    </a:lnTo>
                    <a:lnTo>
                      <a:pt x="34640" y="19048"/>
                    </a:lnTo>
                    <a:lnTo>
                      <a:pt x="35143" y="21462"/>
                    </a:lnTo>
                    <a:lnTo>
                      <a:pt x="35210" y="22737"/>
                    </a:lnTo>
                    <a:lnTo>
                      <a:pt x="35143" y="24011"/>
                    </a:lnTo>
                    <a:lnTo>
                      <a:pt x="34640" y="26459"/>
                    </a:lnTo>
                    <a:lnTo>
                      <a:pt x="33701" y="28672"/>
                    </a:lnTo>
                    <a:lnTo>
                      <a:pt x="32360" y="30684"/>
                    </a:lnTo>
                    <a:lnTo>
                      <a:pt x="30683" y="32361"/>
                    </a:lnTo>
                    <a:lnTo>
                      <a:pt x="28671" y="33702"/>
                    </a:lnTo>
                    <a:lnTo>
                      <a:pt x="26458" y="34641"/>
                    </a:lnTo>
                    <a:lnTo>
                      <a:pt x="24010" y="35144"/>
                    </a:lnTo>
                    <a:lnTo>
                      <a:pt x="22736" y="35211"/>
                    </a:lnTo>
                    <a:lnTo>
                      <a:pt x="21462" y="35144"/>
                    </a:lnTo>
                    <a:lnTo>
                      <a:pt x="19047" y="34641"/>
                    </a:lnTo>
                    <a:lnTo>
                      <a:pt x="16800" y="33702"/>
                    </a:lnTo>
                    <a:lnTo>
                      <a:pt x="14822" y="32361"/>
                    </a:lnTo>
                    <a:lnTo>
                      <a:pt x="13112" y="30684"/>
                    </a:lnTo>
                    <a:lnTo>
                      <a:pt x="11770" y="28672"/>
                    </a:lnTo>
                    <a:lnTo>
                      <a:pt x="10831" y="26459"/>
                    </a:lnTo>
                    <a:lnTo>
                      <a:pt x="10328" y="24011"/>
                    </a:lnTo>
                    <a:lnTo>
                      <a:pt x="10295" y="22737"/>
                    </a:lnTo>
                    <a:lnTo>
                      <a:pt x="10328" y="21462"/>
                    </a:lnTo>
                    <a:lnTo>
                      <a:pt x="10831" y="19048"/>
                    </a:lnTo>
                    <a:lnTo>
                      <a:pt x="11770" y="16801"/>
                    </a:lnTo>
                    <a:lnTo>
                      <a:pt x="13112" y="14823"/>
                    </a:lnTo>
                    <a:lnTo>
                      <a:pt x="14822" y="13113"/>
                    </a:lnTo>
                    <a:lnTo>
                      <a:pt x="16800" y="11771"/>
                    </a:lnTo>
                    <a:lnTo>
                      <a:pt x="19047" y="10832"/>
                    </a:lnTo>
                    <a:lnTo>
                      <a:pt x="21462" y="10329"/>
                    </a:lnTo>
                    <a:lnTo>
                      <a:pt x="22736" y="10296"/>
                    </a:lnTo>
                    <a:close/>
                    <a:moveTo>
                      <a:pt x="21562" y="1"/>
                    </a:moveTo>
                    <a:lnTo>
                      <a:pt x="19282" y="236"/>
                    </a:lnTo>
                    <a:lnTo>
                      <a:pt x="17069" y="705"/>
                    </a:lnTo>
                    <a:lnTo>
                      <a:pt x="14923" y="1376"/>
                    </a:lnTo>
                    <a:lnTo>
                      <a:pt x="12877" y="2248"/>
                    </a:lnTo>
                    <a:lnTo>
                      <a:pt x="10932" y="3287"/>
                    </a:lnTo>
                    <a:lnTo>
                      <a:pt x="9121" y="4494"/>
                    </a:lnTo>
                    <a:lnTo>
                      <a:pt x="7445" y="5903"/>
                    </a:lnTo>
                    <a:lnTo>
                      <a:pt x="5902" y="7445"/>
                    </a:lnTo>
                    <a:lnTo>
                      <a:pt x="4494" y="9122"/>
                    </a:lnTo>
                    <a:lnTo>
                      <a:pt x="3286" y="10933"/>
                    </a:lnTo>
                    <a:lnTo>
                      <a:pt x="2213" y="12878"/>
                    </a:lnTo>
                    <a:lnTo>
                      <a:pt x="1375" y="14923"/>
                    </a:lnTo>
                    <a:lnTo>
                      <a:pt x="704" y="17069"/>
                    </a:lnTo>
                    <a:lnTo>
                      <a:pt x="235" y="19283"/>
                    </a:lnTo>
                    <a:lnTo>
                      <a:pt x="0" y="21563"/>
                    </a:lnTo>
                    <a:lnTo>
                      <a:pt x="0" y="22737"/>
                    </a:lnTo>
                    <a:lnTo>
                      <a:pt x="0" y="23910"/>
                    </a:lnTo>
                    <a:lnTo>
                      <a:pt x="235" y="26224"/>
                    </a:lnTo>
                    <a:lnTo>
                      <a:pt x="704" y="28437"/>
                    </a:lnTo>
                    <a:lnTo>
                      <a:pt x="1375" y="30583"/>
                    </a:lnTo>
                    <a:lnTo>
                      <a:pt x="2213" y="32595"/>
                    </a:lnTo>
                    <a:lnTo>
                      <a:pt x="3286" y="34540"/>
                    </a:lnTo>
                    <a:lnTo>
                      <a:pt x="4494" y="36351"/>
                    </a:lnTo>
                    <a:lnTo>
                      <a:pt x="5902" y="38061"/>
                    </a:lnTo>
                    <a:lnTo>
                      <a:pt x="7445" y="39604"/>
                    </a:lnTo>
                    <a:lnTo>
                      <a:pt x="9121" y="40979"/>
                    </a:lnTo>
                    <a:lnTo>
                      <a:pt x="10932" y="42219"/>
                    </a:lnTo>
                    <a:lnTo>
                      <a:pt x="12877" y="43259"/>
                    </a:lnTo>
                    <a:lnTo>
                      <a:pt x="14923" y="44131"/>
                    </a:lnTo>
                    <a:lnTo>
                      <a:pt x="17069" y="44802"/>
                    </a:lnTo>
                    <a:lnTo>
                      <a:pt x="19282" y="45237"/>
                    </a:lnTo>
                    <a:lnTo>
                      <a:pt x="21562" y="45472"/>
                    </a:lnTo>
                    <a:lnTo>
                      <a:pt x="22736" y="45506"/>
                    </a:lnTo>
                    <a:lnTo>
                      <a:pt x="23909" y="45472"/>
                    </a:lnTo>
                    <a:lnTo>
                      <a:pt x="26223" y="45237"/>
                    </a:lnTo>
                    <a:lnTo>
                      <a:pt x="28436" y="44802"/>
                    </a:lnTo>
                    <a:lnTo>
                      <a:pt x="30583" y="44131"/>
                    </a:lnTo>
                    <a:lnTo>
                      <a:pt x="32595" y="43259"/>
                    </a:lnTo>
                    <a:lnTo>
                      <a:pt x="34540" y="42219"/>
                    </a:lnTo>
                    <a:lnTo>
                      <a:pt x="36350" y="40979"/>
                    </a:lnTo>
                    <a:lnTo>
                      <a:pt x="38027" y="39604"/>
                    </a:lnTo>
                    <a:lnTo>
                      <a:pt x="39603" y="38061"/>
                    </a:lnTo>
                    <a:lnTo>
                      <a:pt x="40978" y="36351"/>
                    </a:lnTo>
                    <a:lnTo>
                      <a:pt x="42219" y="34540"/>
                    </a:lnTo>
                    <a:lnTo>
                      <a:pt x="43258" y="32595"/>
                    </a:lnTo>
                    <a:lnTo>
                      <a:pt x="44130" y="30583"/>
                    </a:lnTo>
                    <a:lnTo>
                      <a:pt x="44767" y="28437"/>
                    </a:lnTo>
                    <a:lnTo>
                      <a:pt x="45237" y="26224"/>
                    </a:lnTo>
                    <a:lnTo>
                      <a:pt x="45471" y="23910"/>
                    </a:lnTo>
                    <a:lnTo>
                      <a:pt x="45505" y="22737"/>
                    </a:lnTo>
                    <a:lnTo>
                      <a:pt x="45471" y="21563"/>
                    </a:lnTo>
                    <a:lnTo>
                      <a:pt x="45237" y="19283"/>
                    </a:lnTo>
                    <a:lnTo>
                      <a:pt x="44767" y="17069"/>
                    </a:lnTo>
                    <a:lnTo>
                      <a:pt x="44130" y="14923"/>
                    </a:lnTo>
                    <a:lnTo>
                      <a:pt x="43258" y="12878"/>
                    </a:lnTo>
                    <a:lnTo>
                      <a:pt x="42219" y="10933"/>
                    </a:lnTo>
                    <a:lnTo>
                      <a:pt x="40978" y="9122"/>
                    </a:lnTo>
                    <a:lnTo>
                      <a:pt x="39603" y="7445"/>
                    </a:lnTo>
                    <a:lnTo>
                      <a:pt x="38027" y="5903"/>
                    </a:lnTo>
                    <a:lnTo>
                      <a:pt x="36350" y="4494"/>
                    </a:lnTo>
                    <a:lnTo>
                      <a:pt x="34540" y="3287"/>
                    </a:lnTo>
                    <a:lnTo>
                      <a:pt x="32595" y="2248"/>
                    </a:lnTo>
                    <a:lnTo>
                      <a:pt x="30583" y="1376"/>
                    </a:lnTo>
                    <a:lnTo>
                      <a:pt x="28436" y="705"/>
                    </a:lnTo>
                    <a:lnTo>
                      <a:pt x="26223" y="236"/>
                    </a:lnTo>
                    <a:lnTo>
                      <a:pt x="2390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" name="Google Shape;82;p13"/>
            <p:cNvSpPr/>
            <p:nvPr/>
          </p:nvSpPr>
          <p:spPr>
            <a:xfrm>
              <a:off x="2584932" y="2838170"/>
              <a:ext cx="835261" cy="835261"/>
            </a:xfrm>
            <a:custGeom>
              <a:rect b="b" l="l" r="r" t="t"/>
              <a:pathLst>
                <a:path extrusionOk="0" h="31120" w="31120">
                  <a:moveTo>
                    <a:pt x="15560" y="3119"/>
                  </a:moveTo>
                  <a:lnTo>
                    <a:pt x="16834" y="3152"/>
                  </a:lnTo>
                  <a:lnTo>
                    <a:pt x="19282" y="3655"/>
                  </a:lnTo>
                  <a:lnTo>
                    <a:pt x="21495" y="4594"/>
                  </a:lnTo>
                  <a:lnTo>
                    <a:pt x="23507" y="5936"/>
                  </a:lnTo>
                  <a:lnTo>
                    <a:pt x="25184" y="7646"/>
                  </a:lnTo>
                  <a:lnTo>
                    <a:pt x="26525" y="9624"/>
                  </a:lnTo>
                  <a:lnTo>
                    <a:pt x="27464" y="11871"/>
                  </a:lnTo>
                  <a:lnTo>
                    <a:pt x="27967" y="14285"/>
                  </a:lnTo>
                  <a:lnTo>
                    <a:pt x="28034" y="15560"/>
                  </a:lnTo>
                  <a:lnTo>
                    <a:pt x="27967" y="16834"/>
                  </a:lnTo>
                  <a:lnTo>
                    <a:pt x="27464" y="19282"/>
                  </a:lnTo>
                  <a:lnTo>
                    <a:pt x="26525" y="21495"/>
                  </a:lnTo>
                  <a:lnTo>
                    <a:pt x="25184" y="23507"/>
                  </a:lnTo>
                  <a:lnTo>
                    <a:pt x="23507" y="25184"/>
                  </a:lnTo>
                  <a:lnTo>
                    <a:pt x="21495" y="26525"/>
                  </a:lnTo>
                  <a:lnTo>
                    <a:pt x="19282" y="27464"/>
                  </a:lnTo>
                  <a:lnTo>
                    <a:pt x="16834" y="27967"/>
                  </a:lnTo>
                  <a:lnTo>
                    <a:pt x="15560" y="28034"/>
                  </a:lnTo>
                  <a:lnTo>
                    <a:pt x="14286" y="27967"/>
                  </a:lnTo>
                  <a:lnTo>
                    <a:pt x="11871" y="27464"/>
                  </a:lnTo>
                  <a:lnTo>
                    <a:pt x="9624" y="26525"/>
                  </a:lnTo>
                  <a:lnTo>
                    <a:pt x="7646" y="25184"/>
                  </a:lnTo>
                  <a:lnTo>
                    <a:pt x="5936" y="23507"/>
                  </a:lnTo>
                  <a:lnTo>
                    <a:pt x="4594" y="21495"/>
                  </a:lnTo>
                  <a:lnTo>
                    <a:pt x="3655" y="19282"/>
                  </a:lnTo>
                  <a:lnTo>
                    <a:pt x="3152" y="16834"/>
                  </a:lnTo>
                  <a:lnTo>
                    <a:pt x="3119" y="15560"/>
                  </a:lnTo>
                  <a:lnTo>
                    <a:pt x="3152" y="14285"/>
                  </a:lnTo>
                  <a:lnTo>
                    <a:pt x="3655" y="11871"/>
                  </a:lnTo>
                  <a:lnTo>
                    <a:pt x="4594" y="9624"/>
                  </a:lnTo>
                  <a:lnTo>
                    <a:pt x="5936" y="7646"/>
                  </a:lnTo>
                  <a:lnTo>
                    <a:pt x="7646" y="5936"/>
                  </a:lnTo>
                  <a:lnTo>
                    <a:pt x="9624" y="4594"/>
                  </a:lnTo>
                  <a:lnTo>
                    <a:pt x="11871" y="3655"/>
                  </a:lnTo>
                  <a:lnTo>
                    <a:pt x="14286" y="3152"/>
                  </a:lnTo>
                  <a:lnTo>
                    <a:pt x="15560" y="3119"/>
                  </a:lnTo>
                  <a:close/>
                  <a:moveTo>
                    <a:pt x="15560" y="0"/>
                  </a:moveTo>
                  <a:lnTo>
                    <a:pt x="14755" y="34"/>
                  </a:lnTo>
                  <a:lnTo>
                    <a:pt x="13212" y="168"/>
                  </a:lnTo>
                  <a:lnTo>
                    <a:pt x="10932" y="671"/>
                  </a:lnTo>
                  <a:lnTo>
                    <a:pt x="8149" y="1878"/>
                  </a:lnTo>
                  <a:lnTo>
                    <a:pt x="5667" y="3555"/>
                  </a:lnTo>
                  <a:lnTo>
                    <a:pt x="3555" y="5667"/>
                  </a:lnTo>
                  <a:lnTo>
                    <a:pt x="1878" y="8149"/>
                  </a:lnTo>
                  <a:lnTo>
                    <a:pt x="671" y="10932"/>
                  </a:lnTo>
                  <a:lnTo>
                    <a:pt x="168" y="13212"/>
                  </a:lnTo>
                  <a:lnTo>
                    <a:pt x="34" y="14755"/>
                  </a:lnTo>
                  <a:lnTo>
                    <a:pt x="0" y="15560"/>
                  </a:lnTo>
                  <a:lnTo>
                    <a:pt x="34" y="16364"/>
                  </a:lnTo>
                  <a:lnTo>
                    <a:pt x="168" y="17940"/>
                  </a:lnTo>
                  <a:lnTo>
                    <a:pt x="671" y="20187"/>
                  </a:lnTo>
                  <a:lnTo>
                    <a:pt x="1878" y="23004"/>
                  </a:lnTo>
                  <a:lnTo>
                    <a:pt x="3555" y="25485"/>
                  </a:lnTo>
                  <a:lnTo>
                    <a:pt x="5667" y="27598"/>
                  </a:lnTo>
                  <a:lnTo>
                    <a:pt x="8149" y="29275"/>
                  </a:lnTo>
                  <a:lnTo>
                    <a:pt x="10932" y="30448"/>
                  </a:lnTo>
                  <a:lnTo>
                    <a:pt x="13212" y="30951"/>
                  </a:lnTo>
                  <a:lnTo>
                    <a:pt x="14755" y="31119"/>
                  </a:lnTo>
                  <a:lnTo>
                    <a:pt x="16365" y="31119"/>
                  </a:lnTo>
                  <a:lnTo>
                    <a:pt x="17941" y="30951"/>
                  </a:lnTo>
                  <a:lnTo>
                    <a:pt x="20187" y="30448"/>
                  </a:lnTo>
                  <a:lnTo>
                    <a:pt x="23004" y="29275"/>
                  </a:lnTo>
                  <a:lnTo>
                    <a:pt x="25486" y="27598"/>
                  </a:lnTo>
                  <a:lnTo>
                    <a:pt x="27598" y="25485"/>
                  </a:lnTo>
                  <a:lnTo>
                    <a:pt x="29275" y="23004"/>
                  </a:lnTo>
                  <a:lnTo>
                    <a:pt x="30449" y="20187"/>
                  </a:lnTo>
                  <a:lnTo>
                    <a:pt x="30952" y="17940"/>
                  </a:lnTo>
                  <a:lnTo>
                    <a:pt x="31119" y="16364"/>
                  </a:lnTo>
                  <a:lnTo>
                    <a:pt x="31119" y="15560"/>
                  </a:lnTo>
                  <a:lnTo>
                    <a:pt x="31119" y="14755"/>
                  </a:lnTo>
                  <a:lnTo>
                    <a:pt x="30952" y="13212"/>
                  </a:lnTo>
                  <a:lnTo>
                    <a:pt x="30449" y="10932"/>
                  </a:lnTo>
                  <a:lnTo>
                    <a:pt x="29275" y="8149"/>
                  </a:lnTo>
                  <a:lnTo>
                    <a:pt x="27598" y="5667"/>
                  </a:lnTo>
                  <a:lnTo>
                    <a:pt x="25486" y="3555"/>
                  </a:lnTo>
                  <a:lnTo>
                    <a:pt x="23004" y="1878"/>
                  </a:lnTo>
                  <a:lnTo>
                    <a:pt x="20187" y="671"/>
                  </a:lnTo>
                  <a:lnTo>
                    <a:pt x="17941" y="168"/>
                  </a:lnTo>
                  <a:lnTo>
                    <a:pt x="16365" y="34"/>
                  </a:lnTo>
                  <a:lnTo>
                    <a:pt x="15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" name="Google Shape;83;p13"/>
            <p:cNvGrpSpPr/>
            <p:nvPr/>
          </p:nvGrpSpPr>
          <p:grpSpPr>
            <a:xfrm>
              <a:off x="1369860" y="3316090"/>
              <a:ext cx="1144881" cy="1144876"/>
              <a:chOff x="1369860" y="3316090"/>
              <a:chExt cx="1144881" cy="1144876"/>
            </a:xfrm>
          </p:grpSpPr>
          <p:sp>
            <p:nvSpPr>
              <p:cNvPr id="84" name="Google Shape;84;p13"/>
              <p:cNvSpPr/>
              <p:nvPr/>
            </p:nvSpPr>
            <p:spPr>
              <a:xfrm>
                <a:off x="1833369" y="3316090"/>
                <a:ext cx="216948" cy="141339"/>
              </a:xfrm>
              <a:custGeom>
                <a:rect b="b" l="l" r="r" t="t"/>
                <a:pathLst>
                  <a:path extrusionOk="0" h="5266" w="8083">
                    <a:moveTo>
                      <a:pt x="1711" y="0"/>
                    </a:moveTo>
                    <a:lnTo>
                      <a:pt x="1409" y="34"/>
                    </a:lnTo>
                    <a:lnTo>
                      <a:pt x="973" y="403"/>
                    </a:lnTo>
                    <a:lnTo>
                      <a:pt x="906" y="671"/>
                    </a:lnTo>
                    <a:lnTo>
                      <a:pt x="1" y="5265"/>
                    </a:lnTo>
                    <a:lnTo>
                      <a:pt x="8083" y="5265"/>
                    </a:lnTo>
                    <a:lnTo>
                      <a:pt x="7211" y="671"/>
                    </a:lnTo>
                    <a:lnTo>
                      <a:pt x="7144" y="403"/>
                    </a:lnTo>
                    <a:lnTo>
                      <a:pt x="6708" y="34"/>
                    </a:lnTo>
                    <a:lnTo>
                      <a:pt x="64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1486858" y="3433088"/>
                <a:ext cx="227737" cy="226852"/>
              </a:xfrm>
              <a:custGeom>
                <a:rect b="b" l="l" r="r" t="t"/>
                <a:pathLst>
                  <a:path extrusionOk="0" h="8452" w="8485">
                    <a:moveTo>
                      <a:pt x="4326" y="1"/>
                    </a:moveTo>
                    <a:lnTo>
                      <a:pt x="3790" y="34"/>
                    </a:lnTo>
                    <a:lnTo>
                      <a:pt x="3555" y="202"/>
                    </a:lnTo>
                    <a:lnTo>
                      <a:pt x="1979" y="1778"/>
                    </a:lnTo>
                    <a:lnTo>
                      <a:pt x="1778" y="1979"/>
                    </a:lnTo>
                    <a:lnTo>
                      <a:pt x="235" y="3555"/>
                    </a:lnTo>
                    <a:lnTo>
                      <a:pt x="34" y="3790"/>
                    </a:lnTo>
                    <a:lnTo>
                      <a:pt x="1" y="4326"/>
                    </a:lnTo>
                    <a:lnTo>
                      <a:pt x="135" y="4595"/>
                    </a:lnTo>
                    <a:lnTo>
                      <a:pt x="2750" y="8451"/>
                    </a:lnTo>
                    <a:lnTo>
                      <a:pt x="5500" y="5701"/>
                    </a:lnTo>
                    <a:lnTo>
                      <a:pt x="5701" y="5500"/>
                    </a:lnTo>
                    <a:lnTo>
                      <a:pt x="8485" y="2750"/>
                    </a:lnTo>
                    <a:lnTo>
                      <a:pt x="4595" y="135"/>
                    </a:lnTo>
                    <a:lnTo>
                      <a:pt x="432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1369860" y="3779624"/>
                <a:ext cx="141339" cy="216921"/>
              </a:xfrm>
              <a:custGeom>
                <a:rect b="b" l="l" r="r" t="t"/>
                <a:pathLst>
                  <a:path extrusionOk="0" h="8082" w="5266">
                    <a:moveTo>
                      <a:pt x="5265" y="0"/>
                    </a:moveTo>
                    <a:lnTo>
                      <a:pt x="671" y="872"/>
                    </a:lnTo>
                    <a:lnTo>
                      <a:pt x="403" y="972"/>
                    </a:lnTo>
                    <a:lnTo>
                      <a:pt x="34" y="1408"/>
                    </a:lnTo>
                    <a:lnTo>
                      <a:pt x="0" y="1710"/>
                    </a:lnTo>
                    <a:lnTo>
                      <a:pt x="0" y="3890"/>
                    </a:lnTo>
                    <a:lnTo>
                      <a:pt x="0" y="4192"/>
                    </a:lnTo>
                    <a:lnTo>
                      <a:pt x="0" y="6405"/>
                    </a:lnTo>
                    <a:lnTo>
                      <a:pt x="34" y="6707"/>
                    </a:lnTo>
                    <a:lnTo>
                      <a:pt x="403" y="7109"/>
                    </a:lnTo>
                    <a:lnTo>
                      <a:pt x="671" y="7210"/>
                    </a:lnTo>
                    <a:lnTo>
                      <a:pt x="5265" y="8082"/>
                    </a:lnTo>
                    <a:lnTo>
                      <a:pt x="5265" y="4192"/>
                    </a:lnTo>
                    <a:lnTo>
                      <a:pt x="5265" y="3890"/>
                    </a:lnTo>
                    <a:lnTo>
                      <a:pt x="52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1486858" y="4116230"/>
                <a:ext cx="227737" cy="227737"/>
              </a:xfrm>
              <a:custGeom>
                <a:rect b="b" l="l" r="r" t="t"/>
                <a:pathLst>
                  <a:path extrusionOk="0" h="8485" w="8485">
                    <a:moveTo>
                      <a:pt x="2750" y="0"/>
                    </a:moveTo>
                    <a:lnTo>
                      <a:pt x="135" y="3890"/>
                    </a:lnTo>
                    <a:lnTo>
                      <a:pt x="1" y="4125"/>
                    </a:lnTo>
                    <a:lnTo>
                      <a:pt x="34" y="4695"/>
                    </a:lnTo>
                    <a:lnTo>
                      <a:pt x="235" y="4930"/>
                    </a:lnTo>
                    <a:lnTo>
                      <a:pt x="1778" y="6472"/>
                    </a:lnTo>
                    <a:lnTo>
                      <a:pt x="1979" y="6707"/>
                    </a:lnTo>
                    <a:lnTo>
                      <a:pt x="3555" y="8250"/>
                    </a:lnTo>
                    <a:lnTo>
                      <a:pt x="3790" y="8417"/>
                    </a:lnTo>
                    <a:lnTo>
                      <a:pt x="4326" y="8484"/>
                    </a:lnTo>
                    <a:lnTo>
                      <a:pt x="4595" y="8350"/>
                    </a:lnTo>
                    <a:lnTo>
                      <a:pt x="8485" y="5735"/>
                    </a:lnTo>
                    <a:lnTo>
                      <a:pt x="5701" y="2951"/>
                    </a:lnTo>
                    <a:lnTo>
                      <a:pt x="5500" y="2750"/>
                    </a:lnTo>
                    <a:lnTo>
                      <a:pt x="27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1833369" y="4319653"/>
                <a:ext cx="216948" cy="141313"/>
              </a:xfrm>
              <a:custGeom>
                <a:rect b="b" l="l" r="r" t="t"/>
                <a:pathLst>
                  <a:path extrusionOk="0" h="5265" w="8083">
                    <a:moveTo>
                      <a:pt x="1" y="0"/>
                    </a:moveTo>
                    <a:lnTo>
                      <a:pt x="906" y="4594"/>
                    </a:lnTo>
                    <a:lnTo>
                      <a:pt x="973" y="4862"/>
                    </a:lnTo>
                    <a:lnTo>
                      <a:pt x="1409" y="5231"/>
                    </a:lnTo>
                    <a:lnTo>
                      <a:pt x="1711" y="5265"/>
                    </a:lnTo>
                    <a:lnTo>
                      <a:pt x="6406" y="5265"/>
                    </a:lnTo>
                    <a:lnTo>
                      <a:pt x="6708" y="5231"/>
                    </a:lnTo>
                    <a:lnTo>
                      <a:pt x="7144" y="4862"/>
                    </a:lnTo>
                    <a:lnTo>
                      <a:pt x="7211" y="4594"/>
                    </a:lnTo>
                    <a:lnTo>
                      <a:pt x="808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2170004" y="4116230"/>
                <a:ext cx="227737" cy="227737"/>
              </a:xfrm>
              <a:custGeom>
                <a:rect b="b" l="l" r="r" t="t"/>
                <a:pathLst>
                  <a:path extrusionOk="0" h="8485" w="8485">
                    <a:moveTo>
                      <a:pt x="5735" y="0"/>
                    </a:moveTo>
                    <a:lnTo>
                      <a:pt x="2985" y="2750"/>
                    </a:lnTo>
                    <a:lnTo>
                      <a:pt x="2750" y="2951"/>
                    </a:lnTo>
                    <a:lnTo>
                      <a:pt x="0" y="5735"/>
                    </a:lnTo>
                    <a:lnTo>
                      <a:pt x="3890" y="8350"/>
                    </a:lnTo>
                    <a:lnTo>
                      <a:pt x="4125" y="8484"/>
                    </a:lnTo>
                    <a:lnTo>
                      <a:pt x="4695" y="8417"/>
                    </a:lnTo>
                    <a:lnTo>
                      <a:pt x="4930" y="8250"/>
                    </a:lnTo>
                    <a:lnTo>
                      <a:pt x="6472" y="6707"/>
                    </a:lnTo>
                    <a:lnTo>
                      <a:pt x="6707" y="6472"/>
                    </a:lnTo>
                    <a:lnTo>
                      <a:pt x="8250" y="4930"/>
                    </a:lnTo>
                    <a:lnTo>
                      <a:pt x="8451" y="4695"/>
                    </a:lnTo>
                    <a:lnTo>
                      <a:pt x="8484" y="4125"/>
                    </a:lnTo>
                    <a:lnTo>
                      <a:pt x="8350" y="3890"/>
                    </a:lnTo>
                    <a:lnTo>
                      <a:pt x="57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2373402" y="3779624"/>
                <a:ext cx="141339" cy="216921"/>
              </a:xfrm>
              <a:custGeom>
                <a:rect b="b" l="l" r="r" t="t"/>
                <a:pathLst>
                  <a:path extrusionOk="0" h="8082" w="5266">
                    <a:moveTo>
                      <a:pt x="1" y="0"/>
                    </a:moveTo>
                    <a:lnTo>
                      <a:pt x="1" y="3890"/>
                    </a:lnTo>
                    <a:lnTo>
                      <a:pt x="1" y="4192"/>
                    </a:lnTo>
                    <a:lnTo>
                      <a:pt x="1" y="8082"/>
                    </a:lnTo>
                    <a:lnTo>
                      <a:pt x="4595" y="7210"/>
                    </a:lnTo>
                    <a:lnTo>
                      <a:pt x="4863" y="7109"/>
                    </a:lnTo>
                    <a:lnTo>
                      <a:pt x="5232" y="6707"/>
                    </a:lnTo>
                    <a:lnTo>
                      <a:pt x="5266" y="6405"/>
                    </a:lnTo>
                    <a:lnTo>
                      <a:pt x="5266" y="4192"/>
                    </a:lnTo>
                    <a:lnTo>
                      <a:pt x="5266" y="3890"/>
                    </a:lnTo>
                    <a:lnTo>
                      <a:pt x="5266" y="1710"/>
                    </a:lnTo>
                    <a:lnTo>
                      <a:pt x="5232" y="1408"/>
                    </a:lnTo>
                    <a:lnTo>
                      <a:pt x="4863" y="972"/>
                    </a:lnTo>
                    <a:lnTo>
                      <a:pt x="4595" y="8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2170004" y="3433088"/>
                <a:ext cx="227737" cy="226852"/>
              </a:xfrm>
              <a:custGeom>
                <a:rect b="b" l="l" r="r" t="t"/>
                <a:pathLst>
                  <a:path extrusionOk="0" h="8452" w="8485">
                    <a:moveTo>
                      <a:pt x="4125" y="1"/>
                    </a:moveTo>
                    <a:lnTo>
                      <a:pt x="3890" y="135"/>
                    </a:lnTo>
                    <a:lnTo>
                      <a:pt x="0" y="2750"/>
                    </a:lnTo>
                    <a:lnTo>
                      <a:pt x="2750" y="5500"/>
                    </a:lnTo>
                    <a:lnTo>
                      <a:pt x="2985" y="5701"/>
                    </a:lnTo>
                    <a:lnTo>
                      <a:pt x="5735" y="8451"/>
                    </a:lnTo>
                    <a:lnTo>
                      <a:pt x="8350" y="4595"/>
                    </a:lnTo>
                    <a:lnTo>
                      <a:pt x="8484" y="4326"/>
                    </a:lnTo>
                    <a:lnTo>
                      <a:pt x="8451" y="3790"/>
                    </a:lnTo>
                    <a:lnTo>
                      <a:pt x="8250" y="3555"/>
                    </a:lnTo>
                    <a:lnTo>
                      <a:pt x="6707" y="1979"/>
                    </a:lnTo>
                    <a:lnTo>
                      <a:pt x="6472" y="1778"/>
                    </a:lnTo>
                    <a:lnTo>
                      <a:pt x="4930" y="202"/>
                    </a:lnTo>
                    <a:lnTo>
                      <a:pt x="4695" y="34"/>
                    </a:lnTo>
                    <a:lnTo>
                      <a:pt x="4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1456260" y="3401604"/>
                <a:ext cx="972064" cy="972950"/>
              </a:xfrm>
              <a:custGeom>
                <a:rect b="b" l="l" r="r" t="t"/>
                <a:pathLst>
                  <a:path extrusionOk="0" h="36250" w="36217">
                    <a:moveTo>
                      <a:pt x="18108" y="8216"/>
                    </a:moveTo>
                    <a:lnTo>
                      <a:pt x="19114" y="8249"/>
                    </a:lnTo>
                    <a:lnTo>
                      <a:pt x="21059" y="8652"/>
                    </a:lnTo>
                    <a:lnTo>
                      <a:pt x="22837" y="9389"/>
                    </a:lnTo>
                    <a:lnTo>
                      <a:pt x="24413" y="10462"/>
                    </a:lnTo>
                    <a:lnTo>
                      <a:pt x="25754" y="11804"/>
                    </a:lnTo>
                    <a:lnTo>
                      <a:pt x="26827" y="13413"/>
                    </a:lnTo>
                    <a:lnTo>
                      <a:pt x="27598" y="15191"/>
                    </a:lnTo>
                    <a:lnTo>
                      <a:pt x="28001" y="17102"/>
                    </a:lnTo>
                    <a:lnTo>
                      <a:pt x="28034" y="18142"/>
                    </a:lnTo>
                    <a:lnTo>
                      <a:pt x="28001" y="19148"/>
                    </a:lnTo>
                    <a:lnTo>
                      <a:pt x="27598" y="21092"/>
                    </a:lnTo>
                    <a:lnTo>
                      <a:pt x="26827" y="22870"/>
                    </a:lnTo>
                    <a:lnTo>
                      <a:pt x="25754" y="24446"/>
                    </a:lnTo>
                    <a:lnTo>
                      <a:pt x="24413" y="25787"/>
                    </a:lnTo>
                    <a:lnTo>
                      <a:pt x="22837" y="26860"/>
                    </a:lnTo>
                    <a:lnTo>
                      <a:pt x="21059" y="27631"/>
                    </a:lnTo>
                    <a:lnTo>
                      <a:pt x="19114" y="28034"/>
                    </a:lnTo>
                    <a:lnTo>
                      <a:pt x="18108" y="28067"/>
                    </a:lnTo>
                    <a:lnTo>
                      <a:pt x="17069" y="28034"/>
                    </a:lnTo>
                    <a:lnTo>
                      <a:pt x="15158" y="27631"/>
                    </a:lnTo>
                    <a:lnTo>
                      <a:pt x="13380" y="26860"/>
                    </a:lnTo>
                    <a:lnTo>
                      <a:pt x="11804" y="25787"/>
                    </a:lnTo>
                    <a:lnTo>
                      <a:pt x="10429" y="24446"/>
                    </a:lnTo>
                    <a:lnTo>
                      <a:pt x="9356" y="22870"/>
                    </a:lnTo>
                    <a:lnTo>
                      <a:pt x="8619" y="21092"/>
                    </a:lnTo>
                    <a:lnTo>
                      <a:pt x="8216" y="19148"/>
                    </a:lnTo>
                    <a:lnTo>
                      <a:pt x="8183" y="18142"/>
                    </a:lnTo>
                    <a:lnTo>
                      <a:pt x="8216" y="17102"/>
                    </a:lnTo>
                    <a:lnTo>
                      <a:pt x="8619" y="15191"/>
                    </a:lnTo>
                    <a:lnTo>
                      <a:pt x="9356" y="13413"/>
                    </a:lnTo>
                    <a:lnTo>
                      <a:pt x="10429" y="11804"/>
                    </a:lnTo>
                    <a:lnTo>
                      <a:pt x="11804" y="10462"/>
                    </a:lnTo>
                    <a:lnTo>
                      <a:pt x="13380" y="9389"/>
                    </a:lnTo>
                    <a:lnTo>
                      <a:pt x="15158" y="8652"/>
                    </a:lnTo>
                    <a:lnTo>
                      <a:pt x="17069" y="8249"/>
                    </a:lnTo>
                    <a:lnTo>
                      <a:pt x="18108" y="8216"/>
                    </a:lnTo>
                    <a:close/>
                    <a:moveTo>
                      <a:pt x="18108" y="0"/>
                    </a:moveTo>
                    <a:lnTo>
                      <a:pt x="17170" y="34"/>
                    </a:lnTo>
                    <a:lnTo>
                      <a:pt x="15325" y="201"/>
                    </a:lnTo>
                    <a:lnTo>
                      <a:pt x="13581" y="570"/>
                    </a:lnTo>
                    <a:lnTo>
                      <a:pt x="11871" y="1107"/>
                    </a:lnTo>
                    <a:lnTo>
                      <a:pt x="10262" y="1811"/>
                    </a:lnTo>
                    <a:lnTo>
                      <a:pt x="8719" y="2649"/>
                    </a:lnTo>
                    <a:lnTo>
                      <a:pt x="7244" y="3622"/>
                    </a:lnTo>
                    <a:lnTo>
                      <a:pt x="5902" y="4728"/>
                    </a:lnTo>
                    <a:lnTo>
                      <a:pt x="4695" y="5935"/>
                    </a:lnTo>
                    <a:lnTo>
                      <a:pt x="3589" y="7277"/>
                    </a:lnTo>
                    <a:lnTo>
                      <a:pt x="2616" y="8719"/>
                    </a:lnTo>
                    <a:lnTo>
                      <a:pt x="1778" y="10261"/>
                    </a:lnTo>
                    <a:lnTo>
                      <a:pt x="1074" y="11904"/>
                    </a:lnTo>
                    <a:lnTo>
                      <a:pt x="537" y="13615"/>
                    </a:lnTo>
                    <a:lnTo>
                      <a:pt x="202" y="15358"/>
                    </a:lnTo>
                    <a:lnTo>
                      <a:pt x="0" y="17203"/>
                    </a:lnTo>
                    <a:lnTo>
                      <a:pt x="0" y="18142"/>
                    </a:lnTo>
                    <a:lnTo>
                      <a:pt x="0" y="19080"/>
                    </a:lnTo>
                    <a:lnTo>
                      <a:pt x="202" y="20891"/>
                    </a:lnTo>
                    <a:lnTo>
                      <a:pt x="537" y="22669"/>
                    </a:lnTo>
                    <a:lnTo>
                      <a:pt x="1074" y="24379"/>
                    </a:lnTo>
                    <a:lnTo>
                      <a:pt x="1778" y="25988"/>
                    </a:lnTo>
                    <a:lnTo>
                      <a:pt x="2616" y="27531"/>
                    </a:lnTo>
                    <a:lnTo>
                      <a:pt x="3589" y="28973"/>
                    </a:lnTo>
                    <a:lnTo>
                      <a:pt x="4695" y="30314"/>
                    </a:lnTo>
                    <a:lnTo>
                      <a:pt x="5902" y="31555"/>
                    </a:lnTo>
                    <a:lnTo>
                      <a:pt x="7244" y="32661"/>
                    </a:lnTo>
                    <a:lnTo>
                      <a:pt x="8719" y="33634"/>
                    </a:lnTo>
                    <a:lnTo>
                      <a:pt x="10262" y="34472"/>
                    </a:lnTo>
                    <a:lnTo>
                      <a:pt x="11871" y="35143"/>
                    </a:lnTo>
                    <a:lnTo>
                      <a:pt x="13581" y="35680"/>
                    </a:lnTo>
                    <a:lnTo>
                      <a:pt x="15325" y="36048"/>
                    </a:lnTo>
                    <a:lnTo>
                      <a:pt x="17170" y="36250"/>
                    </a:lnTo>
                    <a:lnTo>
                      <a:pt x="19047" y="36250"/>
                    </a:lnTo>
                    <a:lnTo>
                      <a:pt x="20858" y="36048"/>
                    </a:lnTo>
                    <a:lnTo>
                      <a:pt x="22636" y="35680"/>
                    </a:lnTo>
                    <a:lnTo>
                      <a:pt x="24346" y="35143"/>
                    </a:lnTo>
                    <a:lnTo>
                      <a:pt x="25955" y="34472"/>
                    </a:lnTo>
                    <a:lnTo>
                      <a:pt x="27498" y="33634"/>
                    </a:lnTo>
                    <a:lnTo>
                      <a:pt x="28940" y="32661"/>
                    </a:lnTo>
                    <a:lnTo>
                      <a:pt x="30281" y="31555"/>
                    </a:lnTo>
                    <a:lnTo>
                      <a:pt x="31522" y="30314"/>
                    </a:lnTo>
                    <a:lnTo>
                      <a:pt x="32628" y="28973"/>
                    </a:lnTo>
                    <a:lnTo>
                      <a:pt x="33601" y="27531"/>
                    </a:lnTo>
                    <a:lnTo>
                      <a:pt x="34439" y="25988"/>
                    </a:lnTo>
                    <a:lnTo>
                      <a:pt x="35143" y="24379"/>
                    </a:lnTo>
                    <a:lnTo>
                      <a:pt x="35646" y="22669"/>
                    </a:lnTo>
                    <a:lnTo>
                      <a:pt x="36015" y="20891"/>
                    </a:lnTo>
                    <a:lnTo>
                      <a:pt x="36217" y="19080"/>
                    </a:lnTo>
                    <a:lnTo>
                      <a:pt x="36217" y="18142"/>
                    </a:lnTo>
                    <a:lnTo>
                      <a:pt x="36217" y="17203"/>
                    </a:lnTo>
                    <a:lnTo>
                      <a:pt x="36015" y="15358"/>
                    </a:lnTo>
                    <a:lnTo>
                      <a:pt x="35646" y="13615"/>
                    </a:lnTo>
                    <a:lnTo>
                      <a:pt x="35143" y="11904"/>
                    </a:lnTo>
                    <a:lnTo>
                      <a:pt x="34439" y="10261"/>
                    </a:lnTo>
                    <a:lnTo>
                      <a:pt x="33601" y="8719"/>
                    </a:lnTo>
                    <a:lnTo>
                      <a:pt x="32628" y="7277"/>
                    </a:lnTo>
                    <a:lnTo>
                      <a:pt x="31522" y="5935"/>
                    </a:lnTo>
                    <a:lnTo>
                      <a:pt x="30281" y="4728"/>
                    </a:lnTo>
                    <a:lnTo>
                      <a:pt x="28940" y="3622"/>
                    </a:lnTo>
                    <a:lnTo>
                      <a:pt x="27498" y="2649"/>
                    </a:lnTo>
                    <a:lnTo>
                      <a:pt x="25955" y="1811"/>
                    </a:lnTo>
                    <a:lnTo>
                      <a:pt x="24346" y="1107"/>
                    </a:lnTo>
                    <a:lnTo>
                      <a:pt x="22636" y="570"/>
                    </a:lnTo>
                    <a:lnTo>
                      <a:pt x="20858" y="201"/>
                    </a:lnTo>
                    <a:lnTo>
                      <a:pt x="19047" y="34"/>
                    </a:lnTo>
                    <a:lnTo>
                      <a:pt x="18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" name="Google Shape;93;p13"/>
            <p:cNvSpPr/>
            <p:nvPr/>
          </p:nvSpPr>
          <p:spPr>
            <a:xfrm>
              <a:off x="1609278" y="3555507"/>
              <a:ext cx="665149" cy="665149"/>
            </a:xfrm>
            <a:custGeom>
              <a:rect b="b" l="l" r="r" t="t"/>
              <a:pathLst>
                <a:path extrusionOk="0" h="24782" w="24782">
                  <a:moveTo>
                    <a:pt x="12407" y="2482"/>
                  </a:moveTo>
                  <a:lnTo>
                    <a:pt x="13413" y="2515"/>
                  </a:lnTo>
                  <a:lnTo>
                    <a:pt x="15358" y="2918"/>
                  </a:lnTo>
                  <a:lnTo>
                    <a:pt x="17136" y="3655"/>
                  </a:lnTo>
                  <a:lnTo>
                    <a:pt x="18712" y="4728"/>
                  </a:lnTo>
                  <a:lnTo>
                    <a:pt x="20053" y="6070"/>
                  </a:lnTo>
                  <a:lnTo>
                    <a:pt x="21126" y="7679"/>
                  </a:lnTo>
                  <a:lnTo>
                    <a:pt x="21897" y="9457"/>
                  </a:lnTo>
                  <a:lnTo>
                    <a:pt x="22300" y="11368"/>
                  </a:lnTo>
                  <a:lnTo>
                    <a:pt x="22333" y="12408"/>
                  </a:lnTo>
                  <a:lnTo>
                    <a:pt x="22300" y="13414"/>
                  </a:lnTo>
                  <a:lnTo>
                    <a:pt x="21897" y="15358"/>
                  </a:lnTo>
                  <a:lnTo>
                    <a:pt x="21126" y="17136"/>
                  </a:lnTo>
                  <a:lnTo>
                    <a:pt x="20053" y="18712"/>
                  </a:lnTo>
                  <a:lnTo>
                    <a:pt x="18712" y="20053"/>
                  </a:lnTo>
                  <a:lnTo>
                    <a:pt x="17136" y="21126"/>
                  </a:lnTo>
                  <a:lnTo>
                    <a:pt x="15358" y="21897"/>
                  </a:lnTo>
                  <a:lnTo>
                    <a:pt x="13413" y="22300"/>
                  </a:lnTo>
                  <a:lnTo>
                    <a:pt x="12407" y="22333"/>
                  </a:lnTo>
                  <a:lnTo>
                    <a:pt x="11368" y="22300"/>
                  </a:lnTo>
                  <a:lnTo>
                    <a:pt x="9457" y="21897"/>
                  </a:lnTo>
                  <a:lnTo>
                    <a:pt x="7679" y="21126"/>
                  </a:lnTo>
                  <a:lnTo>
                    <a:pt x="6103" y="20053"/>
                  </a:lnTo>
                  <a:lnTo>
                    <a:pt x="4728" y="18712"/>
                  </a:lnTo>
                  <a:lnTo>
                    <a:pt x="3655" y="17136"/>
                  </a:lnTo>
                  <a:lnTo>
                    <a:pt x="2918" y="15358"/>
                  </a:lnTo>
                  <a:lnTo>
                    <a:pt x="2515" y="13414"/>
                  </a:lnTo>
                  <a:lnTo>
                    <a:pt x="2482" y="12408"/>
                  </a:lnTo>
                  <a:lnTo>
                    <a:pt x="2515" y="11368"/>
                  </a:lnTo>
                  <a:lnTo>
                    <a:pt x="2918" y="9457"/>
                  </a:lnTo>
                  <a:lnTo>
                    <a:pt x="3655" y="7679"/>
                  </a:lnTo>
                  <a:lnTo>
                    <a:pt x="4728" y="6070"/>
                  </a:lnTo>
                  <a:lnTo>
                    <a:pt x="6103" y="4728"/>
                  </a:lnTo>
                  <a:lnTo>
                    <a:pt x="7679" y="3655"/>
                  </a:lnTo>
                  <a:lnTo>
                    <a:pt x="9457" y="2918"/>
                  </a:lnTo>
                  <a:lnTo>
                    <a:pt x="11368" y="2515"/>
                  </a:lnTo>
                  <a:lnTo>
                    <a:pt x="12407" y="2482"/>
                  </a:lnTo>
                  <a:close/>
                  <a:moveTo>
                    <a:pt x="12407" y="0"/>
                  </a:moveTo>
                  <a:lnTo>
                    <a:pt x="11133" y="67"/>
                  </a:lnTo>
                  <a:lnTo>
                    <a:pt x="8719" y="537"/>
                  </a:lnTo>
                  <a:lnTo>
                    <a:pt x="6506" y="1476"/>
                  </a:lnTo>
                  <a:lnTo>
                    <a:pt x="4527" y="2817"/>
                  </a:lnTo>
                  <a:lnTo>
                    <a:pt x="2817" y="4494"/>
                  </a:lnTo>
                  <a:lnTo>
                    <a:pt x="1476" y="6472"/>
                  </a:lnTo>
                  <a:lnTo>
                    <a:pt x="537" y="8719"/>
                  </a:lnTo>
                  <a:lnTo>
                    <a:pt x="67" y="11133"/>
                  </a:lnTo>
                  <a:lnTo>
                    <a:pt x="0" y="12408"/>
                  </a:lnTo>
                  <a:lnTo>
                    <a:pt x="67" y="13682"/>
                  </a:lnTo>
                  <a:lnTo>
                    <a:pt x="537" y="16096"/>
                  </a:lnTo>
                  <a:lnTo>
                    <a:pt x="1476" y="18309"/>
                  </a:lnTo>
                  <a:lnTo>
                    <a:pt x="2817" y="20288"/>
                  </a:lnTo>
                  <a:lnTo>
                    <a:pt x="4527" y="21965"/>
                  </a:lnTo>
                  <a:lnTo>
                    <a:pt x="6506" y="23306"/>
                  </a:lnTo>
                  <a:lnTo>
                    <a:pt x="8719" y="24245"/>
                  </a:lnTo>
                  <a:lnTo>
                    <a:pt x="11133" y="24748"/>
                  </a:lnTo>
                  <a:lnTo>
                    <a:pt x="12407" y="24781"/>
                  </a:lnTo>
                  <a:lnTo>
                    <a:pt x="13682" y="24748"/>
                  </a:lnTo>
                  <a:lnTo>
                    <a:pt x="16096" y="24245"/>
                  </a:lnTo>
                  <a:lnTo>
                    <a:pt x="18309" y="23306"/>
                  </a:lnTo>
                  <a:lnTo>
                    <a:pt x="20288" y="21965"/>
                  </a:lnTo>
                  <a:lnTo>
                    <a:pt x="21965" y="20288"/>
                  </a:lnTo>
                  <a:lnTo>
                    <a:pt x="23306" y="18309"/>
                  </a:lnTo>
                  <a:lnTo>
                    <a:pt x="24245" y="16096"/>
                  </a:lnTo>
                  <a:lnTo>
                    <a:pt x="24748" y="13682"/>
                  </a:lnTo>
                  <a:lnTo>
                    <a:pt x="24781" y="12408"/>
                  </a:lnTo>
                  <a:lnTo>
                    <a:pt x="24748" y="11133"/>
                  </a:lnTo>
                  <a:lnTo>
                    <a:pt x="24245" y="8719"/>
                  </a:lnTo>
                  <a:lnTo>
                    <a:pt x="23306" y="6472"/>
                  </a:lnTo>
                  <a:lnTo>
                    <a:pt x="21965" y="4494"/>
                  </a:lnTo>
                  <a:lnTo>
                    <a:pt x="20288" y="2817"/>
                  </a:lnTo>
                  <a:lnTo>
                    <a:pt x="18309" y="1476"/>
                  </a:lnTo>
                  <a:lnTo>
                    <a:pt x="16096" y="537"/>
                  </a:lnTo>
                  <a:lnTo>
                    <a:pt x="13682" y="67"/>
                  </a:lnTo>
                  <a:lnTo>
                    <a:pt x="12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3238014" y="1925843"/>
              <a:ext cx="122948" cy="188718"/>
            </a:xfrm>
            <a:custGeom>
              <a:rect b="b" l="l" r="r" t="t"/>
              <a:pathLst>
                <a:path extrusionOk="0" h="8083" w="5266">
                  <a:moveTo>
                    <a:pt x="1" y="1"/>
                  </a:moveTo>
                  <a:lnTo>
                    <a:pt x="1" y="3891"/>
                  </a:lnTo>
                  <a:lnTo>
                    <a:pt x="1" y="4193"/>
                  </a:lnTo>
                  <a:lnTo>
                    <a:pt x="1" y="8082"/>
                  </a:lnTo>
                  <a:lnTo>
                    <a:pt x="4595" y="7177"/>
                  </a:lnTo>
                  <a:lnTo>
                    <a:pt x="4863" y="7110"/>
                  </a:lnTo>
                  <a:lnTo>
                    <a:pt x="5232" y="6674"/>
                  </a:lnTo>
                  <a:lnTo>
                    <a:pt x="5266" y="6372"/>
                  </a:lnTo>
                  <a:lnTo>
                    <a:pt x="5266" y="4193"/>
                  </a:lnTo>
                  <a:lnTo>
                    <a:pt x="5266" y="3891"/>
                  </a:lnTo>
                  <a:lnTo>
                    <a:pt x="5266" y="1678"/>
                  </a:lnTo>
                  <a:lnTo>
                    <a:pt x="5232" y="1376"/>
                  </a:lnTo>
                  <a:lnTo>
                    <a:pt x="4863" y="940"/>
                  </a:lnTo>
                  <a:lnTo>
                    <a:pt x="4595" y="8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956647" y="1690609"/>
              <a:ext cx="665149" cy="665149"/>
            </a:xfrm>
            <a:custGeom>
              <a:rect b="b" l="l" r="r" t="t"/>
              <a:pathLst>
                <a:path extrusionOk="0" h="24782" w="24782">
                  <a:moveTo>
                    <a:pt x="12374" y="2448"/>
                  </a:moveTo>
                  <a:lnTo>
                    <a:pt x="13414" y="2482"/>
                  </a:lnTo>
                  <a:lnTo>
                    <a:pt x="15325" y="2884"/>
                  </a:lnTo>
                  <a:lnTo>
                    <a:pt x="17103" y="3655"/>
                  </a:lnTo>
                  <a:lnTo>
                    <a:pt x="18712" y="4728"/>
                  </a:lnTo>
                  <a:lnTo>
                    <a:pt x="20054" y="6070"/>
                  </a:lnTo>
                  <a:lnTo>
                    <a:pt x="21127" y="7646"/>
                  </a:lnTo>
                  <a:lnTo>
                    <a:pt x="21864" y="9423"/>
                  </a:lnTo>
                  <a:lnTo>
                    <a:pt x="22267" y="11368"/>
                  </a:lnTo>
                  <a:lnTo>
                    <a:pt x="22300" y="12374"/>
                  </a:lnTo>
                  <a:lnTo>
                    <a:pt x="22267" y="13380"/>
                  </a:lnTo>
                  <a:lnTo>
                    <a:pt x="21864" y="15325"/>
                  </a:lnTo>
                  <a:lnTo>
                    <a:pt x="21127" y="17102"/>
                  </a:lnTo>
                  <a:lnTo>
                    <a:pt x="20054" y="18678"/>
                  </a:lnTo>
                  <a:lnTo>
                    <a:pt x="18712" y="20053"/>
                  </a:lnTo>
                  <a:lnTo>
                    <a:pt x="17103" y="21126"/>
                  </a:lnTo>
                  <a:lnTo>
                    <a:pt x="15325" y="21864"/>
                  </a:lnTo>
                  <a:lnTo>
                    <a:pt x="13414" y="22266"/>
                  </a:lnTo>
                  <a:lnTo>
                    <a:pt x="12374" y="22300"/>
                  </a:lnTo>
                  <a:lnTo>
                    <a:pt x="11368" y="22266"/>
                  </a:lnTo>
                  <a:lnTo>
                    <a:pt x="9423" y="21864"/>
                  </a:lnTo>
                  <a:lnTo>
                    <a:pt x="7646" y="21126"/>
                  </a:lnTo>
                  <a:lnTo>
                    <a:pt x="6070" y="20053"/>
                  </a:lnTo>
                  <a:lnTo>
                    <a:pt x="4729" y="18678"/>
                  </a:lnTo>
                  <a:lnTo>
                    <a:pt x="3656" y="17102"/>
                  </a:lnTo>
                  <a:lnTo>
                    <a:pt x="2884" y="15325"/>
                  </a:lnTo>
                  <a:lnTo>
                    <a:pt x="2482" y="13380"/>
                  </a:lnTo>
                  <a:lnTo>
                    <a:pt x="2449" y="12374"/>
                  </a:lnTo>
                  <a:lnTo>
                    <a:pt x="2482" y="11368"/>
                  </a:lnTo>
                  <a:lnTo>
                    <a:pt x="2884" y="9423"/>
                  </a:lnTo>
                  <a:lnTo>
                    <a:pt x="3656" y="7646"/>
                  </a:lnTo>
                  <a:lnTo>
                    <a:pt x="4729" y="6070"/>
                  </a:lnTo>
                  <a:lnTo>
                    <a:pt x="6070" y="4728"/>
                  </a:lnTo>
                  <a:lnTo>
                    <a:pt x="7646" y="3655"/>
                  </a:lnTo>
                  <a:lnTo>
                    <a:pt x="9423" y="2884"/>
                  </a:lnTo>
                  <a:lnTo>
                    <a:pt x="11368" y="2482"/>
                  </a:lnTo>
                  <a:lnTo>
                    <a:pt x="12374" y="2448"/>
                  </a:lnTo>
                  <a:close/>
                  <a:moveTo>
                    <a:pt x="12374" y="0"/>
                  </a:moveTo>
                  <a:lnTo>
                    <a:pt x="11100" y="34"/>
                  </a:lnTo>
                  <a:lnTo>
                    <a:pt x="8686" y="537"/>
                  </a:lnTo>
                  <a:lnTo>
                    <a:pt x="6473" y="1476"/>
                  </a:lnTo>
                  <a:lnTo>
                    <a:pt x="4494" y="2817"/>
                  </a:lnTo>
                  <a:lnTo>
                    <a:pt x="2817" y="4494"/>
                  </a:lnTo>
                  <a:lnTo>
                    <a:pt x="1476" y="6472"/>
                  </a:lnTo>
                  <a:lnTo>
                    <a:pt x="537" y="8685"/>
                  </a:lnTo>
                  <a:lnTo>
                    <a:pt x="34" y="11100"/>
                  </a:lnTo>
                  <a:lnTo>
                    <a:pt x="1" y="12374"/>
                  </a:lnTo>
                  <a:lnTo>
                    <a:pt x="34" y="13648"/>
                  </a:lnTo>
                  <a:lnTo>
                    <a:pt x="537" y="16063"/>
                  </a:lnTo>
                  <a:lnTo>
                    <a:pt x="1476" y="18276"/>
                  </a:lnTo>
                  <a:lnTo>
                    <a:pt x="2817" y="20254"/>
                  </a:lnTo>
                  <a:lnTo>
                    <a:pt x="4494" y="21964"/>
                  </a:lnTo>
                  <a:lnTo>
                    <a:pt x="6473" y="23272"/>
                  </a:lnTo>
                  <a:lnTo>
                    <a:pt x="8686" y="24245"/>
                  </a:lnTo>
                  <a:lnTo>
                    <a:pt x="11100" y="24714"/>
                  </a:lnTo>
                  <a:lnTo>
                    <a:pt x="12374" y="24781"/>
                  </a:lnTo>
                  <a:lnTo>
                    <a:pt x="13649" y="24714"/>
                  </a:lnTo>
                  <a:lnTo>
                    <a:pt x="16063" y="24245"/>
                  </a:lnTo>
                  <a:lnTo>
                    <a:pt x="18310" y="23272"/>
                  </a:lnTo>
                  <a:lnTo>
                    <a:pt x="20288" y="21964"/>
                  </a:lnTo>
                  <a:lnTo>
                    <a:pt x="21965" y="20254"/>
                  </a:lnTo>
                  <a:lnTo>
                    <a:pt x="23306" y="18276"/>
                  </a:lnTo>
                  <a:lnTo>
                    <a:pt x="24245" y="16063"/>
                  </a:lnTo>
                  <a:lnTo>
                    <a:pt x="24715" y="13648"/>
                  </a:lnTo>
                  <a:lnTo>
                    <a:pt x="24782" y="12374"/>
                  </a:lnTo>
                  <a:lnTo>
                    <a:pt x="24715" y="11100"/>
                  </a:lnTo>
                  <a:lnTo>
                    <a:pt x="24245" y="8685"/>
                  </a:lnTo>
                  <a:lnTo>
                    <a:pt x="23306" y="6472"/>
                  </a:lnTo>
                  <a:lnTo>
                    <a:pt x="21965" y="4494"/>
                  </a:lnTo>
                  <a:lnTo>
                    <a:pt x="20288" y="2817"/>
                  </a:lnTo>
                  <a:lnTo>
                    <a:pt x="18310" y="1476"/>
                  </a:lnTo>
                  <a:lnTo>
                    <a:pt x="16063" y="537"/>
                  </a:lnTo>
                  <a:lnTo>
                    <a:pt x="13649" y="34"/>
                  </a:lnTo>
                  <a:lnTo>
                    <a:pt x="123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" name="Google Shape;96;p13"/>
            <p:cNvGrpSpPr/>
            <p:nvPr/>
          </p:nvGrpSpPr>
          <p:grpSpPr>
            <a:xfrm>
              <a:off x="642615" y="2859750"/>
              <a:ext cx="911771" cy="911793"/>
              <a:chOff x="642615" y="2859750"/>
              <a:chExt cx="911771" cy="911793"/>
            </a:xfrm>
          </p:grpSpPr>
          <p:sp>
            <p:nvSpPr>
              <p:cNvPr id="97" name="Google Shape;97;p13"/>
              <p:cNvSpPr/>
              <p:nvPr/>
            </p:nvSpPr>
            <p:spPr>
              <a:xfrm>
                <a:off x="1011619" y="2859750"/>
                <a:ext cx="172850" cy="112540"/>
              </a:xfrm>
              <a:custGeom>
                <a:rect b="b" l="l" r="r" t="t"/>
                <a:pathLst>
                  <a:path extrusionOk="0" h="4193" w="6440">
                    <a:moveTo>
                      <a:pt x="1342" y="1"/>
                    </a:moveTo>
                    <a:lnTo>
                      <a:pt x="1141" y="34"/>
                    </a:lnTo>
                    <a:lnTo>
                      <a:pt x="772" y="336"/>
                    </a:lnTo>
                    <a:lnTo>
                      <a:pt x="705" y="537"/>
                    </a:lnTo>
                    <a:lnTo>
                      <a:pt x="1" y="4193"/>
                    </a:lnTo>
                    <a:lnTo>
                      <a:pt x="6439" y="4193"/>
                    </a:lnTo>
                    <a:lnTo>
                      <a:pt x="5735" y="537"/>
                    </a:lnTo>
                    <a:lnTo>
                      <a:pt x="5668" y="336"/>
                    </a:lnTo>
                    <a:lnTo>
                      <a:pt x="5333" y="34"/>
                    </a:lnTo>
                    <a:lnTo>
                      <a:pt x="50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735322" y="2953369"/>
                <a:ext cx="181814" cy="180928"/>
              </a:xfrm>
              <a:custGeom>
                <a:rect b="b" l="l" r="r" t="t"/>
                <a:pathLst>
                  <a:path extrusionOk="0" h="6741" w="6774">
                    <a:moveTo>
                      <a:pt x="3454" y="0"/>
                    </a:moveTo>
                    <a:lnTo>
                      <a:pt x="3018" y="34"/>
                    </a:lnTo>
                    <a:lnTo>
                      <a:pt x="2851" y="168"/>
                    </a:lnTo>
                    <a:lnTo>
                      <a:pt x="1610" y="1409"/>
                    </a:lnTo>
                    <a:lnTo>
                      <a:pt x="1442" y="1576"/>
                    </a:lnTo>
                    <a:lnTo>
                      <a:pt x="201" y="2817"/>
                    </a:lnTo>
                    <a:lnTo>
                      <a:pt x="34" y="3018"/>
                    </a:lnTo>
                    <a:lnTo>
                      <a:pt x="0" y="3454"/>
                    </a:lnTo>
                    <a:lnTo>
                      <a:pt x="101" y="3656"/>
                    </a:lnTo>
                    <a:lnTo>
                      <a:pt x="2213" y="6741"/>
                    </a:lnTo>
                    <a:lnTo>
                      <a:pt x="4393" y="4561"/>
                    </a:lnTo>
                    <a:lnTo>
                      <a:pt x="4561" y="4393"/>
                    </a:lnTo>
                    <a:lnTo>
                      <a:pt x="6774" y="2180"/>
                    </a:lnTo>
                    <a:lnTo>
                      <a:pt x="3689" y="101"/>
                    </a:lnTo>
                    <a:lnTo>
                      <a:pt x="34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642615" y="3229691"/>
                <a:ext cx="112513" cy="172823"/>
              </a:xfrm>
              <a:custGeom>
                <a:rect b="b" l="l" r="r" t="t"/>
                <a:pathLst>
                  <a:path extrusionOk="0" h="6439" w="4192">
                    <a:moveTo>
                      <a:pt x="4192" y="0"/>
                    </a:moveTo>
                    <a:lnTo>
                      <a:pt x="537" y="704"/>
                    </a:lnTo>
                    <a:lnTo>
                      <a:pt x="302" y="771"/>
                    </a:lnTo>
                    <a:lnTo>
                      <a:pt x="34" y="1107"/>
                    </a:lnTo>
                    <a:lnTo>
                      <a:pt x="0" y="1341"/>
                    </a:lnTo>
                    <a:lnTo>
                      <a:pt x="0" y="3085"/>
                    </a:lnTo>
                    <a:lnTo>
                      <a:pt x="0" y="3320"/>
                    </a:lnTo>
                    <a:lnTo>
                      <a:pt x="0" y="5097"/>
                    </a:lnTo>
                    <a:lnTo>
                      <a:pt x="34" y="5332"/>
                    </a:lnTo>
                    <a:lnTo>
                      <a:pt x="302" y="5667"/>
                    </a:lnTo>
                    <a:lnTo>
                      <a:pt x="537" y="5734"/>
                    </a:lnTo>
                    <a:lnTo>
                      <a:pt x="4192" y="6439"/>
                    </a:lnTo>
                    <a:lnTo>
                      <a:pt x="4192" y="3320"/>
                    </a:lnTo>
                    <a:lnTo>
                      <a:pt x="4192" y="3085"/>
                    </a:lnTo>
                    <a:lnTo>
                      <a:pt x="419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735322" y="3497907"/>
                <a:ext cx="181814" cy="180928"/>
              </a:xfrm>
              <a:custGeom>
                <a:rect b="b" l="l" r="r" t="t"/>
                <a:pathLst>
                  <a:path extrusionOk="0" h="6741" w="6774">
                    <a:moveTo>
                      <a:pt x="2213" y="0"/>
                    </a:moveTo>
                    <a:lnTo>
                      <a:pt x="101" y="3085"/>
                    </a:lnTo>
                    <a:lnTo>
                      <a:pt x="0" y="3286"/>
                    </a:lnTo>
                    <a:lnTo>
                      <a:pt x="34" y="3722"/>
                    </a:lnTo>
                    <a:lnTo>
                      <a:pt x="201" y="3890"/>
                    </a:lnTo>
                    <a:lnTo>
                      <a:pt x="1442" y="5164"/>
                    </a:lnTo>
                    <a:lnTo>
                      <a:pt x="1610" y="5298"/>
                    </a:lnTo>
                    <a:lnTo>
                      <a:pt x="2851" y="6573"/>
                    </a:lnTo>
                    <a:lnTo>
                      <a:pt x="3018" y="6707"/>
                    </a:lnTo>
                    <a:lnTo>
                      <a:pt x="3454" y="6740"/>
                    </a:lnTo>
                    <a:lnTo>
                      <a:pt x="3689" y="6640"/>
                    </a:lnTo>
                    <a:lnTo>
                      <a:pt x="6774" y="4527"/>
                    </a:lnTo>
                    <a:lnTo>
                      <a:pt x="4561" y="2347"/>
                    </a:lnTo>
                    <a:lnTo>
                      <a:pt x="4393" y="2180"/>
                    </a:lnTo>
                    <a:lnTo>
                      <a:pt x="22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1011619" y="3659003"/>
                <a:ext cx="172850" cy="112540"/>
              </a:xfrm>
              <a:custGeom>
                <a:rect b="b" l="l" r="r" t="t"/>
                <a:pathLst>
                  <a:path extrusionOk="0" h="4193" w="6440">
                    <a:moveTo>
                      <a:pt x="1" y="1"/>
                    </a:moveTo>
                    <a:lnTo>
                      <a:pt x="705" y="3656"/>
                    </a:lnTo>
                    <a:lnTo>
                      <a:pt x="772" y="3890"/>
                    </a:lnTo>
                    <a:lnTo>
                      <a:pt x="1141" y="4192"/>
                    </a:lnTo>
                    <a:lnTo>
                      <a:pt x="5333" y="4192"/>
                    </a:lnTo>
                    <a:lnTo>
                      <a:pt x="5668" y="3890"/>
                    </a:lnTo>
                    <a:lnTo>
                      <a:pt x="5735" y="3656"/>
                    </a:lnTo>
                    <a:lnTo>
                      <a:pt x="6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1279836" y="3497907"/>
                <a:ext cx="181841" cy="180928"/>
              </a:xfrm>
              <a:custGeom>
                <a:rect b="b" l="l" r="r" t="t"/>
                <a:pathLst>
                  <a:path extrusionOk="0" h="6741" w="6775">
                    <a:moveTo>
                      <a:pt x="4561" y="0"/>
                    </a:moveTo>
                    <a:lnTo>
                      <a:pt x="2348" y="2180"/>
                    </a:lnTo>
                    <a:lnTo>
                      <a:pt x="2181" y="2347"/>
                    </a:lnTo>
                    <a:lnTo>
                      <a:pt x="1" y="4527"/>
                    </a:lnTo>
                    <a:lnTo>
                      <a:pt x="3086" y="6640"/>
                    </a:lnTo>
                    <a:lnTo>
                      <a:pt x="3287" y="6740"/>
                    </a:lnTo>
                    <a:lnTo>
                      <a:pt x="3723" y="6707"/>
                    </a:lnTo>
                    <a:lnTo>
                      <a:pt x="3924" y="6573"/>
                    </a:lnTo>
                    <a:lnTo>
                      <a:pt x="5165" y="5332"/>
                    </a:lnTo>
                    <a:lnTo>
                      <a:pt x="5333" y="5164"/>
                    </a:lnTo>
                    <a:lnTo>
                      <a:pt x="6573" y="3890"/>
                    </a:lnTo>
                    <a:lnTo>
                      <a:pt x="6708" y="3722"/>
                    </a:lnTo>
                    <a:lnTo>
                      <a:pt x="6775" y="3286"/>
                    </a:lnTo>
                    <a:lnTo>
                      <a:pt x="6641" y="308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1441846" y="3229691"/>
                <a:ext cx="112540" cy="172823"/>
              </a:xfrm>
              <a:custGeom>
                <a:rect b="b" l="l" r="r" t="t"/>
                <a:pathLst>
                  <a:path extrusionOk="0" h="6439" w="4193">
                    <a:moveTo>
                      <a:pt x="1" y="0"/>
                    </a:moveTo>
                    <a:lnTo>
                      <a:pt x="1" y="3085"/>
                    </a:lnTo>
                    <a:lnTo>
                      <a:pt x="1" y="3320"/>
                    </a:lnTo>
                    <a:lnTo>
                      <a:pt x="1" y="6439"/>
                    </a:lnTo>
                    <a:lnTo>
                      <a:pt x="3656" y="5734"/>
                    </a:lnTo>
                    <a:lnTo>
                      <a:pt x="3891" y="5667"/>
                    </a:lnTo>
                    <a:lnTo>
                      <a:pt x="4159" y="5332"/>
                    </a:lnTo>
                    <a:lnTo>
                      <a:pt x="4193" y="5097"/>
                    </a:lnTo>
                    <a:lnTo>
                      <a:pt x="4193" y="3320"/>
                    </a:lnTo>
                    <a:lnTo>
                      <a:pt x="4193" y="3085"/>
                    </a:lnTo>
                    <a:lnTo>
                      <a:pt x="4193" y="1341"/>
                    </a:lnTo>
                    <a:lnTo>
                      <a:pt x="4159" y="1107"/>
                    </a:lnTo>
                    <a:lnTo>
                      <a:pt x="3891" y="771"/>
                    </a:lnTo>
                    <a:lnTo>
                      <a:pt x="3656" y="7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1279836" y="2953369"/>
                <a:ext cx="181841" cy="180928"/>
              </a:xfrm>
              <a:custGeom>
                <a:rect b="b" l="l" r="r" t="t"/>
                <a:pathLst>
                  <a:path extrusionOk="0" h="6741" w="6775">
                    <a:moveTo>
                      <a:pt x="3287" y="0"/>
                    </a:moveTo>
                    <a:lnTo>
                      <a:pt x="3086" y="101"/>
                    </a:lnTo>
                    <a:lnTo>
                      <a:pt x="1" y="2180"/>
                    </a:lnTo>
                    <a:lnTo>
                      <a:pt x="2181" y="4393"/>
                    </a:lnTo>
                    <a:lnTo>
                      <a:pt x="2382" y="4561"/>
                    </a:lnTo>
                    <a:lnTo>
                      <a:pt x="4561" y="6741"/>
                    </a:lnTo>
                    <a:lnTo>
                      <a:pt x="6641" y="3656"/>
                    </a:lnTo>
                    <a:lnTo>
                      <a:pt x="6775" y="3454"/>
                    </a:lnTo>
                    <a:lnTo>
                      <a:pt x="6708" y="3018"/>
                    </a:lnTo>
                    <a:lnTo>
                      <a:pt x="6573" y="2817"/>
                    </a:lnTo>
                    <a:lnTo>
                      <a:pt x="5333" y="1576"/>
                    </a:lnTo>
                    <a:lnTo>
                      <a:pt x="5165" y="1409"/>
                    </a:lnTo>
                    <a:lnTo>
                      <a:pt x="3924" y="168"/>
                    </a:lnTo>
                    <a:lnTo>
                      <a:pt x="3723" y="34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711004" y="2929052"/>
                <a:ext cx="774978" cy="774066"/>
              </a:xfrm>
              <a:custGeom>
                <a:rect b="b" l="l" r="r" t="t"/>
                <a:pathLst>
                  <a:path extrusionOk="0" h="28840" w="28874">
                    <a:moveTo>
                      <a:pt x="14420" y="6506"/>
                    </a:moveTo>
                    <a:lnTo>
                      <a:pt x="15225" y="6540"/>
                    </a:lnTo>
                    <a:lnTo>
                      <a:pt x="16768" y="6875"/>
                    </a:lnTo>
                    <a:lnTo>
                      <a:pt x="18209" y="7445"/>
                    </a:lnTo>
                    <a:lnTo>
                      <a:pt x="19450" y="8317"/>
                    </a:lnTo>
                    <a:lnTo>
                      <a:pt x="20523" y="9390"/>
                    </a:lnTo>
                    <a:lnTo>
                      <a:pt x="21395" y="10631"/>
                    </a:lnTo>
                    <a:lnTo>
                      <a:pt x="21999" y="12073"/>
                    </a:lnTo>
                    <a:lnTo>
                      <a:pt x="22301" y="13616"/>
                    </a:lnTo>
                    <a:lnTo>
                      <a:pt x="22334" y="14420"/>
                    </a:lnTo>
                    <a:lnTo>
                      <a:pt x="22301" y="15225"/>
                    </a:lnTo>
                    <a:lnTo>
                      <a:pt x="21999" y="16768"/>
                    </a:lnTo>
                    <a:lnTo>
                      <a:pt x="21395" y="18176"/>
                    </a:lnTo>
                    <a:lnTo>
                      <a:pt x="20523" y="19450"/>
                    </a:lnTo>
                    <a:lnTo>
                      <a:pt x="19450" y="20523"/>
                    </a:lnTo>
                    <a:lnTo>
                      <a:pt x="18209" y="21362"/>
                    </a:lnTo>
                    <a:lnTo>
                      <a:pt x="16768" y="21965"/>
                    </a:lnTo>
                    <a:lnTo>
                      <a:pt x="15225" y="22301"/>
                    </a:lnTo>
                    <a:lnTo>
                      <a:pt x="13615" y="22301"/>
                    </a:lnTo>
                    <a:lnTo>
                      <a:pt x="12073" y="21965"/>
                    </a:lnTo>
                    <a:lnTo>
                      <a:pt x="10664" y="21362"/>
                    </a:lnTo>
                    <a:lnTo>
                      <a:pt x="9390" y="20523"/>
                    </a:lnTo>
                    <a:lnTo>
                      <a:pt x="8317" y="19450"/>
                    </a:lnTo>
                    <a:lnTo>
                      <a:pt x="7479" y="18176"/>
                    </a:lnTo>
                    <a:lnTo>
                      <a:pt x="6875" y="16768"/>
                    </a:lnTo>
                    <a:lnTo>
                      <a:pt x="6573" y="15225"/>
                    </a:lnTo>
                    <a:lnTo>
                      <a:pt x="6540" y="14420"/>
                    </a:lnTo>
                    <a:lnTo>
                      <a:pt x="6573" y="13616"/>
                    </a:lnTo>
                    <a:lnTo>
                      <a:pt x="6875" y="12073"/>
                    </a:lnTo>
                    <a:lnTo>
                      <a:pt x="7479" y="10631"/>
                    </a:lnTo>
                    <a:lnTo>
                      <a:pt x="8317" y="9390"/>
                    </a:lnTo>
                    <a:lnTo>
                      <a:pt x="9390" y="8317"/>
                    </a:lnTo>
                    <a:lnTo>
                      <a:pt x="10664" y="7445"/>
                    </a:lnTo>
                    <a:lnTo>
                      <a:pt x="12073" y="6875"/>
                    </a:lnTo>
                    <a:lnTo>
                      <a:pt x="13615" y="6540"/>
                    </a:lnTo>
                    <a:lnTo>
                      <a:pt x="14420" y="6506"/>
                    </a:lnTo>
                    <a:close/>
                    <a:moveTo>
                      <a:pt x="14420" y="1"/>
                    </a:moveTo>
                    <a:lnTo>
                      <a:pt x="12945" y="35"/>
                    </a:lnTo>
                    <a:lnTo>
                      <a:pt x="10128" y="605"/>
                    </a:lnTo>
                    <a:lnTo>
                      <a:pt x="7546" y="1711"/>
                    </a:lnTo>
                    <a:lnTo>
                      <a:pt x="5232" y="3254"/>
                    </a:lnTo>
                    <a:lnTo>
                      <a:pt x="3287" y="5232"/>
                    </a:lnTo>
                    <a:lnTo>
                      <a:pt x="1711" y="7512"/>
                    </a:lnTo>
                    <a:lnTo>
                      <a:pt x="638" y="10128"/>
                    </a:lnTo>
                    <a:lnTo>
                      <a:pt x="34" y="12945"/>
                    </a:lnTo>
                    <a:lnTo>
                      <a:pt x="1" y="14420"/>
                    </a:lnTo>
                    <a:lnTo>
                      <a:pt x="34" y="15896"/>
                    </a:lnTo>
                    <a:lnTo>
                      <a:pt x="638" y="18713"/>
                    </a:lnTo>
                    <a:lnTo>
                      <a:pt x="1711" y="21295"/>
                    </a:lnTo>
                    <a:lnTo>
                      <a:pt x="3287" y="23608"/>
                    </a:lnTo>
                    <a:lnTo>
                      <a:pt x="5232" y="25553"/>
                    </a:lnTo>
                    <a:lnTo>
                      <a:pt x="7546" y="27129"/>
                    </a:lnTo>
                    <a:lnTo>
                      <a:pt x="10128" y="28203"/>
                    </a:lnTo>
                    <a:lnTo>
                      <a:pt x="12945" y="28806"/>
                    </a:lnTo>
                    <a:lnTo>
                      <a:pt x="14420" y="28840"/>
                    </a:lnTo>
                    <a:lnTo>
                      <a:pt x="15929" y="28806"/>
                    </a:lnTo>
                    <a:lnTo>
                      <a:pt x="18746" y="28203"/>
                    </a:lnTo>
                    <a:lnTo>
                      <a:pt x="21328" y="27129"/>
                    </a:lnTo>
                    <a:lnTo>
                      <a:pt x="23608" y="25553"/>
                    </a:lnTo>
                    <a:lnTo>
                      <a:pt x="25587" y="23608"/>
                    </a:lnTo>
                    <a:lnTo>
                      <a:pt x="27129" y="21295"/>
                    </a:lnTo>
                    <a:lnTo>
                      <a:pt x="28236" y="18713"/>
                    </a:lnTo>
                    <a:lnTo>
                      <a:pt x="28806" y="15896"/>
                    </a:lnTo>
                    <a:lnTo>
                      <a:pt x="28873" y="14420"/>
                    </a:lnTo>
                    <a:lnTo>
                      <a:pt x="28806" y="12945"/>
                    </a:lnTo>
                    <a:lnTo>
                      <a:pt x="28236" y="10128"/>
                    </a:lnTo>
                    <a:lnTo>
                      <a:pt x="27129" y="7512"/>
                    </a:lnTo>
                    <a:lnTo>
                      <a:pt x="25587" y="5232"/>
                    </a:lnTo>
                    <a:lnTo>
                      <a:pt x="23608" y="3254"/>
                    </a:lnTo>
                    <a:lnTo>
                      <a:pt x="21328" y="1711"/>
                    </a:lnTo>
                    <a:lnTo>
                      <a:pt x="18746" y="605"/>
                    </a:lnTo>
                    <a:lnTo>
                      <a:pt x="15929" y="35"/>
                    </a:lnTo>
                    <a:lnTo>
                      <a:pt x="144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" name="Google Shape;106;p13"/>
            <p:cNvSpPr/>
            <p:nvPr/>
          </p:nvSpPr>
          <p:spPr>
            <a:xfrm>
              <a:off x="833424" y="3051471"/>
              <a:ext cx="530144" cy="529258"/>
            </a:xfrm>
            <a:custGeom>
              <a:rect b="b" l="l" r="r" t="t"/>
              <a:pathLst>
                <a:path extrusionOk="0" h="19719" w="19752">
                  <a:moveTo>
                    <a:pt x="9859" y="1945"/>
                  </a:moveTo>
                  <a:lnTo>
                    <a:pt x="10664" y="1979"/>
                  </a:lnTo>
                  <a:lnTo>
                    <a:pt x="12207" y="2314"/>
                  </a:lnTo>
                  <a:lnTo>
                    <a:pt x="13648" y="2884"/>
                  </a:lnTo>
                  <a:lnTo>
                    <a:pt x="14889" y="3756"/>
                  </a:lnTo>
                  <a:lnTo>
                    <a:pt x="15962" y="4829"/>
                  </a:lnTo>
                  <a:lnTo>
                    <a:pt x="16834" y="6070"/>
                  </a:lnTo>
                  <a:lnTo>
                    <a:pt x="17438" y="7512"/>
                  </a:lnTo>
                  <a:lnTo>
                    <a:pt x="17740" y="9055"/>
                  </a:lnTo>
                  <a:lnTo>
                    <a:pt x="17773" y="9859"/>
                  </a:lnTo>
                  <a:lnTo>
                    <a:pt x="17740" y="10664"/>
                  </a:lnTo>
                  <a:lnTo>
                    <a:pt x="17438" y="12207"/>
                  </a:lnTo>
                  <a:lnTo>
                    <a:pt x="16834" y="13615"/>
                  </a:lnTo>
                  <a:lnTo>
                    <a:pt x="15962" y="14889"/>
                  </a:lnTo>
                  <a:lnTo>
                    <a:pt x="14889" y="15962"/>
                  </a:lnTo>
                  <a:lnTo>
                    <a:pt x="13648" y="16801"/>
                  </a:lnTo>
                  <a:lnTo>
                    <a:pt x="12207" y="17404"/>
                  </a:lnTo>
                  <a:lnTo>
                    <a:pt x="10664" y="17740"/>
                  </a:lnTo>
                  <a:lnTo>
                    <a:pt x="9054" y="17740"/>
                  </a:lnTo>
                  <a:lnTo>
                    <a:pt x="7512" y="17404"/>
                  </a:lnTo>
                  <a:lnTo>
                    <a:pt x="6103" y="16801"/>
                  </a:lnTo>
                  <a:lnTo>
                    <a:pt x="4829" y="15962"/>
                  </a:lnTo>
                  <a:lnTo>
                    <a:pt x="3756" y="14889"/>
                  </a:lnTo>
                  <a:lnTo>
                    <a:pt x="2918" y="13615"/>
                  </a:lnTo>
                  <a:lnTo>
                    <a:pt x="2314" y="12207"/>
                  </a:lnTo>
                  <a:lnTo>
                    <a:pt x="2012" y="10664"/>
                  </a:lnTo>
                  <a:lnTo>
                    <a:pt x="1979" y="9859"/>
                  </a:lnTo>
                  <a:lnTo>
                    <a:pt x="2012" y="9055"/>
                  </a:lnTo>
                  <a:lnTo>
                    <a:pt x="2314" y="7512"/>
                  </a:lnTo>
                  <a:lnTo>
                    <a:pt x="2918" y="6070"/>
                  </a:lnTo>
                  <a:lnTo>
                    <a:pt x="3756" y="4829"/>
                  </a:lnTo>
                  <a:lnTo>
                    <a:pt x="4829" y="3756"/>
                  </a:lnTo>
                  <a:lnTo>
                    <a:pt x="6103" y="2884"/>
                  </a:lnTo>
                  <a:lnTo>
                    <a:pt x="7512" y="2314"/>
                  </a:lnTo>
                  <a:lnTo>
                    <a:pt x="9054" y="1979"/>
                  </a:lnTo>
                  <a:lnTo>
                    <a:pt x="9859" y="1945"/>
                  </a:lnTo>
                  <a:close/>
                  <a:moveTo>
                    <a:pt x="9859" y="1"/>
                  </a:moveTo>
                  <a:lnTo>
                    <a:pt x="8853" y="34"/>
                  </a:lnTo>
                  <a:lnTo>
                    <a:pt x="6942" y="403"/>
                  </a:lnTo>
                  <a:lnTo>
                    <a:pt x="5165" y="1174"/>
                  </a:lnTo>
                  <a:lnTo>
                    <a:pt x="3588" y="2214"/>
                  </a:lnTo>
                  <a:lnTo>
                    <a:pt x="2247" y="3555"/>
                  </a:lnTo>
                  <a:lnTo>
                    <a:pt x="1174" y="5131"/>
                  </a:lnTo>
                  <a:lnTo>
                    <a:pt x="436" y="6908"/>
                  </a:lnTo>
                  <a:lnTo>
                    <a:pt x="34" y="8853"/>
                  </a:lnTo>
                  <a:lnTo>
                    <a:pt x="0" y="9859"/>
                  </a:lnTo>
                  <a:lnTo>
                    <a:pt x="34" y="10865"/>
                  </a:lnTo>
                  <a:lnTo>
                    <a:pt x="436" y="12777"/>
                  </a:lnTo>
                  <a:lnTo>
                    <a:pt x="1174" y="14554"/>
                  </a:lnTo>
                  <a:lnTo>
                    <a:pt x="2247" y="16130"/>
                  </a:lnTo>
                  <a:lnTo>
                    <a:pt x="3588" y="17471"/>
                  </a:lnTo>
                  <a:lnTo>
                    <a:pt x="5165" y="18544"/>
                  </a:lnTo>
                  <a:lnTo>
                    <a:pt x="6942" y="19282"/>
                  </a:lnTo>
                  <a:lnTo>
                    <a:pt x="8853" y="19685"/>
                  </a:lnTo>
                  <a:lnTo>
                    <a:pt x="9859" y="19718"/>
                  </a:lnTo>
                  <a:lnTo>
                    <a:pt x="10865" y="19685"/>
                  </a:lnTo>
                  <a:lnTo>
                    <a:pt x="12810" y="19282"/>
                  </a:lnTo>
                  <a:lnTo>
                    <a:pt x="14587" y="18544"/>
                  </a:lnTo>
                  <a:lnTo>
                    <a:pt x="16163" y="17471"/>
                  </a:lnTo>
                  <a:lnTo>
                    <a:pt x="17505" y="16130"/>
                  </a:lnTo>
                  <a:lnTo>
                    <a:pt x="18544" y="14554"/>
                  </a:lnTo>
                  <a:lnTo>
                    <a:pt x="19316" y="12777"/>
                  </a:lnTo>
                  <a:lnTo>
                    <a:pt x="19718" y="10865"/>
                  </a:lnTo>
                  <a:lnTo>
                    <a:pt x="19752" y="9859"/>
                  </a:lnTo>
                  <a:lnTo>
                    <a:pt x="19718" y="8853"/>
                  </a:lnTo>
                  <a:lnTo>
                    <a:pt x="19316" y="6908"/>
                  </a:lnTo>
                  <a:lnTo>
                    <a:pt x="18544" y="5131"/>
                  </a:lnTo>
                  <a:lnTo>
                    <a:pt x="17505" y="3555"/>
                  </a:lnTo>
                  <a:lnTo>
                    <a:pt x="16163" y="2214"/>
                  </a:lnTo>
                  <a:lnTo>
                    <a:pt x="14587" y="1174"/>
                  </a:lnTo>
                  <a:lnTo>
                    <a:pt x="12810" y="403"/>
                  </a:lnTo>
                  <a:lnTo>
                    <a:pt x="10865" y="34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2777540" y="3030777"/>
              <a:ext cx="450053" cy="450026"/>
            </a:xfrm>
            <a:custGeom>
              <a:rect b="b" l="l" r="r" t="t"/>
              <a:pathLst>
                <a:path extrusionOk="0" fill="none" h="16767" w="16768">
                  <a:moveTo>
                    <a:pt x="16767" y="8384"/>
                  </a:moveTo>
                  <a:lnTo>
                    <a:pt x="16767" y="9255"/>
                  </a:lnTo>
                  <a:lnTo>
                    <a:pt x="16432" y="10899"/>
                  </a:lnTo>
                  <a:lnTo>
                    <a:pt x="15795" y="12408"/>
                  </a:lnTo>
                  <a:lnTo>
                    <a:pt x="14889" y="13749"/>
                  </a:lnTo>
                  <a:lnTo>
                    <a:pt x="13749" y="14889"/>
                  </a:lnTo>
                  <a:lnTo>
                    <a:pt x="12408" y="15794"/>
                  </a:lnTo>
                  <a:lnTo>
                    <a:pt x="10899" y="16432"/>
                  </a:lnTo>
                  <a:lnTo>
                    <a:pt x="9256" y="16767"/>
                  </a:lnTo>
                  <a:lnTo>
                    <a:pt x="8384" y="16767"/>
                  </a:lnTo>
                  <a:lnTo>
                    <a:pt x="7512" y="16767"/>
                  </a:lnTo>
                  <a:lnTo>
                    <a:pt x="5902" y="16432"/>
                  </a:lnTo>
                  <a:lnTo>
                    <a:pt x="4393" y="15794"/>
                  </a:lnTo>
                  <a:lnTo>
                    <a:pt x="3052" y="14889"/>
                  </a:lnTo>
                  <a:lnTo>
                    <a:pt x="1912" y="13749"/>
                  </a:lnTo>
                  <a:lnTo>
                    <a:pt x="1006" y="12408"/>
                  </a:lnTo>
                  <a:lnTo>
                    <a:pt x="369" y="10899"/>
                  </a:lnTo>
                  <a:lnTo>
                    <a:pt x="34" y="9255"/>
                  </a:lnTo>
                  <a:lnTo>
                    <a:pt x="0" y="8384"/>
                  </a:lnTo>
                  <a:lnTo>
                    <a:pt x="34" y="7545"/>
                  </a:lnTo>
                  <a:lnTo>
                    <a:pt x="369" y="5902"/>
                  </a:lnTo>
                  <a:lnTo>
                    <a:pt x="1006" y="4393"/>
                  </a:lnTo>
                  <a:lnTo>
                    <a:pt x="1912" y="3052"/>
                  </a:lnTo>
                  <a:lnTo>
                    <a:pt x="3052" y="1912"/>
                  </a:lnTo>
                  <a:lnTo>
                    <a:pt x="4393" y="1006"/>
                  </a:lnTo>
                  <a:lnTo>
                    <a:pt x="5902" y="369"/>
                  </a:lnTo>
                  <a:lnTo>
                    <a:pt x="7512" y="34"/>
                  </a:lnTo>
                  <a:lnTo>
                    <a:pt x="8384" y="0"/>
                  </a:lnTo>
                  <a:lnTo>
                    <a:pt x="9256" y="34"/>
                  </a:lnTo>
                  <a:lnTo>
                    <a:pt x="10899" y="369"/>
                  </a:lnTo>
                  <a:lnTo>
                    <a:pt x="12408" y="1006"/>
                  </a:lnTo>
                  <a:lnTo>
                    <a:pt x="13749" y="1912"/>
                  </a:lnTo>
                  <a:lnTo>
                    <a:pt x="14889" y="3052"/>
                  </a:lnTo>
                  <a:lnTo>
                    <a:pt x="15795" y="4393"/>
                  </a:lnTo>
                  <a:lnTo>
                    <a:pt x="16432" y="5902"/>
                  </a:lnTo>
                  <a:lnTo>
                    <a:pt x="16767" y="7545"/>
                  </a:lnTo>
                  <a:lnTo>
                    <a:pt x="16767" y="8384"/>
                  </a:lnTo>
                  <a:close/>
                </a:path>
              </a:pathLst>
            </a:custGeom>
            <a:noFill/>
            <a:ln cap="flat" cmpd="sng" w="62875">
              <a:solidFill>
                <a:schemeClr val="accent5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3002544" y="3132475"/>
              <a:ext cx="76548" cy="199824"/>
            </a:xfrm>
            <a:custGeom>
              <a:rect b="b" l="l" r="r" t="t"/>
              <a:pathLst>
                <a:path extrusionOk="0" fill="none" h="7445" w="2852">
                  <a:moveTo>
                    <a:pt x="1" y="1"/>
                  </a:moveTo>
                  <a:lnTo>
                    <a:pt x="1" y="4595"/>
                  </a:lnTo>
                  <a:lnTo>
                    <a:pt x="2851" y="7445"/>
                  </a:lnTo>
                </a:path>
              </a:pathLst>
            </a:custGeom>
            <a:noFill/>
            <a:ln cap="rnd" cmpd="sng" w="20950">
              <a:solidFill>
                <a:schemeClr val="accent1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828887" y="3716603"/>
              <a:ext cx="222343" cy="279941"/>
            </a:xfrm>
            <a:custGeom>
              <a:rect b="b" l="l" r="r" t="t"/>
              <a:pathLst>
                <a:path extrusionOk="0" h="10430" w="8284">
                  <a:moveTo>
                    <a:pt x="3488" y="1"/>
                  </a:moveTo>
                  <a:lnTo>
                    <a:pt x="2314" y="370"/>
                  </a:lnTo>
                  <a:lnTo>
                    <a:pt x="1342" y="1007"/>
                  </a:lnTo>
                  <a:lnTo>
                    <a:pt x="604" y="1912"/>
                  </a:lnTo>
                  <a:lnTo>
                    <a:pt x="134" y="2952"/>
                  </a:lnTo>
                  <a:lnTo>
                    <a:pt x="0" y="4058"/>
                  </a:lnTo>
                  <a:lnTo>
                    <a:pt x="168" y="5232"/>
                  </a:lnTo>
                  <a:lnTo>
                    <a:pt x="704" y="6338"/>
                  </a:lnTo>
                  <a:lnTo>
                    <a:pt x="1140" y="6841"/>
                  </a:lnTo>
                  <a:lnTo>
                    <a:pt x="1878" y="7680"/>
                  </a:lnTo>
                  <a:lnTo>
                    <a:pt x="2616" y="9021"/>
                  </a:lnTo>
                  <a:lnTo>
                    <a:pt x="2716" y="10295"/>
                  </a:lnTo>
                  <a:lnTo>
                    <a:pt x="2616" y="10430"/>
                  </a:lnTo>
                  <a:lnTo>
                    <a:pt x="5634" y="10430"/>
                  </a:lnTo>
                  <a:lnTo>
                    <a:pt x="5533" y="10295"/>
                  </a:lnTo>
                  <a:lnTo>
                    <a:pt x="5634" y="9021"/>
                  </a:lnTo>
                  <a:lnTo>
                    <a:pt x="6372" y="7680"/>
                  </a:lnTo>
                  <a:lnTo>
                    <a:pt x="7109" y="6841"/>
                  </a:lnTo>
                  <a:lnTo>
                    <a:pt x="7545" y="6338"/>
                  </a:lnTo>
                  <a:lnTo>
                    <a:pt x="8082" y="5232"/>
                  </a:lnTo>
                  <a:lnTo>
                    <a:pt x="8283" y="4058"/>
                  </a:lnTo>
                  <a:lnTo>
                    <a:pt x="8115" y="2952"/>
                  </a:lnTo>
                  <a:lnTo>
                    <a:pt x="7646" y="1912"/>
                  </a:lnTo>
                  <a:lnTo>
                    <a:pt x="6908" y="1007"/>
                  </a:lnTo>
                  <a:lnTo>
                    <a:pt x="5936" y="370"/>
                  </a:lnTo>
                  <a:lnTo>
                    <a:pt x="47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1879294" y="3986617"/>
              <a:ext cx="127812" cy="22546"/>
            </a:xfrm>
            <a:custGeom>
              <a:rect b="b" l="l" r="r" t="t"/>
              <a:pathLst>
                <a:path extrusionOk="0" h="840" w="4762">
                  <a:moveTo>
                    <a:pt x="403" y="1"/>
                  </a:moveTo>
                  <a:lnTo>
                    <a:pt x="268" y="34"/>
                  </a:lnTo>
                  <a:lnTo>
                    <a:pt x="34" y="269"/>
                  </a:lnTo>
                  <a:lnTo>
                    <a:pt x="0" y="403"/>
                  </a:lnTo>
                  <a:lnTo>
                    <a:pt x="34" y="571"/>
                  </a:lnTo>
                  <a:lnTo>
                    <a:pt x="268" y="805"/>
                  </a:lnTo>
                  <a:lnTo>
                    <a:pt x="403" y="839"/>
                  </a:lnTo>
                  <a:lnTo>
                    <a:pt x="4360" y="839"/>
                  </a:lnTo>
                  <a:lnTo>
                    <a:pt x="4494" y="805"/>
                  </a:lnTo>
                  <a:lnTo>
                    <a:pt x="4728" y="571"/>
                  </a:lnTo>
                  <a:lnTo>
                    <a:pt x="4762" y="403"/>
                  </a:lnTo>
                  <a:lnTo>
                    <a:pt x="4728" y="269"/>
                  </a:lnTo>
                  <a:lnTo>
                    <a:pt x="4494" y="34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1879294" y="4009136"/>
              <a:ext cx="127812" cy="21606"/>
            </a:xfrm>
            <a:custGeom>
              <a:rect b="b" l="l" r="r" t="t"/>
              <a:pathLst>
                <a:path extrusionOk="0" h="805" w="4762">
                  <a:moveTo>
                    <a:pt x="268" y="0"/>
                  </a:moveTo>
                  <a:lnTo>
                    <a:pt x="34" y="235"/>
                  </a:lnTo>
                  <a:lnTo>
                    <a:pt x="0" y="402"/>
                  </a:lnTo>
                  <a:lnTo>
                    <a:pt x="34" y="570"/>
                  </a:lnTo>
                  <a:lnTo>
                    <a:pt x="268" y="771"/>
                  </a:lnTo>
                  <a:lnTo>
                    <a:pt x="403" y="805"/>
                  </a:lnTo>
                  <a:lnTo>
                    <a:pt x="4360" y="805"/>
                  </a:lnTo>
                  <a:lnTo>
                    <a:pt x="4494" y="771"/>
                  </a:lnTo>
                  <a:lnTo>
                    <a:pt x="4728" y="570"/>
                  </a:lnTo>
                  <a:lnTo>
                    <a:pt x="4762" y="402"/>
                  </a:lnTo>
                  <a:lnTo>
                    <a:pt x="4728" y="235"/>
                  </a:lnTo>
                  <a:lnTo>
                    <a:pt x="4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879294" y="4030716"/>
              <a:ext cx="127812" cy="21633"/>
            </a:xfrm>
            <a:custGeom>
              <a:rect b="b" l="l" r="r" t="t"/>
              <a:pathLst>
                <a:path extrusionOk="0" h="806" w="4762">
                  <a:moveTo>
                    <a:pt x="268" y="1"/>
                  </a:moveTo>
                  <a:lnTo>
                    <a:pt x="34" y="236"/>
                  </a:lnTo>
                  <a:lnTo>
                    <a:pt x="0" y="403"/>
                  </a:lnTo>
                  <a:lnTo>
                    <a:pt x="34" y="571"/>
                  </a:lnTo>
                  <a:lnTo>
                    <a:pt x="268" y="772"/>
                  </a:lnTo>
                  <a:lnTo>
                    <a:pt x="403" y="806"/>
                  </a:lnTo>
                  <a:lnTo>
                    <a:pt x="4360" y="806"/>
                  </a:lnTo>
                  <a:lnTo>
                    <a:pt x="4494" y="772"/>
                  </a:lnTo>
                  <a:lnTo>
                    <a:pt x="4728" y="571"/>
                  </a:lnTo>
                  <a:lnTo>
                    <a:pt x="4762" y="403"/>
                  </a:lnTo>
                  <a:lnTo>
                    <a:pt x="4728" y="236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900873" y="3823723"/>
              <a:ext cx="78346" cy="45011"/>
            </a:xfrm>
            <a:custGeom>
              <a:rect b="b" l="l" r="r" t="t"/>
              <a:pathLst>
                <a:path extrusionOk="0" fill="none" h="1677" w="2919">
                  <a:moveTo>
                    <a:pt x="1" y="0"/>
                  </a:moveTo>
                  <a:lnTo>
                    <a:pt x="2918" y="0"/>
                  </a:lnTo>
                  <a:lnTo>
                    <a:pt x="1476" y="1677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10900">
              <a:solidFill>
                <a:schemeClr val="accent1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210478" y="1869715"/>
              <a:ext cx="165630" cy="318644"/>
            </a:xfrm>
            <a:custGeom>
              <a:rect b="b" l="l" r="r" t="t"/>
              <a:pathLst>
                <a:path extrusionOk="0" h="11872" w="6171">
                  <a:moveTo>
                    <a:pt x="2716" y="2381"/>
                  </a:moveTo>
                  <a:lnTo>
                    <a:pt x="2716" y="5030"/>
                  </a:lnTo>
                  <a:lnTo>
                    <a:pt x="2314" y="4930"/>
                  </a:lnTo>
                  <a:lnTo>
                    <a:pt x="1744" y="4728"/>
                  </a:lnTo>
                  <a:lnTo>
                    <a:pt x="1543" y="4561"/>
                  </a:lnTo>
                  <a:lnTo>
                    <a:pt x="1375" y="4393"/>
                  </a:lnTo>
                  <a:lnTo>
                    <a:pt x="1207" y="3991"/>
                  </a:lnTo>
                  <a:lnTo>
                    <a:pt x="1174" y="3722"/>
                  </a:lnTo>
                  <a:lnTo>
                    <a:pt x="1207" y="3454"/>
                  </a:lnTo>
                  <a:lnTo>
                    <a:pt x="1375" y="2985"/>
                  </a:lnTo>
                  <a:lnTo>
                    <a:pt x="1576" y="2817"/>
                  </a:lnTo>
                  <a:lnTo>
                    <a:pt x="1777" y="2649"/>
                  </a:lnTo>
                  <a:lnTo>
                    <a:pt x="2347" y="2448"/>
                  </a:lnTo>
                  <a:lnTo>
                    <a:pt x="2716" y="2381"/>
                  </a:lnTo>
                  <a:close/>
                  <a:moveTo>
                    <a:pt x="3353" y="6237"/>
                  </a:moveTo>
                  <a:lnTo>
                    <a:pt x="3756" y="6338"/>
                  </a:lnTo>
                  <a:lnTo>
                    <a:pt x="4359" y="6573"/>
                  </a:lnTo>
                  <a:lnTo>
                    <a:pt x="4594" y="6740"/>
                  </a:lnTo>
                  <a:lnTo>
                    <a:pt x="4762" y="6908"/>
                  </a:lnTo>
                  <a:lnTo>
                    <a:pt x="4963" y="7344"/>
                  </a:lnTo>
                  <a:lnTo>
                    <a:pt x="4963" y="7612"/>
                  </a:lnTo>
                  <a:lnTo>
                    <a:pt x="4963" y="7914"/>
                  </a:lnTo>
                  <a:lnTo>
                    <a:pt x="4762" y="8350"/>
                  </a:lnTo>
                  <a:lnTo>
                    <a:pt x="4561" y="8551"/>
                  </a:lnTo>
                  <a:lnTo>
                    <a:pt x="4326" y="8719"/>
                  </a:lnTo>
                  <a:lnTo>
                    <a:pt x="3722" y="8954"/>
                  </a:lnTo>
                  <a:lnTo>
                    <a:pt x="3353" y="9021"/>
                  </a:lnTo>
                  <a:lnTo>
                    <a:pt x="3353" y="6237"/>
                  </a:lnTo>
                  <a:close/>
                  <a:moveTo>
                    <a:pt x="2716" y="0"/>
                  </a:moveTo>
                  <a:lnTo>
                    <a:pt x="2716" y="1476"/>
                  </a:lnTo>
                  <a:lnTo>
                    <a:pt x="2079" y="1543"/>
                  </a:lnTo>
                  <a:lnTo>
                    <a:pt x="1073" y="1912"/>
                  </a:lnTo>
                  <a:lnTo>
                    <a:pt x="704" y="2180"/>
                  </a:lnTo>
                  <a:lnTo>
                    <a:pt x="369" y="2515"/>
                  </a:lnTo>
                  <a:lnTo>
                    <a:pt x="34" y="3320"/>
                  </a:lnTo>
                  <a:lnTo>
                    <a:pt x="0" y="3823"/>
                  </a:lnTo>
                  <a:lnTo>
                    <a:pt x="34" y="4292"/>
                  </a:lnTo>
                  <a:lnTo>
                    <a:pt x="335" y="5030"/>
                  </a:lnTo>
                  <a:lnTo>
                    <a:pt x="637" y="5332"/>
                  </a:lnTo>
                  <a:lnTo>
                    <a:pt x="1006" y="5600"/>
                  </a:lnTo>
                  <a:lnTo>
                    <a:pt x="2012" y="5969"/>
                  </a:lnTo>
                  <a:lnTo>
                    <a:pt x="2716" y="6103"/>
                  </a:lnTo>
                  <a:lnTo>
                    <a:pt x="2716" y="9021"/>
                  </a:lnTo>
                  <a:lnTo>
                    <a:pt x="2012" y="8987"/>
                  </a:lnTo>
                  <a:lnTo>
                    <a:pt x="1308" y="8819"/>
                  </a:lnTo>
                  <a:lnTo>
                    <a:pt x="671" y="8585"/>
                  </a:lnTo>
                  <a:lnTo>
                    <a:pt x="0" y="8216"/>
                  </a:lnTo>
                  <a:lnTo>
                    <a:pt x="0" y="9356"/>
                  </a:lnTo>
                  <a:lnTo>
                    <a:pt x="671" y="9624"/>
                  </a:lnTo>
                  <a:lnTo>
                    <a:pt x="1341" y="9792"/>
                  </a:lnTo>
                  <a:lnTo>
                    <a:pt x="2012" y="9893"/>
                  </a:lnTo>
                  <a:lnTo>
                    <a:pt x="2683" y="9926"/>
                  </a:lnTo>
                  <a:lnTo>
                    <a:pt x="2716" y="11871"/>
                  </a:lnTo>
                  <a:lnTo>
                    <a:pt x="3353" y="11871"/>
                  </a:lnTo>
                  <a:lnTo>
                    <a:pt x="3353" y="9926"/>
                  </a:lnTo>
                  <a:lnTo>
                    <a:pt x="3990" y="9859"/>
                  </a:lnTo>
                  <a:lnTo>
                    <a:pt x="5030" y="9490"/>
                  </a:lnTo>
                  <a:lnTo>
                    <a:pt x="5432" y="9222"/>
                  </a:lnTo>
                  <a:lnTo>
                    <a:pt x="5768" y="8887"/>
                  </a:lnTo>
                  <a:lnTo>
                    <a:pt x="6137" y="8015"/>
                  </a:lnTo>
                  <a:lnTo>
                    <a:pt x="6170" y="7512"/>
                  </a:lnTo>
                  <a:lnTo>
                    <a:pt x="6137" y="7009"/>
                  </a:lnTo>
                  <a:lnTo>
                    <a:pt x="5801" y="6237"/>
                  </a:lnTo>
                  <a:lnTo>
                    <a:pt x="5466" y="5936"/>
                  </a:lnTo>
                  <a:lnTo>
                    <a:pt x="5097" y="5667"/>
                  </a:lnTo>
                  <a:lnTo>
                    <a:pt x="4024" y="5265"/>
                  </a:lnTo>
                  <a:lnTo>
                    <a:pt x="3353" y="5131"/>
                  </a:lnTo>
                  <a:lnTo>
                    <a:pt x="3353" y="2415"/>
                  </a:lnTo>
                  <a:lnTo>
                    <a:pt x="3923" y="2448"/>
                  </a:lnTo>
                  <a:lnTo>
                    <a:pt x="4493" y="2582"/>
                  </a:lnTo>
                  <a:lnTo>
                    <a:pt x="5030" y="2750"/>
                  </a:lnTo>
                  <a:lnTo>
                    <a:pt x="5567" y="2985"/>
                  </a:lnTo>
                  <a:lnTo>
                    <a:pt x="5567" y="1878"/>
                  </a:lnTo>
                  <a:lnTo>
                    <a:pt x="5030" y="1710"/>
                  </a:lnTo>
                  <a:lnTo>
                    <a:pt x="4493" y="1610"/>
                  </a:lnTo>
                  <a:lnTo>
                    <a:pt x="3923" y="1509"/>
                  </a:lnTo>
                  <a:lnTo>
                    <a:pt x="3353" y="1476"/>
                  </a:lnTo>
                  <a:lnTo>
                    <a:pt x="33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011619" y="3275588"/>
              <a:ext cx="32450" cy="110715"/>
            </a:xfrm>
            <a:custGeom>
              <a:rect b="b" l="l" r="r" t="t"/>
              <a:pathLst>
                <a:path extrusionOk="0" h="4125" w="1209">
                  <a:moveTo>
                    <a:pt x="1" y="0"/>
                  </a:moveTo>
                  <a:lnTo>
                    <a:pt x="1" y="4125"/>
                  </a:lnTo>
                  <a:lnTo>
                    <a:pt x="1208" y="4125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071929" y="3323284"/>
              <a:ext cx="32423" cy="63020"/>
            </a:xfrm>
            <a:custGeom>
              <a:rect b="b" l="l" r="r" t="t"/>
              <a:pathLst>
                <a:path extrusionOk="0" h="2348" w="1208">
                  <a:moveTo>
                    <a:pt x="1" y="1"/>
                  </a:moveTo>
                  <a:lnTo>
                    <a:pt x="1" y="2348"/>
                  </a:lnTo>
                  <a:lnTo>
                    <a:pt x="1208" y="2348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132240" y="3204488"/>
              <a:ext cx="32423" cy="181814"/>
            </a:xfrm>
            <a:custGeom>
              <a:rect b="b" l="l" r="r" t="t"/>
              <a:pathLst>
                <a:path extrusionOk="0" h="6774" w="1208">
                  <a:moveTo>
                    <a:pt x="0" y="0"/>
                  </a:moveTo>
                  <a:lnTo>
                    <a:pt x="0" y="6774"/>
                  </a:lnTo>
                  <a:lnTo>
                    <a:pt x="1208" y="6774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495875" y="2551864"/>
              <a:ext cx="344733" cy="122417"/>
            </a:xfrm>
            <a:custGeom>
              <a:rect b="b" l="l" r="r" t="t"/>
              <a:pathLst>
                <a:path extrusionOk="0" h="4561" w="12844">
                  <a:moveTo>
                    <a:pt x="4092" y="0"/>
                  </a:moveTo>
                  <a:lnTo>
                    <a:pt x="3689" y="302"/>
                  </a:lnTo>
                  <a:lnTo>
                    <a:pt x="3455" y="503"/>
                  </a:lnTo>
                  <a:lnTo>
                    <a:pt x="2784" y="772"/>
                  </a:lnTo>
                  <a:lnTo>
                    <a:pt x="2013" y="839"/>
                  </a:lnTo>
                  <a:lnTo>
                    <a:pt x="1141" y="705"/>
                  </a:lnTo>
                  <a:lnTo>
                    <a:pt x="671" y="570"/>
                  </a:lnTo>
                  <a:lnTo>
                    <a:pt x="604" y="570"/>
                  </a:lnTo>
                  <a:lnTo>
                    <a:pt x="202" y="772"/>
                  </a:lnTo>
                  <a:lnTo>
                    <a:pt x="1" y="1107"/>
                  </a:lnTo>
                  <a:lnTo>
                    <a:pt x="1" y="1342"/>
                  </a:lnTo>
                  <a:lnTo>
                    <a:pt x="101" y="2717"/>
                  </a:lnTo>
                  <a:lnTo>
                    <a:pt x="303" y="4259"/>
                  </a:lnTo>
                  <a:lnTo>
                    <a:pt x="336" y="4527"/>
                  </a:lnTo>
                  <a:lnTo>
                    <a:pt x="336" y="4561"/>
                  </a:lnTo>
                  <a:lnTo>
                    <a:pt x="3052" y="4561"/>
                  </a:lnTo>
                  <a:lnTo>
                    <a:pt x="6875" y="4494"/>
                  </a:lnTo>
                  <a:lnTo>
                    <a:pt x="7747" y="4460"/>
                  </a:lnTo>
                  <a:lnTo>
                    <a:pt x="9491" y="4226"/>
                  </a:lnTo>
                  <a:lnTo>
                    <a:pt x="10228" y="3924"/>
                  </a:lnTo>
                  <a:lnTo>
                    <a:pt x="11972" y="2985"/>
                  </a:lnTo>
                  <a:lnTo>
                    <a:pt x="12844" y="2482"/>
                  </a:lnTo>
                  <a:lnTo>
                    <a:pt x="12743" y="2281"/>
                  </a:lnTo>
                  <a:lnTo>
                    <a:pt x="11939" y="1476"/>
                  </a:lnTo>
                  <a:lnTo>
                    <a:pt x="10966" y="1275"/>
                  </a:lnTo>
                  <a:lnTo>
                    <a:pt x="10295" y="1409"/>
                  </a:lnTo>
                  <a:lnTo>
                    <a:pt x="8250" y="1979"/>
                  </a:lnTo>
                  <a:lnTo>
                    <a:pt x="8082" y="2012"/>
                  </a:lnTo>
                  <a:lnTo>
                    <a:pt x="4494" y="134"/>
                  </a:lnTo>
                  <a:lnTo>
                    <a:pt x="4461" y="101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2503981" y="2612174"/>
              <a:ext cx="343847" cy="88223"/>
            </a:xfrm>
            <a:custGeom>
              <a:rect b="b" l="l" r="r" t="t"/>
              <a:pathLst>
                <a:path extrusionOk="0" h="3287" w="12811">
                  <a:moveTo>
                    <a:pt x="12576" y="0"/>
                  </a:moveTo>
                  <a:lnTo>
                    <a:pt x="12441" y="34"/>
                  </a:lnTo>
                  <a:lnTo>
                    <a:pt x="12140" y="235"/>
                  </a:lnTo>
                  <a:lnTo>
                    <a:pt x="10362" y="1107"/>
                  </a:lnTo>
                  <a:lnTo>
                    <a:pt x="8987" y="1643"/>
                  </a:lnTo>
                  <a:lnTo>
                    <a:pt x="8384" y="1777"/>
                  </a:lnTo>
                  <a:lnTo>
                    <a:pt x="6540" y="1979"/>
                  </a:lnTo>
                  <a:lnTo>
                    <a:pt x="839" y="2113"/>
                  </a:lnTo>
                  <a:lnTo>
                    <a:pt x="1" y="2113"/>
                  </a:lnTo>
                  <a:lnTo>
                    <a:pt x="101" y="3286"/>
                  </a:lnTo>
                  <a:lnTo>
                    <a:pt x="4293" y="3219"/>
                  </a:lnTo>
                  <a:lnTo>
                    <a:pt x="4393" y="2414"/>
                  </a:lnTo>
                  <a:lnTo>
                    <a:pt x="4796" y="2414"/>
                  </a:lnTo>
                  <a:lnTo>
                    <a:pt x="7847" y="2280"/>
                  </a:lnTo>
                  <a:lnTo>
                    <a:pt x="9155" y="2046"/>
                  </a:lnTo>
                  <a:lnTo>
                    <a:pt x="10329" y="1677"/>
                  </a:lnTo>
                  <a:lnTo>
                    <a:pt x="12475" y="537"/>
                  </a:lnTo>
                  <a:lnTo>
                    <a:pt x="12777" y="369"/>
                  </a:lnTo>
                  <a:lnTo>
                    <a:pt x="12810" y="268"/>
                  </a:lnTo>
                  <a:lnTo>
                    <a:pt x="12777" y="34"/>
                  </a:lnTo>
                  <a:lnTo>
                    <a:pt x="12576" y="0"/>
                  </a:ln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1857687" y="3084780"/>
              <a:ext cx="90934" cy="107118"/>
            </a:xfrm>
            <a:custGeom>
              <a:rect b="b" l="l" r="r" t="t"/>
              <a:pathLst>
                <a:path extrusionOk="0" h="3991" w="3388">
                  <a:moveTo>
                    <a:pt x="67" y="0"/>
                  </a:moveTo>
                  <a:lnTo>
                    <a:pt x="0" y="1308"/>
                  </a:lnTo>
                  <a:lnTo>
                    <a:pt x="101" y="2750"/>
                  </a:lnTo>
                  <a:lnTo>
                    <a:pt x="503" y="3018"/>
                  </a:lnTo>
                  <a:lnTo>
                    <a:pt x="2046" y="3823"/>
                  </a:lnTo>
                  <a:lnTo>
                    <a:pt x="2817" y="3991"/>
                  </a:lnTo>
                  <a:lnTo>
                    <a:pt x="3253" y="3924"/>
                  </a:lnTo>
                  <a:lnTo>
                    <a:pt x="3387" y="3790"/>
                  </a:lnTo>
                  <a:lnTo>
                    <a:pt x="3354" y="10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827974" y="3158564"/>
              <a:ext cx="340251" cy="146734"/>
            </a:xfrm>
            <a:custGeom>
              <a:rect b="b" l="l" r="r" t="t"/>
              <a:pathLst>
                <a:path extrusionOk="0" h="5467" w="12677">
                  <a:moveTo>
                    <a:pt x="1107" y="1"/>
                  </a:moveTo>
                  <a:lnTo>
                    <a:pt x="671" y="135"/>
                  </a:lnTo>
                  <a:lnTo>
                    <a:pt x="437" y="403"/>
                  </a:lnTo>
                  <a:lnTo>
                    <a:pt x="370" y="605"/>
                  </a:lnTo>
                  <a:lnTo>
                    <a:pt x="202" y="1979"/>
                  </a:lnTo>
                  <a:lnTo>
                    <a:pt x="34" y="3556"/>
                  </a:lnTo>
                  <a:lnTo>
                    <a:pt x="1" y="3790"/>
                  </a:lnTo>
                  <a:lnTo>
                    <a:pt x="1" y="3857"/>
                  </a:lnTo>
                  <a:lnTo>
                    <a:pt x="2683" y="4427"/>
                  </a:lnTo>
                  <a:lnTo>
                    <a:pt x="6439" y="5165"/>
                  </a:lnTo>
                  <a:lnTo>
                    <a:pt x="7278" y="5299"/>
                  </a:lnTo>
                  <a:lnTo>
                    <a:pt x="9021" y="5467"/>
                  </a:lnTo>
                  <a:lnTo>
                    <a:pt x="9793" y="5333"/>
                  </a:lnTo>
                  <a:lnTo>
                    <a:pt x="11704" y="4763"/>
                  </a:lnTo>
                  <a:lnTo>
                    <a:pt x="12676" y="4461"/>
                  </a:lnTo>
                  <a:lnTo>
                    <a:pt x="12643" y="4260"/>
                  </a:lnTo>
                  <a:lnTo>
                    <a:pt x="12006" y="3321"/>
                  </a:lnTo>
                  <a:lnTo>
                    <a:pt x="11100" y="2885"/>
                  </a:lnTo>
                  <a:lnTo>
                    <a:pt x="10430" y="2885"/>
                  </a:lnTo>
                  <a:lnTo>
                    <a:pt x="8284" y="3019"/>
                  </a:lnTo>
                  <a:lnTo>
                    <a:pt x="8116" y="2985"/>
                  </a:lnTo>
                  <a:lnTo>
                    <a:pt x="4997" y="403"/>
                  </a:lnTo>
                  <a:lnTo>
                    <a:pt x="4997" y="370"/>
                  </a:lnTo>
                  <a:lnTo>
                    <a:pt x="4628" y="202"/>
                  </a:lnTo>
                  <a:lnTo>
                    <a:pt x="4192" y="403"/>
                  </a:lnTo>
                  <a:lnTo>
                    <a:pt x="3924" y="538"/>
                  </a:lnTo>
                  <a:lnTo>
                    <a:pt x="3220" y="672"/>
                  </a:lnTo>
                  <a:lnTo>
                    <a:pt x="2415" y="571"/>
                  </a:lnTo>
                  <a:lnTo>
                    <a:pt x="1610" y="269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1824378" y="3255780"/>
              <a:ext cx="351040" cy="54029"/>
            </a:xfrm>
            <a:custGeom>
              <a:rect b="b" l="l" r="r" t="t"/>
              <a:pathLst>
                <a:path extrusionOk="0" h="2013" w="13079">
                  <a:moveTo>
                    <a:pt x="168" y="1"/>
                  </a:moveTo>
                  <a:lnTo>
                    <a:pt x="1" y="1174"/>
                  </a:lnTo>
                  <a:lnTo>
                    <a:pt x="4125" y="2013"/>
                  </a:lnTo>
                  <a:lnTo>
                    <a:pt x="4393" y="1241"/>
                  </a:lnTo>
                  <a:lnTo>
                    <a:pt x="4796" y="1342"/>
                  </a:lnTo>
                  <a:lnTo>
                    <a:pt x="7780" y="1845"/>
                  </a:lnTo>
                  <a:lnTo>
                    <a:pt x="9122" y="1912"/>
                  </a:lnTo>
                  <a:lnTo>
                    <a:pt x="10329" y="1778"/>
                  </a:lnTo>
                  <a:lnTo>
                    <a:pt x="12710" y="1141"/>
                  </a:lnTo>
                  <a:lnTo>
                    <a:pt x="13012" y="1040"/>
                  </a:lnTo>
                  <a:lnTo>
                    <a:pt x="13079" y="940"/>
                  </a:lnTo>
                  <a:lnTo>
                    <a:pt x="13079" y="738"/>
                  </a:lnTo>
                  <a:lnTo>
                    <a:pt x="12911" y="604"/>
                  </a:lnTo>
                  <a:lnTo>
                    <a:pt x="12743" y="638"/>
                  </a:lnTo>
                  <a:lnTo>
                    <a:pt x="12408" y="738"/>
                  </a:lnTo>
                  <a:lnTo>
                    <a:pt x="10497" y="1241"/>
                  </a:lnTo>
                  <a:lnTo>
                    <a:pt x="9055" y="1476"/>
                  </a:lnTo>
                  <a:lnTo>
                    <a:pt x="8418" y="1476"/>
                  </a:lnTo>
                  <a:lnTo>
                    <a:pt x="6573" y="1275"/>
                  </a:lnTo>
                  <a:lnTo>
                    <a:pt x="1007" y="2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780279" y="1856214"/>
              <a:ext cx="243949" cy="1252864"/>
            </a:xfrm>
            <a:custGeom>
              <a:rect b="b" l="l" r="r" t="t"/>
              <a:pathLst>
                <a:path extrusionOk="0" h="46679" w="9089">
                  <a:moveTo>
                    <a:pt x="7277" y="0"/>
                  </a:moveTo>
                  <a:lnTo>
                    <a:pt x="6104" y="503"/>
                  </a:lnTo>
                  <a:lnTo>
                    <a:pt x="4695" y="1442"/>
                  </a:lnTo>
                  <a:lnTo>
                    <a:pt x="973" y="4628"/>
                  </a:lnTo>
                  <a:lnTo>
                    <a:pt x="0" y="5600"/>
                  </a:lnTo>
                  <a:lnTo>
                    <a:pt x="2113" y="24681"/>
                  </a:lnTo>
                  <a:lnTo>
                    <a:pt x="2314" y="46679"/>
                  </a:lnTo>
                  <a:lnTo>
                    <a:pt x="7143" y="46679"/>
                  </a:lnTo>
                  <a:lnTo>
                    <a:pt x="7311" y="45203"/>
                  </a:lnTo>
                  <a:lnTo>
                    <a:pt x="8250" y="36082"/>
                  </a:lnTo>
                  <a:lnTo>
                    <a:pt x="8820" y="28235"/>
                  </a:lnTo>
                  <a:lnTo>
                    <a:pt x="8987" y="24144"/>
                  </a:lnTo>
                  <a:lnTo>
                    <a:pt x="9088" y="20254"/>
                  </a:lnTo>
                  <a:lnTo>
                    <a:pt x="8920" y="12508"/>
                  </a:lnTo>
                  <a:lnTo>
                    <a:pt x="8384" y="3052"/>
                  </a:lnTo>
                  <a:lnTo>
                    <a:pt x="8149" y="671"/>
                  </a:lnTo>
                  <a:lnTo>
                    <a:pt x="8116" y="436"/>
                  </a:lnTo>
                  <a:lnTo>
                    <a:pt x="7881" y="101"/>
                  </a:lnTo>
                  <a:lnTo>
                    <a:pt x="7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869389" y="1216259"/>
              <a:ext cx="119733" cy="114338"/>
            </a:xfrm>
            <a:custGeom>
              <a:rect b="b" l="l" r="r" t="t"/>
              <a:pathLst>
                <a:path extrusionOk="0" h="4260" w="4461">
                  <a:moveTo>
                    <a:pt x="3219" y="1"/>
                  </a:moveTo>
                  <a:lnTo>
                    <a:pt x="0" y="135"/>
                  </a:lnTo>
                  <a:lnTo>
                    <a:pt x="67" y="1208"/>
                  </a:lnTo>
                  <a:lnTo>
                    <a:pt x="134" y="2214"/>
                  </a:lnTo>
                  <a:lnTo>
                    <a:pt x="269" y="3958"/>
                  </a:lnTo>
                  <a:lnTo>
                    <a:pt x="503" y="4126"/>
                  </a:lnTo>
                  <a:lnTo>
                    <a:pt x="1073" y="4260"/>
                  </a:lnTo>
                  <a:lnTo>
                    <a:pt x="2113" y="4159"/>
                  </a:lnTo>
                  <a:lnTo>
                    <a:pt x="4091" y="3388"/>
                  </a:lnTo>
                  <a:lnTo>
                    <a:pt x="4460" y="3153"/>
                  </a:lnTo>
                  <a:lnTo>
                    <a:pt x="3555" y="906"/>
                  </a:lnTo>
                  <a:lnTo>
                    <a:pt x="3354" y="437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705582" y="1294579"/>
              <a:ext cx="407726" cy="670544"/>
            </a:xfrm>
            <a:custGeom>
              <a:rect b="b" l="l" r="r" t="t"/>
              <a:pathLst>
                <a:path extrusionOk="0" h="24983" w="15191">
                  <a:moveTo>
                    <a:pt x="12206" y="0"/>
                  </a:moveTo>
                  <a:lnTo>
                    <a:pt x="11536" y="34"/>
                  </a:lnTo>
                  <a:lnTo>
                    <a:pt x="10832" y="235"/>
                  </a:lnTo>
                  <a:lnTo>
                    <a:pt x="9926" y="671"/>
                  </a:lnTo>
                  <a:lnTo>
                    <a:pt x="8484" y="1141"/>
                  </a:lnTo>
                  <a:lnTo>
                    <a:pt x="6841" y="1308"/>
                  </a:lnTo>
                  <a:lnTo>
                    <a:pt x="5869" y="1275"/>
                  </a:lnTo>
                  <a:lnTo>
                    <a:pt x="5366" y="1543"/>
                  </a:lnTo>
                  <a:lnTo>
                    <a:pt x="3521" y="2348"/>
                  </a:lnTo>
                  <a:lnTo>
                    <a:pt x="1979" y="3320"/>
                  </a:lnTo>
                  <a:lnTo>
                    <a:pt x="1073" y="4192"/>
                  </a:lnTo>
                  <a:lnTo>
                    <a:pt x="369" y="5232"/>
                  </a:lnTo>
                  <a:lnTo>
                    <a:pt x="0" y="6506"/>
                  </a:lnTo>
                  <a:lnTo>
                    <a:pt x="0" y="7277"/>
                  </a:lnTo>
                  <a:lnTo>
                    <a:pt x="67" y="8149"/>
                  </a:lnTo>
                  <a:lnTo>
                    <a:pt x="403" y="9759"/>
                  </a:lnTo>
                  <a:lnTo>
                    <a:pt x="1274" y="11972"/>
                  </a:lnTo>
                  <a:lnTo>
                    <a:pt x="2683" y="14688"/>
                  </a:lnTo>
                  <a:lnTo>
                    <a:pt x="3521" y="16767"/>
                  </a:lnTo>
                  <a:lnTo>
                    <a:pt x="3823" y="18243"/>
                  </a:lnTo>
                  <a:lnTo>
                    <a:pt x="3857" y="19047"/>
                  </a:lnTo>
                  <a:lnTo>
                    <a:pt x="3655" y="22702"/>
                  </a:lnTo>
                  <a:lnTo>
                    <a:pt x="3421" y="24614"/>
                  </a:lnTo>
                  <a:lnTo>
                    <a:pt x="3756" y="24714"/>
                  </a:lnTo>
                  <a:lnTo>
                    <a:pt x="5734" y="24983"/>
                  </a:lnTo>
                  <a:lnTo>
                    <a:pt x="7545" y="24983"/>
                  </a:lnTo>
                  <a:lnTo>
                    <a:pt x="9457" y="24614"/>
                  </a:lnTo>
                  <a:lnTo>
                    <a:pt x="10865" y="23943"/>
                  </a:lnTo>
                  <a:lnTo>
                    <a:pt x="11737" y="23340"/>
                  </a:lnTo>
                  <a:lnTo>
                    <a:pt x="12508" y="22501"/>
                  </a:lnTo>
                  <a:lnTo>
                    <a:pt x="13179" y="21495"/>
                  </a:lnTo>
                  <a:lnTo>
                    <a:pt x="13682" y="20221"/>
                  </a:lnTo>
                  <a:lnTo>
                    <a:pt x="14017" y="18712"/>
                  </a:lnTo>
                  <a:lnTo>
                    <a:pt x="14118" y="17840"/>
                  </a:lnTo>
                  <a:lnTo>
                    <a:pt x="14285" y="16398"/>
                  </a:lnTo>
                  <a:lnTo>
                    <a:pt x="14923" y="12307"/>
                  </a:lnTo>
                  <a:lnTo>
                    <a:pt x="15191" y="8786"/>
                  </a:lnTo>
                  <a:lnTo>
                    <a:pt x="15124" y="6405"/>
                  </a:lnTo>
                  <a:lnTo>
                    <a:pt x="14755" y="4125"/>
                  </a:lnTo>
                  <a:lnTo>
                    <a:pt x="13950" y="2046"/>
                  </a:lnTo>
                  <a:lnTo>
                    <a:pt x="13347" y="1107"/>
                  </a:lnTo>
                  <a:lnTo>
                    <a:pt x="13112" y="805"/>
                  </a:lnTo>
                  <a:lnTo>
                    <a:pt x="12575" y="235"/>
                  </a:lnTo>
                  <a:lnTo>
                    <a:pt x="1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1863082" y="1300887"/>
              <a:ext cx="174648" cy="337540"/>
            </a:xfrm>
            <a:custGeom>
              <a:rect b="b" l="l" r="r" t="t"/>
              <a:pathLst>
                <a:path extrusionOk="0" h="12576" w="6507">
                  <a:moveTo>
                    <a:pt x="4964" y="0"/>
                  </a:moveTo>
                  <a:lnTo>
                    <a:pt x="4729" y="101"/>
                  </a:lnTo>
                  <a:lnTo>
                    <a:pt x="3522" y="470"/>
                  </a:lnTo>
                  <a:lnTo>
                    <a:pt x="2147" y="771"/>
                  </a:lnTo>
                  <a:lnTo>
                    <a:pt x="1" y="1040"/>
                  </a:lnTo>
                  <a:lnTo>
                    <a:pt x="336" y="1509"/>
                  </a:lnTo>
                  <a:lnTo>
                    <a:pt x="3052" y="5734"/>
                  </a:lnTo>
                  <a:lnTo>
                    <a:pt x="4528" y="8451"/>
                  </a:lnTo>
                  <a:lnTo>
                    <a:pt x="5064" y="9591"/>
                  </a:lnTo>
                  <a:lnTo>
                    <a:pt x="5835" y="11670"/>
                  </a:lnTo>
                  <a:lnTo>
                    <a:pt x="6003" y="12575"/>
                  </a:lnTo>
                  <a:lnTo>
                    <a:pt x="6070" y="12307"/>
                  </a:lnTo>
                  <a:lnTo>
                    <a:pt x="6372" y="10496"/>
                  </a:lnTo>
                  <a:lnTo>
                    <a:pt x="6506" y="8652"/>
                  </a:lnTo>
                  <a:lnTo>
                    <a:pt x="6473" y="7545"/>
                  </a:lnTo>
                  <a:lnTo>
                    <a:pt x="6405" y="5902"/>
                  </a:lnTo>
                  <a:lnTo>
                    <a:pt x="5902" y="3119"/>
                  </a:lnTo>
                  <a:lnTo>
                    <a:pt x="5332" y="1073"/>
                  </a:lnTo>
                  <a:lnTo>
                    <a:pt x="49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1937779" y="1313475"/>
              <a:ext cx="99952" cy="324952"/>
            </a:xfrm>
            <a:custGeom>
              <a:rect b="b" l="l" r="r" t="t"/>
              <a:pathLst>
                <a:path extrusionOk="0" h="12107" w="3724">
                  <a:moveTo>
                    <a:pt x="739" y="1"/>
                  </a:moveTo>
                  <a:lnTo>
                    <a:pt x="303" y="940"/>
                  </a:lnTo>
                  <a:lnTo>
                    <a:pt x="1" y="1107"/>
                  </a:lnTo>
                  <a:lnTo>
                    <a:pt x="1376" y="2147"/>
                  </a:lnTo>
                  <a:lnTo>
                    <a:pt x="1745" y="7982"/>
                  </a:lnTo>
                  <a:lnTo>
                    <a:pt x="2281" y="9122"/>
                  </a:lnTo>
                  <a:lnTo>
                    <a:pt x="3052" y="11201"/>
                  </a:lnTo>
                  <a:lnTo>
                    <a:pt x="3220" y="12106"/>
                  </a:lnTo>
                  <a:lnTo>
                    <a:pt x="3287" y="11838"/>
                  </a:lnTo>
                  <a:lnTo>
                    <a:pt x="3589" y="10027"/>
                  </a:lnTo>
                  <a:lnTo>
                    <a:pt x="3723" y="8183"/>
                  </a:lnTo>
                  <a:lnTo>
                    <a:pt x="3690" y="7076"/>
                  </a:lnTo>
                  <a:lnTo>
                    <a:pt x="2013" y="2080"/>
                  </a:lnTo>
                  <a:lnTo>
                    <a:pt x="2147" y="470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1860371" y="1291868"/>
              <a:ext cx="97241" cy="73837"/>
            </a:xfrm>
            <a:custGeom>
              <a:rect b="b" l="l" r="r" t="t"/>
              <a:pathLst>
                <a:path extrusionOk="0" h="2751" w="3623">
                  <a:moveTo>
                    <a:pt x="269" y="1"/>
                  </a:moveTo>
                  <a:lnTo>
                    <a:pt x="1" y="1376"/>
                  </a:lnTo>
                  <a:lnTo>
                    <a:pt x="537" y="1845"/>
                  </a:lnTo>
                  <a:lnTo>
                    <a:pt x="1611" y="2415"/>
                  </a:lnTo>
                  <a:lnTo>
                    <a:pt x="3019" y="2751"/>
                  </a:lnTo>
                  <a:lnTo>
                    <a:pt x="3254" y="2751"/>
                  </a:lnTo>
                  <a:lnTo>
                    <a:pt x="3623" y="806"/>
                  </a:lnTo>
                  <a:lnTo>
                    <a:pt x="3086" y="806"/>
                  </a:lnTo>
                  <a:lnTo>
                    <a:pt x="1946" y="604"/>
                  </a:lnTo>
                  <a:lnTo>
                    <a:pt x="504" y="101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957588" y="1277482"/>
              <a:ext cx="47722" cy="63020"/>
            </a:xfrm>
            <a:custGeom>
              <a:rect b="b" l="l" r="r" t="t"/>
              <a:pathLst>
                <a:path extrusionOk="0" h="2348" w="1778">
                  <a:moveTo>
                    <a:pt x="1007" y="0"/>
                  </a:moveTo>
                  <a:lnTo>
                    <a:pt x="973" y="235"/>
                  </a:lnTo>
                  <a:lnTo>
                    <a:pt x="671" y="704"/>
                  </a:lnTo>
                  <a:lnTo>
                    <a:pt x="101" y="1241"/>
                  </a:lnTo>
                  <a:lnTo>
                    <a:pt x="1" y="1342"/>
                  </a:lnTo>
                  <a:lnTo>
                    <a:pt x="1577" y="2348"/>
                  </a:lnTo>
                  <a:lnTo>
                    <a:pt x="1778" y="1744"/>
                  </a:lnTo>
                  <a:lnTo>
                    <a:pt x="1744" y="839"/>
                  </a:lnTo>
                  <a:lnTo>
                    <a:pt x="1744" y="738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1796491" y="1594306"/>
              <a:ext cx="52231" cy="369023"/>
            </a:xfrm>
            <a:custGeom>
              <a:rect b="b" l="l" r="r" t="t"/>
              <a:pathLst>
                <a:path extrusionOk="0" h="13749" w="1946">
                  <a:moveTo>
                    <a:pt x="1744" y="0"/>
                  </a:moveTo>
                  <a:lnTo>
                    <a:pt x="0" y="5064"/>
                  </a:lnTo>
                  <a:lnTo>
                    <a:pt x="235" y="6673"/>
                  </a:lnTo>
                  <a:lnTo>
                    <a:pt x="402" y="9691"/>
                  </a:lnTo>
                  <a:lnTo>
                    <a:pt x="201" y="13112"/>
                  </a:lnTo>
                  <a:lnTo>
                    <a:pt x="134" y="13648"/>
                  </a:lnTo>
                  <a:lnTo>
                    <a:pt x="973" y="13749"/>
                  </a:lnTo>
                  <a:lnTo>
                    <a:pt x="1241" y="12541"/>
                  </a:lnTo>
                  <a:lnTo>
                    <a:pt x="1844" y="8249"/>
                  </a:lnTo>
                  <a:lnTo>
                    <a:pt x="1945" y="7042"/>
                  </a:lnTo>
                  <a:lnTo>
                    <a:pt x="1945" y="4292"/>
                  </a:lnTo>
                  <a:lnTo>
                    <a:pt x="1811" y="671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1871188" y="1226163"/>
              <a:ext cx="94530" cy="55827"/>
            </a:xfrm>
            <a:custGeom>
              <a:rect b="b" l="l" r="r" t="t"/>
              <a:pathLst>
                <a:path extrusionOk="0" h="2080" w="3522">
                  <a:moveTo>
                    <a:pt x="3387" y="1"/>
                  </a:moveTo>
                  <a:lnTo>
                    <a:pt x="3287" y="68"/>
                  </a:lnTo>
                  <a:lnTo>
                    <a:pt x="2683" y="303"/>
                  </a:lnTo>
                  <a:lnTo>
                    <a:pt x="1107" y="806"/>
                  </a:lnTo>
                  <a:lnTo>
                    <a:pt x="235" y="940"/>
                  </a:lnTo>
                  <a:lnTo>
                    <a:pt x="0" y="839"/>
                  </a:lnTo>
                  <a:lnTo>
                    <a:pt x="67" y="1845"/>
                  </a:lnTo>
                  <a:lnTo>
                    <a:pt x="604" y="1979"/>
                  </a:lnTo>
                  <a:lnTo>
                    <a:pt x="1878" y="2080"/>
                  </a:lnTo>
                  <a:lnTo>
                    <a:pt x="2448" y="1912"/>
                  </a:lnTo>
                  <a:lnTo>
                    <a:pt x="2851" y="1711"/>
                  </a:lnTo>
                  <a:lnTo>
                    <a:pt x="3320" y="1242"/>
                  </a:lnTo>
                  <a:lnTo>
                    <a:pt x="3521" y="672"/>
                  </a:lnTo>
                  <a:lnTo>
                    <a:pt x="3521" y="571"/>
                  </a:lnTo>
                  <a:lnTo>
                    <a:pt x="3488" y="537"/>
                  </a:lnTo>
                  <a:lnTo>
                    <a:pt x="3421" y="1"/>
                  </a:lnTo>
                  <a:close/>
                </a:path>
              </a:pathLst>
            </a:custGeom>
            <a:solidFill>
              <a:srgbClr val="FFCB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1782990" y="976869"/>
              <a:ext cx="228623" cy="288933"/>
            </a:xfrm>
            <a:custGeom>
              <a:rect b="b" l="l" r="r" t="t"/>
              <a:pathLst>
                <a:path extrusionOk="0" h="10765" w="8518">
                  <a:moveTo>
                    <a:pt x="5030" y="0"/>
                  </a:moveTo>
                  <a:lnTo>
                    <a:pt x="4225" y="335"/>
                  </a:lnTo>
                  <a:lnTo>
                    <a:pt x="1643" y="1643"/>
                  </a:lnTo>
                  <a:lnTo>
                    <a:pt x="436" y="2314"/>
                  </a:lnTo>
                  <a:lnTo>
                    <a:pt x="235" y="2850"/>
                  </a:lnTo>
                  <a:lnTo>
                    <a:pt x="0" y="3924"/>
                  </a:lnTo>
                  <a:lnTo>
                    <a:pt x="0" y="5231"/>
                  </a:lnTo>
                  <a:lnTo>
                    <a:pt x="134" y="5533"/>
                  </a:lnTo>
                  <a:lnTo>
                    <a:pt x="771" y="6774"/>
                  </a:lnTo>
                  <a:lnTo>
                    <a:pt x="2247" y="9356"/>
                  </a:lnTo>
                  <a:lnTo>
                    <a:pt x="2448" y="9691"/>
                  </a:lnTo>
                  <a:lnTo>
                    <a:pt x="2616" y="9960"/>
                  </a:lnTo>
                  <a:lnTo>
                    <a:pt x="2850" y="10261"/>
                  </a:lnTo>
                  <a:lnTo>
                    <a:pt x="3286" y="10664"/>
                  </a:lnTo>
                  <a:lnTo>
                    <a:pt x="3521" y="10764"/>
                  </a:lnTo>
                  <a:lnTo>
                    <a:pt x="3991" y="10764"/>
                  </a:lnTo>
                  <a:lnTo>
                    <a:pt x="5500" y="10429"/>
                  </a:lnTo>
                  <a:lnTo>
                    <a:pt x="7176" y="9792"/>
                  </a:lnTo>
                  <a:lnTo>
                    <a:pt x="8115" y="9222"/>
                  </a:lnTo>
                  <a:lnTo>
                    <a:pt x="8451" y="8853"/>
                  </a:lnTo>
                  <a:lnTo>
                    <a:pt x="8518" y="8652"/>
                  </a:lnTo>
                  <a:lnTo>
                    <a:pt x="8484" y="8249"/>
                  </a:lnTo>
                  <a:lnTo>
                    <a:pt x="8015" y="6707"/>
                  </a:lnTo>
                  <a:lnTo>
                    <a:pt x="7310" y="4661"/>
                  </a:lnTo>
                  <a:lnTo>
                    <a:pt x="6673" y="2649"/>
                  </a:lnTo>
                  <a:lnTo>
                    <a:pt x="6506" y="1844"/>
                  </a:lnTo>
                  <a:lnTo>
                    <a:pt x="6304" y="1073"/>
                  </a:lnTo>
                  <a:lnTo>
                    <a:pt x="6137" y="570"/>
                  </a:lnTo>
                  <a:lnTo>
                    <a:pt x="5935" y="369"/>
                  </a:lnTo>
                  <a:lnTo>
                    <a:pt x="5399" y="67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1968377" y="1087559"/>
              <a:ext cx="43239" cy="67529"/>
            </a:xfrm>
            <a:custGeom>
              <a:rect b="b" l="l" r="r" t="t"/>
              <a:pathLst>
                <a:path extrusionOk="0" h="2516" w="1611">
                  <a:moveTo>
                    <a:pt x="1" y="1"/>
                  </a:moveTo>
                  <a:lnTo>
                    <a:pt x="202" y="2516"/>
                  </a:lnTo>
                  <a:lnTo>
                    <a:pt x="370" y="2449"/>
                  </a:lnTo>
                  <a:lnTo>
                    <a:pt x="1175" y="2113"/>
                  </a:lnTo>
                  <a:lnTo>
                    <a:pt x="1577" y="1812"/>
                  </a:lnTo>
                  <a:lnTo>
                    <a:pt x="1611" y="1677"/>
                  </a:lnTo>
                  <a:lnTo>
                    <a:pt x="806" y="7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1682177" y="1475483"/>
              <a:ext cx="203420" cy="740757"/>
            </a:xfrm>
            <a:custGeom>
              <a:rect b="b" l="l" r="r" t="t"/>
              <a:pathLst>
                <a:path extrusionOk="0" h="27599" w="7579">
                  <a:moveTo>
                    <a:pt x="2750" y="1"/>
                  </a:moveTo>
                  <a:lnTo>
                    <a:pt x="1811" y="34"/>
                  </a:lnTo>
                  <a:lnTo>
                    <a:pt x="1107" y="269"/>
                  </a:lnTo>
                  <a:lnTo>
                    <a:pt x="872" y="537"/>
                  </a:lnTo>
                  <a:lnTo>
                    <a:pt x="0" y="9692"/>
                  </a:lnTo>
                  <a:lnTo>
                    <a:pt x="2616" y="27599"/>
                  </a:lnTo>
                  <a:lnTo>
                    <a:pt x="6238" y="26693"/>
                  </a:lnTo>
                  <a:lnTo>
                    <a:pt x="6204" y="25218"/>
                  </a:lnTo>
                  <a:lnTo>
                    <a:pt x="5835" y="18042"/>
                  </a:lnTo>
                  <a:lnTo>
                    <a:pt x="5500" y="13850"/>
                  </a:lnTo>
                  <a:lnTo>
                    <a:pt x="5299" y="12810"/>
                  </a:lnTo>
                  <a:lnTo>
                    <a:pt x="5232" y="12408"/>
                  </a:lnTo>
                  <a:lnTo>
                    <a:pt x="5366" y="11234"/>
                  </a:lnTo>
                  <a:lnTo>
                    <a:pt x="5936" y="9021"/>
                  </a:lnTo>
                  <a:lnTo>
                    <a:pt x="6975" y="5768"/>
                  </a:lnTo>
                  <a:lnTo>
                    <a:pt x="7512" y="3689"/>
                  </a:lnTo>
                  <a:lnTo>
                    <a:pt x="7579" y="2683"/>
                  </a:lnTo>
                  <a:lnTo>
                    <a:pt x="7478" y="2348"/>
                  </a:lnTo>
                  <a:lnTo>
                    <a:pt x="7311" y="2080"/>
                  </a:lnTo>
                  <a:lnTo>
                    <a:pt x="6707" y="1510"/>
                  </a:lnTo>
                  <a:lnTo>
                    <a:pt x="5399" y="738"/>
                  </a:lnTo>
                  <a:lnTo>
                    <a:pt x="3790" y="202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1928788" y="1093867"/>
              <a:ext cx="17124" cy="19835"/>
            </a:xfrm>
            <a:custGeom>
              <a:rect b="b" l="l" r="r" t="t"/>
              <a:pathLst>
                <a:path extrusionOk="0" h="739" w="638">
                  <a:moveTo>
                    <a:pt x="235" y="0"/>
                  </a:moveTo>
                  <a:lnTo>
                    <a:pt x="135" y="34"/>
                  </a:lnTo>
                  <a:lnTo>
                    <a:pt x="34" y="135"/>
                  </a:lnTo>
                  <a:lnTo>
                    <a:pt x="0" y="369"/>
                  </a:lnTo>
                  <a:lnTo>
                    <a:pt x="68" y="503"/>
                  </a:lnTo>
                  <a:lnTo>
                    <a:pt x="168" y="638"/>
                  </a:lnTo>
                  <a:lnTo>
                    <a:pt x="403" y="738"/>
                  </a:lnTo>
                  <a:lnTo>
                    <a:pt x="503" y="705"/>
                  </a:lnTo>
                  <a:lnTo>
                    <a:pt x="604" y="604"/>
                  </a:lnTo>
                  <a:lnTo>
                    <a:pt x="638" y="369"/>
                  </a:lnTo>
                  <a:lnTo>
                    <a:pt x="571" y="235"/>
                  </a:lnTo>
                  <a:lnTo>
                    <a:pt x="470" y="10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783875" y="1722093"/>
              <a:ext cx="274546" cy="414061"/>
            </a:xfrm>
            <a:custGeom>
              <a:rect b="b" l="l" r="r" t="t"/>
              <a:pathLst>
                <a:path extrusionOk="0" h="15427" w="10229">
                  <a:moveTo>
                    <a:pt x="10228" y="1"/>
                  </a:moveTo>
                  <a:lnTo>
                    <a:pt x="2683" y="5031"/>
                  </a:lnTo>
                  <a:lnTo>
                    <a:pt x="1" y="15426"/>
                  </a:lnTo>
                  <a:lnTo>
                    <a:pt x="6204" y="14521"/>
                  </a:lnTo>
                  <a:lnTo>
                    <a:pt x="6707" y="13917"/>
                  </a:lnTo>
                  <a:lnTo>
                    <a:pt x="7579" y="12106"/>
                  </a:lnTo>
                  <a:lnTo>
                    <a:pt x="8686" y="8619"/>
                  </a:lnTo>
                  <a:lnTo>
                    <a:pt x="10061" y="1443"/>
                  </a:lnTo>
                  <a:lnTo>
                    <a:pt x="10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2007082" y="1647396"/>
              <a:ext cx="119733" cy="296126"/>
            </a:xfrm>
            <a:custGeom>
              <a:rect b="b" l="l" r="r" t="t"/>
              <a:pathLst>
                <a:path extrusionOk="0" h="11033" w="4461">
                  <a:moveTo>
                    <a:pt x="3555" y="0"/>
                  </a:moveTo>
                  <a:lnTo>
                    <a:pt x="605" y="10060"/>
                  </a:lnTo>
                  <a:lnTo>
                    <a:pt x="470" y="10295"/>
                  </a:lnTo>
                  <a:lnTo>
                    <a:pt x="1" y="11033"/>
                  </a:lnTo>
                  <a:lnTo>
                    <a:pt x="605" y="10295"/>
                  </a:lnTo>
                  <a:lnTo>
                    <a:pt x="1108" y="9759"/>
                  </a:lnTo>
                  <a:lnTo>
                    <a:pt x="2348" y="9054"/>
                  </a:lnTo>
                  <a:lnTo>
                    <a:pt x="4126" y="8551"/>
                  </a:lnTo>
                  <a:lnTo>
                    <a:pt x="4461" y="8518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2014302" y="834642"/>
              <a:ext cx="611147" cy="649850"/>
            </a:xfrm>
            <a:custGeom>
              <a:rect b="b" l="l" r="r" t="t"/>
              <a:pathLst>
                <a:path extrusionOk="0" h="24212" w="22770">
                  <a:moveTo>
                    <a:pt x="20221" y="1"/>
                  </a:moveTo>
                  <a:lnTo>
                    <a:pt x="0" y="17371"/>
                  </a:lnTo>
                  <a:lnTo>
                    <a:pt x="2448" y="24212"/>
                  </a:lnTo>
                  <a:lnTo>
                    <a:pt x="3655" y="23139"/>
                  </a:lnTo>
                  <a:lnTo>
                    <a:pt x="9356" y="17841"/>
                  </a:lnTo>
                  <a:lnTo>
                    <a:pt x="12575" y="14722"/>
                  </a:lnTo>
                  <a:lnTo>
                    <a:pt x="13279" y="13884"/>
                  </a:lnTo>
                  <a:lnTo>
                    <a:pt x="18578" y="7244"/>
                  </a:lnTo>
                  <a:lnTo>
                    <a:pt x="22769" y="2181"/>
                  </a:lnTo>
                  <a:lnTo>
                    <a:pt x="202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1756874" y="969649"/>
              <a:ext cx="206131" cy="262844"/>
            </a:xfrm>
            <a:custGeom>
              <a:rect b="b" l="l" r="r" t="t"/>
              <a:pathLst>
                <a:path extrusionOk="0" h="9793" w="7680">
                  <a:moveTo>
                    <a:pt x="6808" y="1"/>
                  </a:moveTo>
                  <a:lnTo>
                    <a:pt x="6405" y="101"/>
                  </a:lnTo>
                  <a:lnTo>
                    <a:pt x="6271" y="169"/>
                  </a:lnTo>
                  <a:lnTo>
                    <a:pt x="6003" y="269"/>
                  </a:lnTo>
                  <a:lnTo>
                    <a:pt x="5198" y="604"/>
                  </a:lnTo>
                  <a:lnTo>
                    <a:pt x="2616" y="1912"/>
                  </a:lnTo>
                  <a:lnTo>
                    <a:pt x="1409" y="2583"/>
                  </a:lnTo>
                  <a:lnTo>
                    <a:pt x="604" y="3086"/>
                  </a:lnTo>
                  <a:lnTo>
                    <a:pt x="269" y="3354"/>
                  </a:lnTo>
                  <a:lnTo>
                    <a:pt x="135" y="3522"/>
                  </a:lnTo>
                  <a:lnTo>
                    <a:pt x="1" y="4058"/>
                  </a:lnTo>
                  <a:lnTo>
                    <a:pt x="1" y="4964"/>
                  </a:lnTo>
                  <a:lnTo>
                    <a:pt x="68" y="5366"/>
                  </a:lnTo>
                  <a:lnTo>
                    <a:pt x="437" y="6104"/>
                  </a:lnTo>
                  <a:lnTo>
                    <a:pt x="2482" y="9290"/>
                  </a:lnTo>
                  <a:lnTo>
                    <a:pt x="2884" y="9793"/>
                  </a:lnTo>
                  <a:lnTo>
                    <a:pt x="3086" y="9726"/>
                  </a:lnTo>
                  <a:lnTo>
                    <a:pt x="3220" y="9625"/>
                  </a:lnTo>
                  <a:lnTo>
                    <a:pt x="3253" y="8149"/>
                  </a:lnTo>
                  <a:lnTo>
                    <a:pt x="3153" y="8183"/>
                  </a:lnTo>
                  <a:lnTo>
                    <a:pt x="2717" y="8149"/>
                  </a:lnTo>
                  <a:lnTo>
                    <a:pt x="2415" y="7915"/>
                  </a:lnTo>
                  <a:lnTo>
                    <a:pt x="1946" y="7009"/>
                  </a:lnTo>
                  <a:lnTo>
                    <a:pt x="1878" y="6506"/>
                  </a:lnTo>
                  <a:lnTo>
                    <a:pt x="2046" y="6339"/>
                  </a:lnTo>
                  <a:lnTo>
                    <a:pt x="2449" y="6171"/>
                  </a:lnTo>
                  <a:lnTo>
                    <a:pt x="2985" y="6372"/>
                  </a:lnTo>
                  <a:lnTo>
                    <a:pt x="3052" y="6406"/>
                  </a:lnTo>
                  <a:lnTo>
                    <a:pt x="3589" y="7177"/>
                  </a:lnTo>
                  <a:lnTo>
                    <a:pt x="3924" y="7009"/>
                  </a:lnTo>
                  <a:lnTo>
                    <a:pt x="3387" y="4427"/>
                  </a:lnTo>
                  <a:lnTo>
                    <a:pt x="4461" y="3924"/>
                  </a:lnTo>
                  <a:lnTo>
                    <a:pt x="6271" y="3187"/>
                  </a:lnTo>
                  <a:lnTo>
                    <a:pt x="7277" y="2784"/>
                  </a:lnTo>
                  <a:lnTo>
                    <a:pt x="7579" y="2650"/>
                  </a:lnTo>
                  <a:lnTo>
                    <a:pt x="7680" y="2214"/>
                  </a:lnTo>
                  <a:lnTo>
                    <a:pt x="7512" y="973"/>
                  </a:lnTo>
                  <a:lnTo>
                    <a:pt x="7411" y="604"/>
                  </a:lnTo>
                  <a:lnTo>
                    <a:pt x="7277" y="236"/>
                  </a:lnTo>
                  <a:lnTo>
                    <a:pt x="6808" y="1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714573" y="2233322"/>
              <a:ext cx="209728" cy="87337"/>
            </a:xfrm>
            <a:custGeom>
              <a:rect b="b" l="l" r="r" t="t"/>
              <a:pathLst>
                <a:path extrusionOk="0" fill="none" h="3254" w="7814">
                  <a:moveTo>
                    <a:pt x="1" y="3253"/>
                  </a:moveTo>
                  <a:lnTo>
                    <a:pt x="235" y="1879"/>
                  </a:lnTo>
                  <a:lnTo>
                    <a:pt x="269" y="1644"/>
                  </a:lnTo>
                  <a:lnTo>
                    <a:pt x="537" y="1174"/>
                  </a:lnTo>
                  <a:lnTo>
                    <a:pt x="939" y="772"/>
                  </a:lnTo>
                  <a:lnTo>
                    <a:pt x="1409" y="537"/>
                  </a:lnTo>
                  <a:lnTo>
                    <a:pt x="1677" y="504"/>
                  </a:lnTo>
                  <a:lnTo>
                    <a:pt x="5399" y="1"/>
                  </a:lnTo>
                  <a:lnTo>
                    <a:pt x="5668" y="1"/>
                  </a:lnTo>
                  <a:lnTo>
                    <a:pt x="6171" y="135"/>
                  </a:lnTo>
                  <a:lnTo>
                    <a:pt x="6640" y="403"/>
                  </a:lnTo>
                  <a:lnTo>
                    <a:pt x="7009" y="805"/>
                  </a:lnTo>
                  <a:lnTo>
                    <a:pt x="7110" y="1040"/>
                  </a:lnTo>
                  <a:lnTo>
                    <a:pt x="7814" y="2750"/>
                  </a:lnTo>
                </a:path>
              </a:pathLst>
            </a:custGeom>
            <a:noFill/>
            <a:ln cap="flat" cmpd="sng" w="31850">
              <a:solidFill>
                <a:srgbClr val="56331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1583162" y="2272026"/>
              <a:ext cx="517556" cy="382551"/>
            </a:xfrm>
            <a:custGeom>
              <a:rect b="b" l="l" r="r" t="t"/>
              <a:pathLst>
                <a:path extrusionOk="0" h="14253" w="19283">
                  <a:moveTo>
                    <a:pt x="17170" y="1"/>
                  </a:moveTo>
                  <a:lnTo>
                    <a:pt x="17069" y="34"/>
                  </a:lnTo>
                  <a:lnTo>
                    <a:pt x="1141" y="1744"/>
                  </a:lnTo>
                  <a:lnTo>
                    <a:pt x="873" y="1778"/>
                  </a:lnTo>
                  <a:lnTo>
                    <a:pt x="470" y="2046"/>
                  </a:lnTo>
                  <a:lnTo>
                    <a:pt x="135" y="2415"/>
                  </a:lnTo>
                  <a:lnTo>
                    <a:pt x="1" y="2884"/>
                  </a:lnTo>
                  <a:lnTo>
                    <a:pt x="1" y="3119"/>
                  </a:lnTo>
                  <a:lnTo>
                    <a:pt x="537" y="9323"/>
                  </a:lnTo>
                  <a:lnTo>
                    <a:pt x="873" y="13112"/>
                  </a:lnTo>
                  <a:lnTo>
                    <a:pt x="906" y="13313"/>
                  </a:lnTo>
                  <a:lnTo>
                    <a:pt x="1007" y="13515"/>
                  </a:lnTo>
                  <a:lnTo>
                    <a:pt x="1208" y="13850"/>
                  </a:lnTo>
                  <a:lnTo>
                    <a:pt x="1845" y="14219"/>
                  </a:lnTo>
                  <a:lnTo>
                    <a:pt x="2247" y="14252"/>
                  </a:lnTo>
                  <a:lnTo>
                    <a:pt x="18142" y="13045"/>
                  </a:lnTo>
                  <a:lnTo>
                    <a:pt x="18411" y="13012"/>
                  </a:lnTo>
                  <a:lnTo>
                    <a:pt x="18846" y="12777"/>
                  </a:lnTo>
                  <a:lnTo>
                    <a:pt x="19148" y="12442"/>
                  </a:lnTo>
                  <a:lnTo>
                    <a:pt x="19282" y="11972"/>
                  </a:lnTo>
                  <a:lnTo>
                    <a:pt x="19282" y="11704"/>
                  </a:lnTo>
                  <a:lnTo>
                    <a:pt x="18411" y="1141"/>
                  </a:lnTo>
                  <a:lnTo>
                    <a:pt x="18310" y="705"/>
                  </a:lnTo>
                  <a:lnTo>
                    <a:pt x="17706" y="101"/>
                  </a:lnTo>
                  <a:lnTo>
                    <a:pt x="17270" y="34"/>
                  </a:lnTo>
                  <a:lnTo>
                    <a:pt x="17170" y="1"/>
                  </a:lnTo>
                  <a:close/>
                </a:path>
              </a:pathLst>
            </a:custGeom>
            <a:solidFill>
              <a:srgbClr val="4529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751479" y="2191022"/>
              <a:ext cx="123330" cy="106233"/>
            </a:xfrm>
            <a:custGeom>
              <a:rect b="b" l="l" r="r" t="t"/>
              <a:pathLst>
                <a:path extrusionOk="0" h="3958" w="4595">
                  <a:moveTo>
                    <a:pt x="3689" y="1"/>
                  </a:moveTo>
                  <a:lnTo>
                    <a:pt x="1644" y="369"/>
                  </a:lnTo>
                  <a:lnTo>
                    <a:pt x="0" y="738"/>
                  </a:lnTo>
                  <a:lnTo>
                    <a:pt x="0" y="1577"/>
                  </a:lnTo>
                  <a:lnTo>
                    <a:pt x="34" y="2516"/>
                  </a:lnTo>
                  <a:lnTo>
                    <a:pt x="168" y="2717"/>
                  </a:lnTo>
                  <a:lnTo>
                    <a:pt x="872" y="3723"/>
                  </a:lnTo>
                  <a:lnTo>
                    <a:pt x="1208" y="3958"/>
                  </a:lnTo>
                  <a:lnTo>
                    <a:pt x="1778" y="3924"/>
                  </a:lnTo>
                  <a:lnTo>
                    <a:pt x="3253" y="3421"/>
                  </a:lnTo>
                  <a:lnTo>
                    <a:pt x="3991" y="3086"/>
                  </a:lnTo>
                  <a:lnTo>
                    <a:pt x="4091" y="2952"/>
                  </a:lnTo>
                  <a:lnTo>
                    <a:pt x="4024" y="1811"/>
                  </a:lnTo>
                  <a:lnTo>
                    <a:pt x="3924" y="1007"/>
                  </a:lnTo>
                  <a:lnTo>
                    <a:pt x="4594" y="872"/>
                  </a:lnTo>
                  <a:lnTo>
                    <a:pt x="4527" y="772"/>
                  </a:lnTo>
                  <a:lnTo>
                    <a:pt x="4159" y="269"/>
                  </a:lnTo>
                  <a:lnTo>
                    <a:pt x="3857" y="34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1583162" y="2355741"/>
              <a:ext cx="63047" cy="165630"/>
            </a:xfrm>
            <a:custGeom>
              <a:rect b="b" l="l" r="r" t="t"/>
              <a:pathLst>
                <a:path extrusionOk="0" fill="none" h="6171" w="2349">
                  <a:moveTo>
                    <a:pt x="1" y="6103"/>
                  </a:moveTo>
                  <a:lnTo>
                    <a:pt x="1" y="0"/>
                  </a:lnTo>
                  <a:lnTo>
                    <a:pt x="2348" y="6103"/>
                  </a:lnTo>
                  <a:lnTo>
                    <a:pt x="1" y="61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597575" y="2282843"/>
              <a:ext cx="475229" cy="246633"/>
            </a:xfrm>
            <a:custGeom>
              <a:rect b="b" l="l" r="r" t="t"/>
              <a:pathLst>
                <a:path extrusionOk="0" h="9189" w="17706">
                  <a:moveTo>
                    <a:pt x="17102" y="0"/>
                  </a:moveTo>
                  <a:lnTo>
                    <a:pt x="17002" y="34"/>
                  </a:lnTo>
                  <a:lnTo>
                    <a:pt x="16901" y="637"/>
                  </a:lnTo>
                  <a:lnTo>
                    <a:pt x="16868" y="2347"/>
                  </a:lnTo>
                  <a:lnTo>
                    <a:pt x="17035" y="6774"/>
                  </a:lnTo>
                  <a:lnTo>
                    <a:pt x="17102" y="7780"/>
                  </a:lnTo>
                  <a:lnTo>
                    <a:pt x="0" y="8819"/>
                  </a:lnTo>
                  <a:lnTo>
                    <a:pt x="34" y="9188"/>
                  </a:lnTo>
                  <a:lnTo>
                    <a:pt x="17706" y="8316"/>
                  </a:lnTo>
                  <a:lnTo>
                    <a:pt x="17505" y="7411"/>
                  </a:lnTo>
                  <a:lnTo>
                    <a:pt x="17270" y="4795"/>
                  </a:lnTo>
                  <a:lnTo>
                    <a:pt x="17136" y="771"/>
                  </a:lnTo>
                  <a:lnTo>
                    <a:pt x="17102" y="0"/>
                  </a:lnTo>
                  <a:close/>
                </a:path>
              </a:pathLst>
            </a:custGeom>
            <a:solidFill>
              <a:srgbClr val="331E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1803684" y="2491634"/>
              <a:ext cx="37818" cy="49547"/>
            </a:xfrm>
            <a:custGeom>
              <a:rect b="b" l="l" r="r" t="t"/>
              <a:pathLst>
                <a:path extrusionOk="0" h="1846" w="1409">
                  <a:moveTo>
                    <a:pt x="637" y="1"/>
                  </a:moveTo>
                  <a:lnTo>
                    <a:pt x="0" y="135"/>
                  </a:lnTo>
                  <a:lnTo>
                    <a:pt x="34" y="336"/>
                  </a:lnTo>
                  <a:lnTo>
                    <a:pt x="202" y="1208"/>
                  </a:lnTo>
                  <a:lnTo>
                    <a:pt x="470" y="1711"/>
                  </a:lnTo>
                  <a:lnTo>
                    <a:pt x="671" y="1812"/>
                  </a:lnTo>
                  <a:lnTo>
                    <a:pt x="839" y="1845"/>
                  </a:lnTo>
                  <a:lnTo>
                    <a:pt x="1140" y="1543"/>
                  </a:lnTo>
                  <a:lnTo>
                    <a:pt x="1409" y="671"/>
                  </a:lnTo>
                  <a:lnTo>
                    <a:pt x="1409" y="68"/>
                  </a:lnTo>
                  <a:lnTo>
                    <a:pt x="1342" y="68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CDEE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6" name="Google Shape;14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300" y="154825"/>
            <a:ext cx="1721925" cy="17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Conditional Statements  (2/2)</a:t>
            </a:r>
            <a:endParaRPr/>
          </a:p>
        </p:txBody>
      </p:sp>
      <p:sp>
        <p:nvSpPr>
          <p:cNvPr id="306" name="Google Shape;306;p22"/>
          <p:cNvSpPr txBox="1"/>
          <p:nvPr/>
        </p:nvSpPr>
        <p:spPr>
          <a:xfrm>
            <a:off x="475450" y="1181505"/>
            <a:ext cx="4332524" cy="1329464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U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endParaRPr/>
          </a:p>
          <a:p>
            <a:pPr indent="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Syntax: - </a:t>
            </a:r>
            <a:endParaRPr/>
          </a:p>
          <a:p>
            <a:pPr indent="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if condition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 to be executed if it’s true</a:t>
            </a:r>
            <a:endParaRPr/>
          </a:p>
          <a:p>
            <a:pPr indent="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2"/>
          <p:cNvSpPr txBox="1"/>
          <p:nvPr/>
        </p:nvSpPr>
        <p:spPr>
          <a:xfrm>
            <a:off x="475450" y="2680605"/>
            <a:ext cx="4332524" cy="19086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 else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Syntax: -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condition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Executes this block if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 is 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Executes this block if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 is 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2"/>
          <p:cNvSpPr txBox="1"/>
          <p:nvPr/>
        </p:nvSpPr>
        <p:spPr>
          <a:xfrm>
            <a:off x="4953585" y="1181505"/>
            <a:ext cx="3202274" cy="341629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 elif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	Syntax: -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(condition):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elif (condition):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Statement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467" y="43050"/>
            <a:ext cx="1151683" cy="115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Rock-Paper-Scissors Game</a:t>
            </a:r>
            <a:endParaRPr/>
          </a:p>
        </p:txBody>
      </p:sp>
      <p:pic>
        <p:nvPicPr>
          <p:cNvPr id="315" name="Google Shape;31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6775" y="1577175"/>
            <a:ext cx="4028951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3"/>
          <p:cNvSpPr txBox="1"/>
          <p:nvPr/>
        </p:nvSpPr>
        <p:spPr>
          <a:xfrm>
            <a:off x="703950" y="1886575"/>
            <a:ext cx="5650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 -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Random Function from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 input from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if,elif,else for the main logic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 the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2467" y="43050"/>
            <a:ext cx="1151683" cy="115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Any Questions?</a:t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963492" y="1988538"/>
            <a:ext cx="521701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B0E6FE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pic>
        <p:nvPicPr>
          <p:cNvPr descr="Guy Clipart Question Mark - 3d Man Question Gif, HD Png Download ,  Transparent Png Image - PNGitem" id="324" name="Google Shape;32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4682" y="1255613"/>
            <a:ext cx="2343150" cy="303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2467" y="43050"/>
            <a:ext cx="1151683" cy="115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467" y="43050"/>
            <a:ext cx="1151683" cy="115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6225" y="968125"/>
            <a:ext cx="3779100" cy="33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6947" y="2058894"/>
            <a:ext cx="5218433" cy="326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4"/>
          <p:cNvSpPr txBox="1"/>
          <p:nvPr>
            <p:ph type="title"/>
          </p:nvPr>
        </p:nvSpPr>
        <p:spPr>
          <a:xfrm>
            <a:off x="457200" y="332557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Agenda for Day 1</a:t>
            </a:r>
            <a:endParaRPr/>
          </a:p>
        </p:txBody>
      </p:sp>
      <p:sp>
        <p:nvSpPr>
          <p:cNvPr id="153" name="Google Shape;153;p14"/>
          <p:cNvSpPr txBox="1"/>
          <p:nvPr/>
        </p:nvSpPr>
        <p:spPr>
          <a:xfrm>
            <a:off x="1156207" y="1021393"/>
            <a:ext cx="20838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1D2FE"/>
                </a:solidFill>
                <a:latin typeface="Arial"/>
                <a:ea typeface="Arial"/>
                <a:cs typeface="Arial"/>
                <a:sym typeface="Arial"/>
              </a:rPr>
              <a:t>What is Python?</a:t>
            </a:r>
            <a:endParaRPr b="1" i="0" sz="1800" u="none" cap="none" strike="noStrike">
              <a:solidFill>
                <a:srgbClr val="61D2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600075" y="905257"/>
            <a:ext cx="469047" cy="484862"/>
          </a:xfrm>
          <a:prstGeom prst="flowChartConnector">
            <a:avLst/>
          </a:prstGeom>
          <a:gradFill>
            <a:gsLst>
              <a:gs pos="0">
                <a:srgbClr val="0070C0"/>
              </a:gs>
              <a:gs pos="100000">
                <a:srgbClr val="A2CCE4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1156207" y="1783393"/>
            <a:ext cx="20838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1BCEFF"/>
                </a:solidFill>
                <a:latin typeface="Arial"/>
                <a:ea typeface="Arial"/>
                <a:cs typeface="Arial"/>
                <a:sym typeface="Arial"/>
              </a:rPr>
              <a:t>About Python</a:t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600075" y="1667257"/>
            <a:ext cx="470647" cy="447900"/>
          </a:xfrm>
          <a:prstGeom prst="flowChartConnector">
            <a:avLst/>
          </a:prstGeom>
          <a:gradFill>
            <a:gsLst>
              <a:gs pos="0">
                <a:srgbClr val="0070C0"/>
              </a:gs>
              <a:gs pos="100000">
                <a:srgbClr val="A2CCE4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1156198" y="2545400"/>
            <a:ext cx="27807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1BCEFF"/>
                </a:solidFill>
                <a:latin typeface="Arial"/>
                <a:ea typeface="Arial"/>
                <a:cs typeface="Arial"/>
                <a:sym typeface="Arial"/>
              </a:rPr>
              <a:t>Inputs and</a:t>
            </a:r>
            <a:r>
              <a:rPr b="1" i="0" lang="en-US" sz="1800" u="none" cap="none" strike="noStrike">
                <a:solidFill>
                  <a:srgbClr val="1BCE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1BCEFF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600075" y="2429257"/>
            <a:ext cx="470647" cy="447900"/>
          </a:xfrm>
          <a:prstGeom prst="flowChartConnector">
            <a:avLst/>
          </a:prstGeom>
          <a:gradFill>
            <a:gsLst>
              <a:gs pos="0">
                <a:srgbClr val="0070C0"/>
              </a:gs>
              <a:gs pos="100000">
                <a:srgbClr val="A2CCE4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1156198" y="3191250"/>
            <a:ext cx="27807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1BCEFF"/>
                </a:solidFill>
                <a:latin typeface="Arial"/>
                <a:ea typeface="Arial"/>
                <a:cs typeface="Arial"/>
                <a:sym typeface="Arial"/>
              </a:rPr>
              <a:t>Python Variables</a:t>
            </a:r>
            <a:endParaRPr b="1" i="0" sz="1800" u="none" cap="none" strike="noStrike">
              <a:solidFill>
                <a:srgbClr val="1BC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/>
          <p:nvPr/>
        </p:nvSpPr>
        <p:spPr>
          <a:xfrm>
            <a:off x="600075" y="3075121"/>
            <a:ext cx="470647" cy="447900"/>
          </a:xfrm>
          <a:prstGeom prst="flowChartConnector">
            <a:avLst/>
          </a:prstGeom>
          <a:gradFill>
            <a:gsLst>
              <a:gs pos="0">
                <a:srgbClr val="0070C0"/>
              </a:gs>
              <a:gs pos="100000">
                <a:srgbClr val="A2CCE4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69550" y="3868650"/>
            <a:ext cx="25428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1BCEFF"/>
                </a:solidFill>
                <a:latin typeface="Arial"/>
                <a:ea typeface="Arial"/>
                <a:cs typeface="Arial"/>
                <a:sym typeface="Arial"/>
              </a:rPr>
              <a:t>Python Data Types</a:t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613419" y="3752519"/>
            <a:ext cx="470647" cy="447900"/>
          </a:xfrm>
          <a:prstGeom prst="flowChartConnector">
            <a:avLst/>
          </a:prstGeom>
          <a:gradFill>
            <a:gsLst>
              <a:gs pos="0">
                <a:srgbClr val="0070C0"/>
              </a:gs>
              <a:gs pos="100000">
                <a:srgbClr val="A2CCE4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9550" y="4651750"/>
            <a:ext cx="26298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1BCEFF"/>
                </a:solidFill>
                <a:latin typeface="Arial"/>
                <a:ea typeface="Arial"/>
                <a:cs typeface="Arial"/>
                <a:sym typeface="Arial"/>
              </a:rPr>
              <a:t>Python Operators</a:t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613419" y="4535606"/>
            <a:ext cx="470647" cy="447900"/>
          </a:xfrm>
          <a:prstGeom prst="flowChartConnector">
            <a:avLst/>
          </a:prstGeom>
          <a:gradFill>
            <a:gsLst>
              <a:gs pos="0">
                <a:srgbClr val="0070C0"/>
              </a:gs>
              <a:gs pos="100000">
                <a:srgbClr val="A2CCE4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135299" y="1067125"/>
            <a:ext cx="32574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1BCEFF"/>
                </a:solidFill>
                <a:latin typeface="Arial"/>
                <a:ea typeface="Arial"/>
                <a:cs typeface="Arial"/>
                <a:sym typeface="Arial"/>
              </a:rPr>
              <a:t>Conditional Statements</a:t>
            </a:r>
            <a:endParaRPr b="1" i="0" sz="1800" u="none" cap="none" strike="noStrike">
              <a:solidFill>
                <a:srgbClr val="1BC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4579171" y="950984"/>
            <a:ext cx="470647" cy="447900"/>
          </a:xfrm>
          <a:prstGeom prst="flowChartConnector">
            <a:avLst/>
          </a:prstGeom>
          <a:gradFill>
            <a:gsLst>
              <a:gs pos="0">
                <a:srgbClr val="0070C0"/>
              </a:gs>
              <a:gs pos="100000">
                <a:srgbClr val="A2CCE4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5128123" y="1819500"/>
            <a:ext cx="34020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1BCEFF"/>
                </a:solidFill>
                <a:latin typeface="Arial"/>
                <a:ea typeface="Arial"/>
                <a:cs typeface="Arial"/>
                <a:sym typeface="Arial"/>
              </a:rPr>
              <a:t> Rock paper scissors game</a:t>
            </a:r>
            <a:endParaRPr b="1" i="0" sz="1800" u="none" cap="none" strike="noStrike">
              <a:solidFill>
                <a:srgbClr val="1BC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572000" y="1703358"/>
            <a:ext cx="470647" cy="447900"/>
          </a:xfrm>
          <a:prstGeom prst="flowChartConnector">
            <a:avLst/>
          </a:prstGeom>
          <a:gradFill>
            <a:gsLst>
              <a:gs pos="0">
                <a:srgbClr val="0070C0"/>
              </a:gs>
              <a:gs pos="100000">
                <a:srgbClr val="A2CCE4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2467" y="43050"/>
            <a:ext cx="1151683" cy="115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What is Python?</a:t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 rot="5400000">
            <a:off x="3074090" y="-620832"/>
            <a:ext cx="937839" cy="4659090"/>
          </a:xfrm>
          <a:prstGeom prst="round2DiagRect">
            <a:avLst>
              <a:gd fmla="val 34930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1393031" y="1408042"/>
            <a:ext cx="4421981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 is an interpreted, object-oriented, high-level programming language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5"/>
          <p:cNvSpPr/>
          <p:nvPr/>
        </p:nvSpPr>
        <p:spPr>
          <a:xfrm rot="5400000">
            <a:off x="5434493" y="810470"/>
            <a:ext cx="1315716" cy="5460708"/>
          </a:xfrm>
          <a:prstGeom prst="round2DiagRect">
            <a:avLst>
              <a:gd fmla="val 3493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3912707" y="3269241"/>
            <a:ext cx="5598007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development (server-side)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development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 and machine learning 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/>
          </a:p>
        </p:txBody>
      </p:sp>
      <p:sp>
        <p:nvSpPr>
          <p:cNvPr id="179" name="Google Shape;179;p15"/>
          <p:cNvSpPr txBox="1"/>
          <p:nvPr/>
        </p:nvSpPr>
        <p:spPr>
          <a:xfrm>
            <a:off x="3637352" y="2923999"/>
            <a:ext cx="5598007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Applications of python -</a:t>
            </a:r>
            <a:endParaRPr/>
          </a:p>
        </p:txBody>
      </p:sp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276" y="1239792"/>
            <a:ext cx="843645" cy="86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932" y="2520446"/>
            <a:ext cx="2378792" cy="21932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ouTube Logo PNG, Transparent YouTube Logo Icon Free DOWNLOAD" id="182" name="Google Shape;18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38061" y="1384209"/>
            <a:ext cx="1669907" cy="1180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78806" y="1384209"/>
            <a:ext cx="1253160" cy="125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92467" y="43050"/>
            <a:ext cx="1151683" cy="115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About Python</a:t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1760050" y="1285125"/>
            <a:ext cx="6598138" cy="5427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1604326" y="1419433"/>
            <a:ext cx="275046" cy="274084"/>
          </a:xfrm>
          <a:custGeom>
            <a:rect b="b" l="l" r="r" t="t"/>
            <a:pathLst>
              <a:path extrusionOk="0" h="4096" w="4096">
                <a:moveTo>
                  <a:pt x="2048" y="0"/>
                </a:moveTo>
                <a:cubicBezTo>
                  <a:pt x="918" y="0"/>
                  <a:pt x="1" y="917"/>
                  <a:pt x="1" y="2048"/>
                </a:cubicBezTo>
                <a:cubicBezTo>
                  <a:pt x="1" y="3179"/>
                  <a:pt x="918" y="4095"/>
                  <a:pt x="2048" y="4095"/>
                </a:cubicBezTo>
                <a:cubicBezTo>
                  <a:pt x="3179" y="4095"/>
                  <a:pt x="4096" y="3179"/>
                  <a:pt x="4096" y="2048"/>
                </a:cubicBezTo>
                <a:cubicBezTo>
                  <a:pt x="4096" y="917"/>
                  <a:pt x="3179" y="0"/>
                  <a:pt x="204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1935400" y="1343475"/>
            <a:ext cx="6287056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has one of the easiest syntax to read and understand</a:t>
            </a:r>
            <a:endParaRPr/>
          </a:p>
        </p:txBody>
      </p:sp>
      <p:sp>
        <p:nvSpPr>
          <p:cNvPr id="193" name="Google Shape;193;p16"/>
          <p:cNvSpPr txBox="1"/>
          <p:nvPr/>
        </p:nvSpPr>
        <p:spPr>
          <a:xfrm>
            <a:off x="457200" y="1286325"/>
            <a:ext cx="11403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Easy Syntax</a:t>
            </a:r>
            <a:endParaRPr b="1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"/>
          <p:cNvSpPr/>
          <p:nvPr/>
        </p:nvSpPr>
        <p:spPr>
          <a:xfrm flipH="1">
            <a:off x="1687726" y="1483239"/>
            <a:ext cx="108248" cy="146472"/>
          </a:xfrm>
          <a:custGeom>
            <a:rect b="b" l="l" r="r" t="t"/>
            <a:pathLst>
              <a:path extrusionOk="0" h="4296" w="3164">
                <a:moveTo>
                  <a:pt x="11" y="0"/>
                </a:moveTo>
                <a:lnTo>
                  <a:pt x="1730" y="2142"/>
                </a:lnTo>
                <a:lnTo>
                  <a:pt x="1" y="4295"/>
                </a:lnTo>
                <a:lnTo>
                  <a:pt x="1435" y="4295"/>
                </a:lnTo>
                <a:lnTo>
                  <a:pt x="3163" y="2142"/>
                </a:lnTo>
                <a:lnTo>
                  <a:pt x="14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1760049" y="2112043"/>
            <a:ext cx="6598137" cy="5427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1604326" y="2246385"/>
            <a:ext cx="275046" cy="274017"/>
          </a:xfrm>
          <a:custGeom>
            <a:rect b="b" l="l" r="r" t="t"/>
            <a:pathLst>
              <a:path extrusionOk="0" h="4095" w="4096">
                <a:moveTo>
                  <a:pt x="2048" y="0"/>
                </a:moveTo>
                <a:cubicBezTo>
                  <a:pt x="918" y="0"/>
                  <a:pt x="1" y="917"/>
                  <a:pt x="1" y="2048"/>
                </a:cubicBezTo>
                <a:cubicBezTo>
                  <a:pt x="1" y="3179"/>
                  <a:pt x="918" y="4095"/>
                  <a:pt x="2048" y="4095"/>
                </a:cubicBezTo>
                <a:cubicBezTo>
                  <a:pt x="3179" y="4095"/>
                  <a:pt x="4096" y="3179"/>
                  <a:pt x="4096" y="2048"/>
                </a:cubicBezTo>
                <a:cubicBezTo>
                  <a:pt x="4096" y="917"/>
                  <a:pt x="3179" y="0"/>
                  <a:pt x="204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1935480" y="2170393"/>
            <a:ext cx="6286975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files are saved in *.py format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457200" y="2113243"/>
            <a:ext cx="11403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 b="1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6"/>
          <p:cNvSpPr/>
          <p:nvPr/>
        </p:nvSpPr>
        <p:spPr>
          <a:xfrm flipH="1">
            <a:off x="1687726" y="2310157"/>
            <a:ext cx="108248" cy="146472"/>
          </a:xfrm>
          <a:custGeom>
            <a:rect b="b" l="l" r="r" t="t"/>
            <a:pathLst>
              <a:path extrusionOk="0" h="4296" w="3164">
                <a:moveTo>
                  <a:pt x="11" y="0"/>
                </a:moveTo>
                <a:lnTo>
                  <a:pt x="1730" y="2142"/>
                </a:lnTo>
                <a:lnTo>
                  <a:pt x="1" y="4295"/>
                </a:lnTo>
                <a:lnTo>
                  <a:pt x="1435" y="4295"/>
                </a:lnTo>
                <a:lnTo>
                  <a:pt x="3163" y="2142"/>
                </a:lnTo>
                <a:lnTo>
                  <a:pt x="14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1760050" y="3002426"/>
            <a:ext cx="6598136" cy="5427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1604326" y="3136768"/>
            <a:ext cx="275046" cy="274017"/>
          </a:xfrm>
          <a:custGeom>
            <a:rect b="b" l="l" r="r" t="t"/>
            <a:pathLst>
              <a:path extrusionOk="0" h="4095" w="4096">
                <a:moveTo>
                  <a:pt x="2048" y="0"/>
                </a:moveTo>
                <a:cubicBezTo>
                  <a:pt x="918" y="0"/>
                  <a:pt x="1" y="917"/>
                  <a:pt x="1" y="2047"/>
                </a:cubicBezTo>
                <a:cubicBezTo>
                  <a:pt x="1" y="3177"/>
                  <a:pt x="918" y="4094"/>
                  <a:pt x="2048" y="4094"/>
                </a:cubicBezTo>
                <a:cubicBezTo>
                  <a:pt x="3179" y="4094"/>
                  <a:pt x="4096" y="3177"/>
                  <a:pt x="4096" y="2047"/>
                </a:cubicBezTo>
                <a:cubicBezTo>
                  <a:pt x="4096" y="917"/>
                  <a:pt x="3179" y="0"/>
                  <a:pt x="204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1935399" y="3060776"/>
            <a:ext cx="6287055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Mode Programming, Scripting Mode Programming, 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457200" y="3003626"/>
            <a:ext cx="11403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endParaRPr b="1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6"/>
          <p:cNvSpPr/>
          <p:nvPr/>
        </p:nvSpPr>
        <p:spPr>
          <a:xfrm flipH="1">
            <a:off x="1687726" y="3200540"/>
            <a:ext cx="108248" cy="146472"/>
          </a:xfrm>
          <a:custGeom>
            <a:rect b="b" l="l" r="r" t="t"/>
            <a:pathLst>
              <a:path extrusionOk="0" h="4296" w="3164">
                <a:moveTo>
                  <a:pt x="11" y="0"/>
                </a:moveTo>
                <a:lnTo>
                  <a:pt x="1730" y="2142"/>
                </a:lnTo>
                <a:lnTo>
                  <a:pt x="1" y="4295"/>
                </a:lnTo>
                <a:lnTo>
                  <a:pt x="1435" y="4295"/>
                </a:lnTo>
                <a:lnTo>
                  <a:pt x="3163" y="2142"/>
                </a:lnTo>
                <a:lnTo>
                  <a:pt x="14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5520" y="3737230"/>
            <a:ext cx="3531280" cy="126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121" y="3737230"/>
            <a:ext cx="4121332" cy="129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2467" y="43050"/>
            <a:ext cx="1151683" cy="115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>
            <a:off x="737794" y="3473869"/>
            <a:ext cx="2295900" cy="892200"/>
          </a:xfrm>
          <a:prstGeom prst="roundRect">
            <a:avLst>
              <a:gd fmla="val 11269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1525794" y="3814819"/>
            <a:ext cx="1510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1733819" y="3743898"/>
            <a:ext cx="15108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input() 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17"/>
          <p:cNvGrpSpPr/>
          <p:nvPr/>
        </p:nvGrpSpPr>
        <p:grpSpPr>
          <a:xfrm>
            <a:off x="951688" y="3755759"/>
            <a:ext cx="334107" cy="332083"/>
            <a:chOff x="-6689825" y="3992050"/>
            <a:chExt cx="293025" cy="291250"/>
          </a:xfrm>
        </p:grpSpPr>
        <p:sp>
          <p:nvSpPr>
            <p:cNvPr id="216" name="Google Shape;216;p17"/>
            <p:cNvSpPr/>
            <p:nvPr/>
          </p:nvSpPr>
          <p:spPr>
            <a:xfrm>
              <a:off x="-6547275" y="3992050"/>
              <a:ext cx="30750" cy="65400"/>
            </a:xfrm>
            <a:custGeom>
              <a:rect b="b" l="l" r="r" t="t"/>
              <a:pathLst>
                <a:path extrusionOk="0" h="2616" w="123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-6547275" y="4143275"/>
              <a:ext cx="30750" cy="64600"/>
            </a:xfrm>
            <a:custGeom>
              <a:rect b="b" l="l" r="r" t="t"/>
              <a:pathLst>
                <a:path extrusionOk="0" h="2584" w="123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-6551200" y="4073975"/>
              <a:ext cx="34675" cy="51200"/>
            </a:xfrm>
            <a:custGeom>
              <a:rect b="b" l="l" r="r" t="t"/>
              <a:pathLst>
                <a:path extrusionOk="0" h="2048" w="1387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-6475600" y="3994425"/>
              <a:ext cx="70125" cy="63025"/>
            </a:xfrm>
            <a:custGeom>
              <a:rect b="b" l="l" r="r" t="t"/>
              <a:pathLst>
                <a:path extrusionOk="0" h="2521" w="2805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-6449600" y="4073975"/>
              <a:ext cx="52800" cy="51200"/>
            </a:xfrm>
            <a:custGeom>
              <a:rect b="b" l="l" r="r" t="t"/>
              <a:pathLst>
                <a:path extrusionOk="0" h="2048" w="2112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-6500000" y="3992050"/>
              <a:ext cx="30725" cy="65400"/>
            </a:xfrm>
            <a:custGeom>
              <a:rect b="b" l="l" r="r" t="t"/>
              <a:pathLst>
                <a:path extrusionOk="0" h="2616" w="1229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-6500000" y="4143275"/>
              <a:ext cx="30725" cy="64600"/>
            </a:xfrm>
            <a:custGeom>
              <a:rect b="b" l="l" r="r" t="t"/>
              <a:pathLst>
                <a:path extrusionOk="0" h="2584" w="1229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-6689825" y="4141700"/>
              <a:ext cx="149675" cy="141600"/>
            </a:xfrm>
            <a:custGeom>
              <a:rect b="b" l="l" r="r" t="t"/>
              <a:pathLst>
                <a:path extrusionOk="0" h="5664" w="5987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-6475600" y="4141700"/>
              <a:ext cx="70125" cy="64600"/>
            </a:xfrm>
            <a:custGeom>
              <a:rect b="b" l="l" r="r" t="t"/>
              <a:pathLst>
                <a:path extrusionOk="0" h="2584" w="2805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-6618950" y="4073975"/>
              <a:ext cx="52025" cy="51200"/>
            </a:xfrm>
            <a:custGeom>
              <a:rect b="b" l="l" r="r" t="t"/>
              <a:pathLst>
                <a:path extrusionOk="0" h="2048" w="2081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-6610275" y="3992850"/>
              <a:ext cx="70125" cy="63025"/>
            </a:xfrm>
            <a:custGeom>
              <a:rect b="b" l="l" r="r" t="t"/>
              <a:pathLst>
                <a:path extrusionOk="0" h="2521" w="2805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-6500000" y="4073975"/>
              <a:ext cx="35450" cy="51200"/>
            </a:xfrm>
            <a:custGeom>
              <a:rect b="b" l="l" r="r" t="t"/>
              <a:pathLst>
                <a:path extrusionOk="0" h="2048" w="1418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17"/>
          <p:cNvSpPr/>
          <p:nvPr/>
        </p:nvSpPr>
        <p:spPr>
          <a:xfrm>
            <a:off x="873976" y="3586616"/>
            <a:ext cx="588300" cy="599400"/>
          </a:xfrm>
          <a:prstGeom prst="roundRect">
            <a:avLst>
              <a:gd fmla="val 1012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Input and Output</a:t>
            </a:r>
            <a:endParaRPr/>
          </a:p>
        </p:txBody>
      </p:sp>
      <p:cxnSp>
        <p:nvCxnSpPr>
          <p:cNvPr id="230" name="Google Shape;230;p17"/>
          <p:cNvCxnSpPr/>
          <p:nvPr/>
        </p:nvCxnSpPr>
        <p:spPr>
          <a:xfrm>
            <a:off x="3266415" y="3919969"/>
            <a:ext cx="31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1" name="Google Shape;231;p17"/>
          <p:cNvSpPr/>
          <p:nvPr/>
        </p:nvSpPr>
        <p:spPr>
          <a:xfrm>
            <a:off x="6245625" y="3473869"/>
            <a:ext cx="2295900" cy="892200"/>
          </a:xfrm>
          <a:prstGeom prst="roundRect">
            <a:avLst>
              <a:gd fmla="val 1126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6332425" y="3620269"/>
            <a:ext cx="588300" cy="599400"/>
          </a:xfrm>
          <a:prstGeom prst="roundRect">
            <a:avLst>
              <a:gd fmla="val 1012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7"/>
          <p:cNvSpPr txBox="1"/>
          <p:nvPr/>
        </p:nvSpPr>
        <p:spPr>
          <a:xfrm>
            <a:off x="7139386" y="3795147"/>
            <a:ext cx="1510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print()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17"/>
          <p:cNvCxnSpPr/>
          <p:nvPr/>
        </p:nvCxnSpPr>
        <p:spPr>
          <a:xfrm>
            <a:off x="5626232" y="3886316"/>
            <a:ext cx="31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35" name="Google Shape;235;p17"/>
          <p:cNvPicPr preferRelativeResize="0"/>
          <p:nvPr/>
        </p:nvPicPr>
        <p:blipFill rotWithShape="1">
          <a:blip r:embed="rId3">
            <a:alphaModFix/>
          </a:blip>
          <a:srcRect b="31520" l="0" r="2580" t="0"/>
          <a:stretch/>
        </p:blipFill>
        <p:spPr>
          <a:xfrm>
            <a:off x="4150115" y="3454079"/>
            <a:ext cx="943317" cy="83018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7"/>
          <p:cNvSpPr/>
          <p:nvPr/>
        </p:nvSpPr>
        <p:spPr>
          <a:xfrm>
            <a:off x="3929877" y="3392880"/>
            <a:ext cx="1543782" cy="942180"/>
          </a:xfrm>
          <a:custGeom>
            <a:rect b="b" l="l" r="r" t="t"/>
            <a:pathLst>
              <a:path extrusionOk="0" h="2246" w="3679">
                <a:moveTo>
                  <a:pt x="0" y="2245"/>
                </a:moveTo>
                <a:lnTo>
                  <a:pt x="0" y="0"/>
                </a:lnTo>
                <a:lnTo>
                  <a:pt x="3678" y="0"/>
                </a:lnTo>
                <a:lnTo>
                  <a:pt x="3678" y="2245"/>
                </a:lnTo>
                <a:lnTo>
                  <a:pt x="0" y="2245"/>
                </a:lnTo>
              </a:path>
            </a:pathLst>
          </a:custGeom>
          <a:solidFill>
            <a:srgbClr val="007E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onitor with solid fill" id="237" name="Google Shape;23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8025" y="3633619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board outline" id="238" name="Google Shape;23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3653" y="3624576"/>
            <a:ext cx="523480" cy="52348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 txBox="1"/>
          <p:nvPr/>
        </p:nvSpPr>
        <p:spPr>
          <a:xfrm>
            <a:off x="4379797" y="3425100"/>
            <a:ext cx="10848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 input</a:t>
            </a:r>
            <a:endParaRPr/>
          </a:p>
        </p:txBody>
      </p:sp>
      <p:pic>
        <p:nvPicPr>
          <p:cNvPr id="240" name="Google Shape;240;p17"/>
          <p:cNvPicPr preferRelativeResize="0"/>
          <p:nvPr/>
        </p:nvPicPr>
        <p:blipFill rotWithShape="1">
          <a:blip r:embed="rId3">
            <a:alphaModFix/>
          </a:blip>
          <a:srcRect b="33411" l="0" r="0" t="0"/>
          <a:stretch/>
        </p:blipFill>
        <p:spPr>
          <a:xfrm>
            <a:off x="4399119" y="3873570"/>
            <a:ext cx="659507" cy="44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17"/>
          <p:cNvCxnSpPr/>
          <p:nvPr/>
        </p:nvCxnSpPr>
        <p:spPr>
          <a:xfrm>
            <a:off x="3283082" y="2308887"/>
            <a:ext cx="31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" name="Google Shape;242;p17"/>
          <p:cNvCxnSpPr/>
          <p:nvPr/>
        </p:nvCxnSpPr>
        <p:spPr>
          <a:xfrm>
            <a:off x="5778632" y="2275234"/>
            <a:ext cx="31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43" name="Google Shape;243;p17"/>
          <p:cNvPicPr preferRelativeResize="0"/>
          <p:nvPr/>
        </p:nvPicPr>
        <p:blipFill rotWithShape="1">
          <a:blip r:embed="rId3">
            <a:alphaModFix/>
          </a:blip>
          <a:srcRect b="31520" l="0" r="2580" t="0"/>
          <a:stretch/>
        </p:blipFill>
        <p:spPr>
          <a:xfrm>
            <a:off x="4302515" y="1893796"/>
            <a:ext cx="943317" cy="83018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7"/>
          <p:cNvSpPr/>
          <p:nvPr/>
        </p:nvSpPr>
        <p:spPr>
          <a:xfrm>
            <a:off x="3921057" y="1814124"/>
            <a:ext cx="1543782" cy="942180"/>
          </a:xfrm>
          <a:custGeom>
            <a:rect b="b" l="l" r="r" t="t"/>
            <a:pathLst>
              <a:path extrusionOk="0" h="2246" w="3679">
                <a:moveTo>
                  <a:pt x="0" y="2245"/>
                </a:moveTo>
                <a:lnTo>
                  <a:pt x="0" y="0"/>
                </a:lnTo>
                <a:lnTo>
                  <a:pt x="3678" y="0"/>
                </a:lnTo>
                <a:lnTo>
                  <a:pt x="3678" y="2245"/>
                </a:lnTo>
                <a:lnTo>
                  <a:pt x="0" y="2245"/>
                </a:lnTo>
              </a:path>
            </a:pathLst>
          </a:custGeom>
          <a:solidFill>
            <a:srgbClr val="007E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4150115" y="2112885"/>
            <a:ext cx="10848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Calculator processes input </a:t>
            </a:r>
            <a:endParaRPr/>
          </a:p>
        </p:txBody>
      </p:sp>
      <p:pic>
        <p:nvPicPr>
          <p:cNvPr descr="A picture containing electronics, floor, indoor, calculator&#10;&#10;Description automatically generated" id="246" name="Google Shape;24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1688" y="1435397"/>
            <a:ext cx="1905967" cy="16663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ell phone on a table&#10;&#10;Description automatically generated with low confidence" id="247" name="Google Shape;24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11625" y="1526284"/>
            <a:ext cx="1958055" cy="1565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92467" y="43050"/>
            <a:ext cx="1151683" cy="115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Python Variables</a:t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 rot="5400000">
            <a:off x="2667518" y="-1379733"/>
            <a:ext cx="1871870" cy="6860139"/>
          </a:xfrm>
          <a:prstGeom prst="round2DiagRect">
            <a:avLst>
              <a:gd fmla="val 34930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906477" y="1229181"/>
            <a:ext cx="4915592" cy="16423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Variables are basically containers for storing data values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Based on the data type of a variable, the interpreter allocates memory and decides what can be stored in the reserved memory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equal sign (=) is used to assign values to variables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 does not need explicit declaration of variables</a:t>
            </a:r>
            <a:endParaRPr/>
          </a:p>
        </p:txBody>
      </p:sp>
      <p:sp>
        <p:nvSpPr>
          <p:cNvPr id="256" name="Google Shape;256;p18"/>
          <p:cNvSpPr/>
          <p:nvPr/>
        </p:nvSpPr>
        <p:spPr>
          <a:xfrm rot="5400000">
            <a:off x="5112472" y="1377739"/>
            <a:ext cx="1871870" cy="5377039"/>
          </a:xfrm>
          <a:prstGeom prst="round2DiagRect">
            <a:avLst>
              <a:gd fmla="val 34930" name="adj1"/>
              <a:gd fmla="val 0" name="adj2"/>
            </a:avLst>
          </a:prstGeom>
          <a:solidFill>
            <a:srgbClr val="61D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8"/>
          <p:cNvSpPr txBox="1"/>
          <p:nvPr/>
        </p:nvSpPr>
        <p:spPr>
          <a:xfrm>
            <a:off x="3769984" y="3216903"/>
            <a:ext cx="4915592" cy="14879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 = 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name=”Nikita”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length = 7.14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 flipH="1">
            <a:off x="2128535" y="4528580"/>
            <a:ext cx="1180001" cy="461665"/>
          </a:xfrm>
          <a:prstGeom prst="rect">
            <a:avLst/>
          </a:prstGeom>
          <a:noFill/>
          <a:ln cap="flat" cmpd="sng" w="12700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CEFFF"/>
                </a:solidFill>
                <a:latin typeface="Arial"/>
                <a:ea typeface="Arial"/>
                <a:cs typeface="Arial"/>
                <a:sym typeface="Arial"/>
              </a:rPr>
              <a:t>7.14</a:t>
            </a: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1757278" y="4190026"/>
            <a:ext cx="7425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endParaRPr/>
          </a:p>
        </p:txBody>
      </p:sp>
      <p:sp>
        <p:nvSpPr>
          <p:cNvPr id="260" name="Google Shape;260;p18"/>
          <p:cNvSpPr/>
          <p:nvPr/>
        </p:nvSpPr>
        <p:spPr>
          <a:xfrm flipH="1">
            <a:off x="7649202" y="2013177"/>
            <a:ext cx="1180001" cy="461665"/>
          </a:xfrm>
          <a:prstGeom prst="rect">
            <a:avLst/>
          </a:prstGeom>
          <a:noFill/>
          <a:ln cap="flat" cmpd="sng" w="12700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CEF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>
            <a:off x="7574598" y="1671702"/>
            <a:ext cx="2872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 flipH="1">
            <a:off x="792360" y="3413969"/>
            <a:ext cx="1180001" cy="461665"/>
          </a:xfrm>
          <a:prstGeom prst="rect">
            <a:avLst/>
          </a:prstGeom>
          <a:noFill/>
          <a:ln cap="flat" cmpd="sng" w="12700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CEFFF"/>
                </a:solidFill>
                <a:latin typeface="Arial"/>
                <a:ea typeface="Arial"/>
                <a:cs typeface="Arial"/>
                <a:sym typeface="Arial"/>
              </a:rPr>
              <a:t>LFC</a:t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>
            <a:off x="443546" y="3045055"/>
            <a:ext cx="6976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pic>
        <p:nvPicPr>
          <p:cNvPr id="264" name="Google Shape;2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467" y="43050"/>
            <a:ext cx="1151683" cy="115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Python Data Types</a:t>
            </a:r>
            <a:endParaRPr/>
          </a:p>
        </p:txBody>
      </p:sp>
      <p:pic>
        <p:nvPicPr>
          <p:cNvPr id="270" name="Google Shape;27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9825" y="1282400"/>
            <a:ext cx="6029551" cy="34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9"/>
          <p:cNvSpPr txBox="1"/>
          <p:nvPr/>
        </p:nvSpPr>
        <p:spPr>
          <a:xfrm>
            <a:off x="1594175" y="2095500"/>
            <a:ext cx="2276100" cy="2205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2467" y="43050"/>
            <a:ext cx="1151683" cy="115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Python Operators</a:t>
            </a:r>
            <a:endParaRPr/>
          </a:p>
        </p:txBody>
      </p:sp>
      <p:grpSp>
        <p:nvGrpSpPr>
          <p:cNvPr id="278" name="Google Shape;278;p20"/>
          <p:cNvGrpSpPr/>
          <p:nvPr/>
        </p:nvGrpSpPr>
        <p:grpSpPr>
          <a:xfrm>
            <a:off x="703944" y="1187574"/>
            <a:ext cx="4891314" cy="3171000"/>
            <a:chOff x="5852325" y="1561175"/>
            <a:chExt cx="1375200" cy="3171000"/>
          </a:xfrm>
        </p:grpSpPr>
        <p:sp>
          <p:nvSpPr>
            <p:cNvPr id="279" name="Google Shape;279;p20"/>
            <p:cNvSpPr/>
            <p:nvPr/>
          </p:nvSpPr>
          <p:spPr>
            <a:xfrm>
              <a:off x="5852325" y="1561175"/>
              <a:ext cx="1375200" cy="3171000"/>
            </a:xfrm>
            <a:prstGeom prst="rect">
              <a:avLst/>
            </a:prstGeom>
            <a:solidFill>
              <a:schemeClr val="accent3">
                <a:alpha val="5294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0"/>
            <p:cNvSpPr txBox="1"/>
            <p:nvPr/>
          </p:nvSpPr>
          <p:spPr>
            <a:xfrm>
              <a:off x="5915871" y="2749118"/>
              <a:ext cx="12015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171450" lvl="0" marL="17145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Arithmetic Operators</a:t>
              </a:r>
              <a:endParaRPr/>
            </a:p>
            <a:p>
              <a:pPr indent="-171450" lvl="0" marL="17145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Comparison (Relational) Operators</a:t>
              </a:r>
              <a:endParaRPr/>
            </a:p>
            <a:p>
              <a:pPr indent="-171450" lvl="0" marL="17145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Assignment Operators</a:t>
              </a:r>
              <a:endParaRPr/>
            </a:p>
            <a:p>
              <a:pPr indent="-171450" lvl="0" marL="17145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Logical Operators</a:t>
              </a:r>
              <a:endParaRPr/>
            </a:p>
            <a:p>
              <a:pPr indent="-171450" lvl="0" marL="17145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Bitwise Operators</a:t>
              </a:r>
              <a:endParaRPr/>
            </a:p>
            <a:p>
              <a:pPr indent="-171450" lvl="0" marL="17145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Membership Operators</a:t>
              </a:r>
              <a:endParaRPr/>
            </a:p>
            <a:p>
              <a:pPr indent="-171450" lvl="0" marL="17145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Identity Operators</a:t>
              </a:r>
              <a:endParaRPr/>
            </a:p>
          </p:txBody>
        </p:sp>
      </p:grpSp>
      <p:sp>
        <p:nvSpPr>
          <p:cNvPr id="281" name="Google Shape;281;p20"/>
          <p:cNvSpPr/>
          <p:nvPr/>
        </p:nvSpPr>
        <p:spPr>
          <a:xfrm rot="802917">
            <a:off x="6291264" y="1597010"/>
            <a:ext cx="58862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282" name="Google Shape;282;p20"/>
          <p:cNvSpPr/>
          <p:nvPr/>
        </p:nvSpPr>
        <p:spPr>
          <a:xfrm rot="-582860">
            <a:off x="7093459" y="1472281"/>
            <a:ext cx="58862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 rot="1519982">
            <a:off x="7017863" y="2521757"/>
            <a:ext cx="5613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&amp;</a:t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 rot="-927057">
            <a:off x="7788114" y="2676967"/>
            <a:ext cx="7152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!=</a:t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 rot="854229">
            <a:off x="6091179" y="2990849"/>
            <a:ext cx="7841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==</a:t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 rot="989926">
            <a:off x="7230854" y="3237070"/>
            <a:ext cx="6227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87" name="Google Shape;287;p20"/>
          <p:cNvSpPr/>
          <p:nvPr/>
        </p:nvSpPr>
        <p:spPr>
          <a:xfrm rot="1836920">
            <a:off x="7825885" y="1749848"/>
            <a:ext cx="64152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endParaRPr/>
          </a:p>
        </p:txBody>
      </p:sp>
      <p:sp>
        <p:nvSpPr>
          <p:cNvPr id="288" name="Google Shape;288;p20"/>
          <p:cNvSpPr/>
          <p:nvPr/>
        </p:nvSpPr>
        <p:spPr>
          <a:xfrm>
            <a:off x="5938741" y="1052821"/>
            <a:ext cx="2898058" cy="3440506"/>
          </a:xfrm>
          <a:prstGeom prst="ellipse">
            <a:avLst/>
          </a:prstGeom>
          <a:solidFill>
            <a:srgbClr val="92D050">
              <a:alpha val="37647"/>
            </a:srgbClr>
          </a:solidFill>
          <a:ln cap="flat" cmpd="sng" w="25400">
            <a:solidFill>
              <a:srgbClr val="003D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467" y="43050"/>
            <a:ext cx="1151683" cy="115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Conditional Statements  (1/2)</a:t>
            </a: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681821" y="1282000"/>
            <a:ext cx="3890179" cy="3642523"/>
          </a:xfrm>
          <a:prstGeom prst="rect">
            <a:avLst/>
          </a:prstGeom>
          <a:solidFill>
            <a:schemeClr val="accent3">
              <a:alpha val="5490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1"/>
          <p:cNvSpPr txBox="1"/>
          <p:nvPr/>
        </p:nvSpPr>
        <p:spPr>
          <a:xfrm>
            <a:off x="769423" y="1501558"/>
            <a:ext cx="3714900" cy="19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Conditional Statement in Python perform different computations or actions depending on whether a specific Boolean constraint evaluates to true or false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are 3 conditional statements -</a:t>
            </a:r>
            <a:endParaRPr/>
          </a:p>
          <a:p>
            <a:pPr indent="-952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/>
          </a:p>
          <a:p>
            <a:pPr indent="-228600" lvl="2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-228600" lvl="2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1714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0756" y="1281999"/>
            <a:ext cx="3890179" cy="3642523"/>
          </a:xfrm>
          <a:prstGeom prst="rect">
            <a:avLst/>
          </a:prstGeom>
          <a:noFill/>
          <a:ln cap="flat" cmpd="sng" w="9525">
            <a:solidFill>
              <a:srgbClr val="003D5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8" name="Google Shape;2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788" y="3341750"/>
            <a:ext cx="35242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2467" y="43050"/>
            <a:ext cx="1151683" cy="115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8350" y="2437925"/>
            <a:ext cx="1446125" cy="9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usiness Strategies and Framework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5475"/>
      </a:accent1>
      <a:accent2>
        <a:srgbClr val="006985"/>
      </a:accent2>
      <a:accent3>
        <a:srgbClr val="028090"/>
      </a:accent3>
      <a:accent4>
        <a:srgbClr val="00A896"/>
      </a:accent4>
      <a:accent5>
        <a:srgbClr val="02C39A"/>
      </a:accent5>
      <a:accent6>
        <a:srgbClr val="76DBAB"/>
      </a:accent6>
      <a:hlink>
        <a:srgbClr val="0059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