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0058400" cy="7772400"/>
  <p:notesSz cx="10058400" cy="7772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AEF079-6D83-8848-ACFE-AF8495826A4D}" v="76" dt="2023-12-06T04:46:39.45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55"/>
    <p:restoredTop sz="94223"/>
  </p:normalViewPr>
  <p:slideViewPr>
    <p:cSldViewPr>
      <p:cViewPr varScale="1">
        <p:scale>
          <a:sx n="101" d="100"/>
          <a:sy n="101" d="100"/>
        </p:scale>
        <p:origin x="221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otes Placeholder">
            <a:extLst>
              <a:ext uri="{FF2B5EF4-FFF2-40B4-BE49-F238E27FC236}">
                <a16:creationId xmlns:a16="http://schemas.microsoft.com/office/drawing/2014/main" id="{8CC0EB80-695D-78B1-3B0B-566D22AA431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Notes Placeholder">
            <a:extLst>
              <a:ext uri="{FF2B5EF4-FFF2-40B4-BE49-F238E27FC236}">
                <a16:creationId xmlns:a16="http://schemas.microsoft.com/office/drawing/2014/main" id="{57CD72EF-EC0C-BEC6-2B1B-54F8BAA7560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otes Placeholder">
            <a:extLst>
              <a:ext uri="{FF2B5EF4-FFF2-40B4-BE49-F238E27FC236}">
                <a16:creationId xmlns:a16="http://schemas.microsoft.com/office/drawing/2014/main" id="{72DA948E-46BC-C837-B09D-AC211076606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Notes Placeholder">
            <a:extLst>
              <a:ext uri="{FF2B5EF4-FFF2-40B4-BE49-F238E27FC236}">
                <a16:creationId xmlns:a16="http://schemas.microsoft.com/office/drawing/2014/main" id="{0F9120E1-3D5C-3E36-1387-D64DE6DB0F3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otes Placeholder">
            <a:extLst>
              <a:ext uri="{FF2B5EF4-FFF2-40B4-BE49-F238E27FC236}">
                <a16:creationId xmlns:a16="http://schemas.microsoft.com/office/drawing/2014/main" id="{4F292B9C-4B43-32A6-60D8-8BA566D9868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otes Placeholder">
            <a:extLst>
              <a:ext uri="{FF2B5EF4-FFF2-40B4-BE49-F238E27FC236}">
                <a16:creationId xmlns:a16="http://schemas.microsoft.com/office/drawing/2014/main" id="{8A047EEF-8FD5-C643-C3DF-8752811C400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otes Placeholder">
            <a:extLst>
              <a:ext uri="{FF2B5EF4-FFF2-40B4-BE49-F238E27FC236}">
                <a16:creationId xmlns:a16="http://schemas.microsoft.com/office/drawing/2014/main" id="{EDDD6272-D61C-79CE-CDA3-5BDA1BD957D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otes Placeholder">
            <a:extLst>
              <a:ext uri="{FF2B5EF4-FFF2-40B4-BE49-F238E27FC236}">
                <a16:creationId xmlns:a16="http://schemas.microsoft.com/office/drawing/2014/main" id="{5217F1B8-44BC-1E28-4062-125892CAB94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otes Placeholder">
            <a:extLst>
              <a:ext uri="{FF2B5EF4-FFF2-40B4-BE49-F238E27FC236}">
                <a16:creationId xmlns:a16="http://schemas.microsoft.com/office/drawing/2014/main" id="{4BA951C6-752B-A796-490E-2B805544CF0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otes Placeholder">
            <a:extLst>
              <a:ext uri="{FF2B5EF4-FFF2-40B4-BE49-F238E27FC236}">
                <a16:creationId xmlns:a16="http://schemas.microsoft.com/office/drawing/2014/main" id="{E1F654DD-8FEC-040C-8F3E-CDE2C413389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a:extLst>
              <a:ext uri="{FF2B5EF4-FFF2-40B4-BE49-F238E27FC236}">
                <a16:creationId xmlns:a16="http://schemas.microsoft.com/office/drawing/2014/main" id="{FF2F4660-A68B-3ADE-DF3B-7E97DA113BA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Notes Placeholder">
            <a:extLst>
              <a:ext uri="{FF2B5EF4-FFF2-40B4-BE49-F238E27FC236}">
                <a16:creationId xmlns:a16="http://schemas.microsoft.com/office/drawing/2014/main" id="{D9A7B755-46AB-F3A7-6748-4903F6A76AC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otes Placeholder">
            <a:extLst>
              <a:ext uri="{FF2B5EF4-FFF2-40B4-BE49-F238E27FC236}">
                <a16:creationId xmlns:a16="http://schemas.microsoft.com/office/drawing/2014/main" id="{A76AD8B2-F6BD-082A-52EA-210679A519B8}"/>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Notes Placeholder">
            <a:extLst>
              <a:ext uri="{FF2B5EF4-FFF2-40B4-BE49-F238E27FC236}">
                <a16:creationId xmlns:a16="http://schemas.microsoft.com/office/drawing/2014/main" id="{8675C3E9-87D7-3DAB-CCD8-7D54F35F1AB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Notes Placeholder">
            <a:extLst>
              <a:ext uri="{FF2B5EF4-FFF2-40B4-BE49-F238E27FC236}">
                <a16:creationId xmlns:a16="http://schemas.microsoft.com/office/drawing/2014/main" id="{C0415B4D-E0C6-BAAF-65A0-7F80587AA68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36658" y="2849882"/>
            <a:ext cx="7260496" cy="2564485"/>
          </a:xfrm>
        </p:spPr>
        <p:txBody>
          <a:bodyPr anchor="b">
            <a:normAutofit/>
          </a:bodyPr>
          <a:lstStyle>
            <a:lvl1pPr>
              <a:defRPr sz="5940"/>
            </a:lvl1pPr>
          </a:lstStyle>
          <a:p>
            <a:r>
              <a:rPr lang="en-GB"/>
              <a:t>Click to edit Master title style</a:t>
            </a:r>
            <a:endParaRPr lang="en-US" dirty="0"/>
          </a:p>
        </p:txBody>
      </p:sp>
      <p:sp>
        <p:nvSpPr>
          <p:cNvPr id="3" name="Subtitle 2"/>
          <p:cNvSpPr>
            <a:spLocks noGrp="1"/>
          </p:cNvSpPr>
          <p:nvPr>
            <p:ph type="subTitle" idx="1"/>
          </p:nvPr>
        </p:nvSpPr>
        <p:spPr>
          <a:xfrm>
            <a:off x="2136658" y="5414365"/>
            <a:ext cx="7260496" cy="1276454"/>
          </a:xfrm>
        </p:spPr>
        <p:txBody>
          <a:bodyPr anchor="t"/>
          <a:lstStyle>
            <a:lvl1pPr marL="0" indent="0" algn="l">
              <a:buNone/>
              <a:defRPr>
                <a:solidFill>
                  <a:schemeClr val="tx1">
                    <a:lumMod val="65000"/>
                    <a:lumOff val="35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5" name="Footer Placeholder 4"/>
          <p:cNvSpPr>
            <a:spLocks noGrp="1"/>
          </p:cNvSpPr>
          <p:nvPr>
            <p:ph type="ftr" sz="quarter" idx="11"/>
          </p:nvPr>
        </p:nvSpPr>
        <p:spPr/>
        <p:txBody>
          <a:bodyPr/>
          <a:lstStyle/>
          <a:p>
            <a:pPr>
              <a:defRPr/>
            </a:pPr>
            <a:endParaRPr lang="en-IN"/>
          </a:p>
        </p:txBody>
      </p:sp>
      <p:sp>
        <p:nvSpPr>
          <p:cNvPr id="9" name="Freeform 8"/>
          <p:cNvSpPr/>
          <p:nvPr/>
        </p:nvSpPr>
        <p:spPr bwMode="auto">
          <a:xfrm>
            <a:off x="-34890" y="4897313"/>
            <a:ext cx="1535020" cy="886018"/>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65667" y="5133481"/>
            <a:ext cx="643476" cy="413808"/>
          </a:xfrm>
        </p:spPr>
        <p:txBody>
          <a:bodyPr/>
          <a:lstStyle/>
          <a:p>
            <a:fld id="{EAD6FFBC-E335-8E4A-BCBE-38FB1EE3AE2A}" type="slidenum">
              <a:rPr lang="en-US" altLang="en-US" smtClean="0"/>
              <a:pPr/>
              <a:t>‹#›</a:t>
            </a:fld>
            <a:endParaRPr lang="en-US" altLang="en-US"/>
          </a:p>
        </p:txBody>
      </p:sp>
    </p:spTree>
    <p:extLst>
      <p:ext uri="{BB962C8B-B14F-4D97-AF65-F5344CB8AC3E}">
        <p14:creationId xmlns:p14="http://schemas.microsoft.com/office/powerpoint/2010/main" val="708860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136657" y="690880"/>
            <a:ext cx="7251184" cy="3532645"/>
          </a:xfrm>
        </p:spPr>
        <p:txBody>
          <a:bodyPr anchor="ctr">
            <a:normAutofit/>
          </a:bodyPr>
          <a:lstStyle>
            <a:lvl1pPr algn="l">
              <a:defRPr sz="5280" b="0" cap="none"/>
            </a:lvl1pPr>
          </a:lstStyle>
          <a:p>
            <a:r>
              <a:rPr lang="en-GB"/>
              <a:t>Click to edit Master title style</a:t>
            </a:r>
            <a:endParaRPr lang="en-US" dirty="0"/>
          </a:p>
        </p:txBody>
      </p:sp>
      <p:sp>
        <p:nvSpPr>
          <p:cNvPr id="3" name="Text Placeholder 2"/>
          <p:cNvSpPr>
            <a:spLocks noGrp="1"/>
          </p:cNvSpPr>
          <p:nvPr>
            <p:ph type="body" idx="1"/>
          </p:nvPr>
        </p:nvSpPr>
        <p:spPr>
          <a:xfrm>
            <a:off x="2136657" y="4934585"/>
            <a:ext cx="7251184" cy="1763313"/>
          </a:xfrm>
        </p:spPr>
        <p:txBody>
          <a:bodyPr anchor="ctr">
            <a:normAutofit/>
          </a:bodyPr>
          <a:lstStyle>
            <a:lvl1pPr marL="0" indent="0" algn="l">
              <a:buNone/>
              <a:defRPr sz="1980">
                <a:solidFill>
                  <a:schemeClr val="tx1">
                    <a:lumMod val="65000"/>
                    <a:lumOff val="3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5" name="Footer Placeholder 4"/>
          <p:cNvSpPr>
            <a:spLocks noGrp="1"/>
          </p:cNvSpPr>
          <p:nvPr>
            <p:ph type="ftr" sz="quarter" idx="11"/>
          </p:nvPr>
        </p:nvSpPr>
        <p:spPr/>
        <p:txBody>
          <a:bodyPr/>
          <a:lstStyle/>
          <a:p>
            <a:pPr>
              <a:defRPr/>
            </a:pPr>
            <a:endParaRPr lang="en-IN"/>
          </a:p>
        </p:txBody>
      </p:sp>
      <p:sp>
        <p:nvSpPr>
          <p:cNvPr id="10" name="Freeform 11"/>
          <p:cNvSpPr/>
          <p:nvPr/>
        </p:nvSpPr>
        <p:spPr bwMode="auto">
          <a:xfrm flipV="1">
            <a:off x="64" y="3588731"/>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62351" y="3676693"/>
            <a:ext cx="643476" cy="413808"/>
          </a:xfrm>
        </p:spPr>
        <p:txBody>
          <a:bodyPr/>
          <a:lstStyle/>
          <a:p>
            <a:fld id="{EAD6FFBC-E335-8E4A-BCBE-38FB1EE3AE2A}" type="slidenum">
              <a:rPr lang="en-US" altLang="en-US" smtClean="0"/>
              <a:pPr/>
              <a:t>‹#›</a:t>
            </a:fld>
            <a:endParaRPr lang="en-US" altLang="en-US"/>
          </a:p>
        </p:txBody>
      </p:sp>
    </p:spTree>
    <p:extLst>
      <p:ext uri="{BB962C8B-B14F-4D97-AF65-F5344CB8AC3E}">
        <p14:creationId xmlns:p14="http://schemas.microsoft.com/office/powerpoint/2010/main" val="97827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06936" y="690880"/>
            <a:ext cx="6720546" cy="3281680"/>
          </a:xfrm>
        </p:spPr>
        <p:txBody>
          <a:bodyPr anchor="ctr">
            <a:normAutofit/>
          </a:bodyPr>
          <a:lstStyle>
            <a:lvl1pPr algn="l">
              <a:defRPr sz="528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2657569" y="3972560"/>
            <a:ext cx="6219277" cy="431800"/>
          </a:xfrm>
        </p:spPr>
        <p:txBody>
          <a:bodyPr anchor="ctr">
            <a:noAutofit/>
          </a:bodyPr>
          <a:lstStyle>
            <a:lvl1pPr marL="0" indent="0">
              <a:buFontTx/>
              <a:buNone/>
              <a:defRPr sz="1760">
                <a:solidFill>
                  <a:schemeClr val="tx1">
                    <a:lumMod val="50000"/>
                    <a:lumOff val="50000"/>
                  </a:schemeClr>
                </a:solidFill>
              </a:defRPr>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GB"/>
              <a:t>Click to edit Master text styles</a:t>
            </a:r>
          </a:p>
        </p:txBody>
      </p:sp>
      <p:sp>
        <p:nvSpPr>
          <p:cNvPr id="3" name="Text Placeholder 2"/>
          <p:cNvSpPr>
            <a:spLocks noGrp="1"/>
          </p:cNvSpPr>
          <p:nvPr>
            <p:ph type="body" idx="1"/>
          </p:nvPr>
        </p:nvSpPr>
        <p:spPr>
          <a:xfrm>
            <a:off x="2136657" y="4934585"/>
            <a:ext cx="7251184" cy="1763313"/>
          </a:xfrm>
        </p:spPr>
        <p:txBody>
          <a:bodyPr anchor="ctr">
            <a:normAutofit/>
          </a:bodyPr>
          <a:lstStyle>
            <a:lvl1pPr marL="0" indent="0" algn="l">
              <a:buNone/>
              <a:defRPr sz="1980">
                <a:solidFill>
                  <a:schemeClr val="tx1">
                    <a:lumMod val="65000"/>
                    <a:lumOff val="3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5" name="Footer Placeholder 4"/>
          <p:cNvSpPr>
            <a:spLocks noGrp="1"/>
          </p:cNvSpPr>
          <p:nvPr>
            <p:ph type="ftr" sz="quarter" idx="11"/>
          </p:nvPr>
        </p:nvSpPr>
        <p:spPr/>
        <p:txBody>
          <a:bodyPr/>
          <a:lstStyle/>
          <a:p>
            <a:pPr>
              <a:defRPr/>
            </a:pPr>
            <a:endParaRPr lang="en-IN"/>
          </a:p>
        </p:txBody>
      </p:sp>
      <p:sp>
        <p:nvSpPr>
          <p:cNvPr id="19" name="Freeform 11"/>
          <p:cNvSpPr/>
          <p:nvPr/>
        </p:nvSpPr>
        <p:spPr bwMode="auto">
          <a:xfrm flipV="1">
            <a:off x="64" y="3588731"/>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62351" y="3676693"/>
            <a:ext cx="643476" cy="413808"/>
          </a:xfrm>
        </p:spPr>
        <p:txBody>
          <a:bodyPr/>
          <a:lstStyle/>
          <a:p>
            <a:fld id="{EAD6FFBC-E335-8E4A-BCBE-38FB1EE3AE2A}" type="slidenum">
              <a:rPr lang="en-US" altLang="en-US" smtClean="0"/>
              <a:pPr/>
              <a:t>‹#›</a:t>
            </a:fld>
            <a:endParaRPr lang="en-US" altLang="en-US"/>
          </a:p>
        </p:txBody>
      </p:sp>
      <p:sp>
        <p:nvSpPr>
          <p:cNvPr id="14" name="TextBox 13"/>
          <p:cNvSpPr txBox="1"/>
          <p:nvPr/>
        </p:nvSpPr>
        <p:spPr>
          <a:xfrm>
            <a:off x="1989148" y="734406"/>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solidFill>
                <a:effectLst/>
                <a:latin typeface="Arial"/>
              </a:rPr>
              <a:t>“</a:t>
            </a:r>
          </a:p>
        </p:txBody>
      </p:sp>
      <p:sp>
        <p:nvSpPr>
          <p:cNvPr id="15" name="TextBox 14"/>
          <p:cNvSpPr txBox="1"/>
          <p:nvPr/>
        </p:nvSpPr>
        <p:spPr>
          <a:xfrm>
            <a:off x="8986487" y="3292680"/>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1609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136657" y="2763522"/>
            <a:ext cx="7251184" cy="3088158"/>
          </a:xfrm>
        </p:spPr>
        <p:txBody>
          <a:bodyPr anchor="b">
            <a:normAutofit/>
          </a:bodyPr>
          <a:lstStyle>
            <a:lvl1pPr algn="l">
              <a:defRPr sz="5280" b="0"/>
            </a:lvl1pPr>
          </a:lstStyle>
          <a:p>
            <a:r>
              <a:rPr lang="en-GB"/>
              <a:t>Click to edit Master title style</a:t>
            </a:r>
            <a:endParaRPr lang="en-US" dirty="0"/>
          </a:p>
        </p:txBody>
      </p:sp>
      <p:sp>
        <p:nvSpPr>
          <p:cNvPr id="4" name="Text Placeholder 3"/>
          <p:cNvSpPr>
            <a:spLocks noGrp="1"/>
          </p:cNvSpPr>
          <p:nvPr>
            <p:ph type="body" sz="half" idx="2"/>
          </p:nvPr>
        </p:nvSpPr>
        <p:spPr>
          <a:xfrm>
            <a:off x="2136657" y="5872480"/>
            <a:ext cx="7251184" cy="826905"/>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6" name="Footer Placeholder 5"/>
          <p:cNvSpPr>
            <a:spLocks noGrp="1"/>
          </p:cNvSpPr>
          <p:nvPr>
            <p:ph type="ftr" sz="quarter" idx="11"/>
          </p:nvPr>
        </p:nvSpPr>
        <p:spPr/>
        <p:txBody>
          <a:bodyPr/>
          <a:lstStyle/>
          <a:p>
            <a:pPr>
              <a:defRPr/>
            </a:pPr>
            <a:endParaRPr lang="en-IN"/>
          </a:p>
        </p:txBody>
      </p:sp>
      <p:sp>
        <p:nvSpPr>
          <p:cNvPr id="11" name="Freeform 11"/>
          <p:cNvSpPr/>
          <p:nvPr/>
        </p:nvSpPr>
        <p:spPr bwMode="auto">
          <a:xfrm flipV="1">
            <a:off x="64" y="5565415"/>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2351" y="5647500"/>
            <a:ext cx="643476" cy="413808"/>
          </a:xfrm>
        </p:spPr>
        <p:txBody>
          <a:bodyPr/>
          <a:lstStyle/>
          <a:p>
            <a:fld id="{EAD6FFBC-E335-8E4A-BCBE-38FB1EE3AE2A}" type="slidenum">
              <a:rPr lang="en-US" altLang="en-US" smtClean="0"/>
              <a:pPr/>
              <a:t>‹#›</a:t>
            </a:fld>
            <a:endParaRPr lang="en-US" altLang="en-US"/>
          </a:p>
        </p:txBody>
      </p:sp>
    </p:spTree>
    <p:extLst>
      <p:ext uri="{BB962C8B-B14F-4D97-AF65-F5344CB8AC3E}">
        <p14:creationId xmlns:p14="http://schemas.microsoft.com/office/powerpoint/2010/main" val="488020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406936" y="690880"/>
            <a:ext cx="6720546" cy="3281680"/>
          </a:xfrm>
        </p:spPr>
        <p:txBody>
          <a:bodyPr anchor="ctr">
            <a:normAutofit/>
          </a:bodyPr>
          <a:lstStyle>
            <a:lvl1pPr algn="l">
              <a:defRPr sz="528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136657" y="4922520"/>
            <a:ext cx="7357121" cy="949960"/>
          </a:xfrm>
        </p:spPr>
        <p:txBody>
          <a:bodyPr anchor="b">
            <a:noAutofit/>
          </a:bodyPr>
          <a:lstStyle>
            <a:lvl1pPr marL="0" indent="0">
              <a:buFontTx/>
              <a:buNone/>
              <a:defRPr sz="2640">
                <a:solidFill>
                  <a:schemeClr val="accent1"/>
                </a:solidFill>
              </a:defRPr>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136657" y="5872480"/>
            <a:ext cx="7357121" cy="826905"/>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6" name="Footer Placeholder 5"/>
          <p:cNvSpPr>
            <a:spLocks noGrp="1"/>
          </p:cNvSpPr>
          <p:nvPr>
            <p:ph type="ftr" sz="quarter" idx="11"/>
          </p:nvPr>
        </p:nvSpPr>
        <p:spPr/>
        <p:txBody>
          <a:bodyPr/>
          <a:lstStyle/>
          <a:p>
            <a:pPr>
              <a:defRPr/>
            </a:pPr>
            <a:endParaRPr lang="en-IN"/>
          </a:p>
        </p:txBody>
      </p:sp>
      <p:sp>
        <p:nvSpPr>
          <p:cNvPr id="20" name="Freeform 11"/>
          <p:cNvSpPr/>
          <p:nvPr/>
        </p:nvSpPr>
        <p:spPr bwMode="auto">
          <a:xfrm flipV="1">
            <a:off x="64" y="5565415"/>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2351" y="5647500"/>
            <a:ext cx="643476" cy="413808"/>
          </a:xfrm>
        </p:spPr>
        <p:txBody>
          <a:bodyPr/>
          <a:lstStyle/>
          <a:p>
            <a:fld id="{EAD6FFBC-E335-8E4A-BCBE-38FB1EE3AE2A}" type="slidenum">
              <a:rPr lang="en-US" altLang="en-US" smtClean="0"/>
              <a:pPr/>
              <a:t>‹#›</a:t>
            </a:fld>
            <a:endParaRPr lang="en-US" altLang="en-US"/>
          </a:p>
        </p:txBody>
      </p:sp>
      <p:sp>
        <p:nvSpPr>
          <p:cNvPr id="11" name="TextBox 10"/>
          <p:cNvSpPr txBox="1"/>
          <p:nvPr/>
        </p:nvSpPr>
        <p:spPr>
          <a:xfrm>
            <a:off x="1989148" y="734406"/>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solidFill>
                <a:effectLst/>
                <a:latin typeface="Arial"/>
              </a:rPr>
              <a:t>“</a:t>
            </a:r>
          </a:p>
        </p:txBody>
      </p:sp>
      <p:sp>
        <p:nvSpPr>
          <p:cNvPr id="12" name="TextBox 11"/>
          <p:cNvSpPr txBox="1"/>
          <p:nvPr/>
        </p:nvSpPr>
        <p:spPr>
          <a:xfrm>
            <a:off x="8986487" y="3292680"/>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5863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136658" y="711061"/>
            <a:ext cx="7251182" cy="3264023"/>
          </a:xfrm>
        </p:spPr>
        <p:txBody>
          <a:bodyPr anchor="ctr">
            <a:normAutofit/>
          </a:bodyPr>
          <a:lstStyle>
            <a:lvl1pPr algn="l">
              <a:defRPr sz="5280" b="0"/>
            </a:lvl1pPr>
          </a:lstStyle>
          <a:p>
            <a:r>
              <a:rPr lang="en-GB"/>
              <a:t>Click to edit Master title style</a:t>
            </a:r>
            <a:endParaRPr lang="en-US" dirty="0"/>
          </a:p>
        </p:txBody>
      </p:sp>
      <p:sp>
        <p:nvSpPr>
          <p:cNvPr id="21" name="Text Placeholder 9"/>
          <p:cNvSpPr>
            <a:spLocks noGrp="1"/>
          </p:cNvSpPr>
          <p:nvPr>
            <p:ph type="body" sz="quarter" idx="13"/>
          </p:nvPr>
        </p:nvSpPr>
        <p:spPr>
          <a:xfrm>
            <a:off x="2136657" y="4922520"/>
            <a:ext cx="7251184" cy="949960"/>
          </a:xfrm>
        </p:spPr>
        <p:txBody>
          <a:bodyPr anchor="b">
            <a:noAutofit/>
          </a:bodyPr>
          <a:lstStyle>
            <a:lvl1pPr marL="0" indent="0">
              <a:buFontTx/>
              <a:buNone/>
              <a:defRPr sz="2640">
                <a:solidFill>
                  <a:schemeClr val="accent1"/>
                </a:solidFill>
              </a:defRPr>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136657" y="5872480"/>
            <a:ext cx="7251184" cy="826905"/>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6" name="Footer Placeholder 5"/>
          <p:cNvSpPr>
            <a:spLocks noGrp="1"/>
          </p:cNvSpPr>
          <p:nvPr>
            <p:ph type="ftr" sz="quarter" idx="11"/>
          </p:nvPr>
        </p:nvSpPr>
        <p:spPr/>
        <p:txBody>
          <a:bodyPr/>
          <a:lstStyle/>
          <a:p>
            <a:pPr>
              <a:defRPr/>
            </a:pPr>
            <a:endParaRPr lang="en-IN"/>
          </a:p>
        </p:txBody>
      </p:sp>
      <p:sp>
        <p:nvSpPr>
          <p:cNvPr id="10" name="Freeform 11"/>
          <p:cNvSpPr/>
          <p:nvPr/>
        </p:nvSpPr>
        <p:spPr bwMode="auto">
          <a:xfrm flipV="1">
            <a:off x="64" y="5565415"/>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2351" y="5647500"/>
            <a:ext cx="643476" cy="413808"/>
          </a:xfrm>
        </p:spPr>
        <p:txBody>
          <a:bodyPr/>
          <a:lstStyle/>
          <a:p>
            <a:fld id="{EAD6FFBC-E335-8E4A-BCBE-38FB1EE3AE2A}" type="slidenum">
              <a:rPr lang="en-US" altLang="en-US" smtClean="0"/>
              <a:pPr/>
              <a:t>‹#›</a:t>
            </a:fld>
            <a:endParaRPr lang="en-US" altLang="en-US"/>
          </a:p>
        </p:txBody>
      </p:sp>
    </p:spTree>
    <p:extLst>
      <p:ext uri="{BB962C8B-B14F-4D97-AF65-F5344CB8AC3E}">
        <p14:creationId xmlns:p14="http://schemas.microsoft.com/office/powerpoint/2010/main" val="1101772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5" name="Footer Placeholder 4"/>
          <p:cNvSpPr>
            <a:spLocks noGrp="1"/>
          </p:cNvSpPr>
          <p:nvPr>
            <p:ph type="ftr" sz="quarter" idx="11"/>
          </p:nvPr>
        </p:nvSpPr>
        <p:spPr/>
        <p:txBody>
          <a:bodyPr/>
          <a:lstStyle/>
          <a:p>
            <a:pPr>
              <a:defRPr/>
            </a:pPr>
            <a:endParaRPr lang="en-IN"/>
          </a:p>
        </p:txBody>
      </p:sp>
      <p:sp>
        <p:nvSpPr>
          <p:cNvPr id="10"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D6FFBC-E335-8E4A-BCBE-38FB1EE3AE2A}" type="slidenum">
              <a:rPr lang="en-US" altLang="en-US" smtClean="0"/>
              <a:pPr/>
              <a:t>‹#›</a:t>
            </a:fld>
            <a:endParaRPr lang="en-US" altLang="en-US"/>
          </a:p>
        </p:txBody>
      </p:sp>
    </p:spTree>
    <p:extLst>
      <p:ext uri="{BB962C8B-B14F-4D97-AF65-F5344CB8AC3E}">
        <p14:creationId xmlns:p14="http://schemas.microsoft.com/office/powerpoint/2010/main" val="3384155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66389" y="711061"/>
            <a:ext cx="1821745" cy="5988326"/>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136658" y="711061"/>
            <a:ext cx="5187983" cy="598832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5" name="Footer Placeholder 4"/>
          <p:cNvSpPr>
            <a:spLocks noGrp="1"/>
          </p:cNvSpPr>
          <p:nvPr>
            <p:ph type="ftr" sz="quarter" idx="11"/>
          </p:nvPr>
        </p:nvSpPr>
        <p:spPr/>
        <p:txBody>
          <a:bodyPr/>
          <a:lstStyle/>
          <a:p>
            <a:pPr>
              <a:defRPr/>
            </a:pPr>
            <a:endParaRPr lang="en-IN"/>
          </a:p>
        </p:txBody>
      </p:sp>
      <p:sp>
        <p:nvSpPr>
          <p:cNvPr id="10"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D6FFBC-E335-8E4A-BCBE-38FB1EE3AE2A}" type="slidenum">
              <a:rPr lang="en-US" altLang="en-US" smtClean="0"/>
              <a:pPr/>
              <a:t>‹#›</a:t>
            </a:fld>
            <a:endParaRPr lang="en-US" altLang="en-US"/>
          </a:p>
        </p:txBody>
      </p:sp>
    </p:spTree>
    <p:extLst>
      <p:ext uri="{BB962C8B-B14F-4D97-AF65-F5344CB8AC3E}">
        <p14:creationId xmlns:p14="http://schemas.microsoft.com/office/powerpoint/2010/main" val="3128966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9722" y="707325"/>
            <a:ext cx="7248119" cy="1451675"/>
          </a:xfrm>
        </p:spPr>
        <p:txBody>
          <a:bodyPr/>
          <a:lstStyle/>
          <a:p>
            <a:r>
              <a:rPr lang="en-GB"/>
              <a:t>Click to edit Master title style</a:t>
            </a:r>
            <a:endParaRPr lang="en-US" dirty="0"/>
          </a:p>
        </p:txBody>
      </p:sp>
      <p:sp>
        <p:nvSpPr>
          <p:cNvPr id="3" name="Content Placeholder 2"/>
          <p:cNvSpPr>
            <a:spLocks noGrp="1"/>
          </p:cNvSpPr>
          <p:nvPr>
            <p:ph idx="1"/>
          </p:nvPr>
        </p:nvSpPr>
        <p:spPr>
          <a:xfrm>
            <a:off x="2136657" y="2418080"/>
            <a:ext cx="7251184" cy="428130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5" name="Footer Placeholder 4"/>
          <p:cNvSpPr>
            <a:spLocks noGrp="1"/>
          </p:cNvSpPr>
          <p:nvPr>
            <p:ph type="ftr" sz="quarter" idx="11"/>
          </p:nvPr>
        </p:nvSpPr>
        <p:spPr/>
        <p:txBody>
          <a:bodyPr/>
          <a:lstStyle/>
          <a:p>
            <a:pPr>
              <a:defRPr/>
            </a:pPr>
            <a:endParaRPr lang="en-IN"/>
          </a:p>
        </p:txBody>
      </p:sp>
      <p:sp>
        <p:nvSpPr>
          <p:cNvPr id="10"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D6FFBC-E335-8E4A-BCBE-38FB1EE3AE2A}" type="slidenum">
              <a:rPr lang="en-US" altLang="en-US" smtClean="0"/>
              <a:pPr/>
              <a:t>‹#›</a:t>
            </a:fld>
            <a:endParaRPr lang="en-US" altLang="en-US"/>
          </a:p>
        </p:txBody>
      </p:sp>
    </p:spTree>
    <p:extLst>
      <p:ext uri="{BB962C8B-B14F-4D97-AF65-F5344CB8AC3E}">
        <p14:creationId xmlns:p14="http://schemas.microsoft.com/office/powerpoint/2010/main" val="3077605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36657" y="2351170"/>
            <a:ext cx="7251184" cy="1664640"/>
          </a:xfrm>
        </p:spPr>
        <p:txBody>
          <a:bodyPr anchor="b"/>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136657" y="4058920"/>
            <a:ext cx="7251184" cy="975120"/>
          </a:xfrm>
        </p:spPr>
        <p:txBody>
          <a:bodyPr anchor="t"/>
          <a:lstStyle>
            <a:lvl1pPr marL="0" indent="0" algn="l">
              <a:buNone/>
              <a:defRPr sz="2200">
                <a:solidFill>
                  <a:schemeClr val="tx1">
                    <a:lumMod val="65000"/>
                    <a:lumOff val="3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5" name="Footer Placeholder 4"/>
          <p:cNvSpPr>
            <a:spLocks noGrp="1"/>
          </p:cNvSpPr>
          <p:nvPr>
            <p:ph type="ftr" sz="quarter" idx="11"/>
          </p:nvPr>
        </p:nvSpPr>
        <p:spPr/>
        <p:txBody>
          <a:bodyPr/>
          <a:lstStyle/>
          <a:p>
            <a:pPr>
              <a:defRPr/>
            </a:pPr>
            <a:endParaRPr lang="en-IN"/>
          </a:p>
        </p:txBody>
      </p:sp>
      <p:sp>
        <p:nvSpPr>
          <p:cNvPr id="11" name="Freeform 11"/>
          <p:cNvSpPr/>
          <p:nvPr/>
        </p:nvSpPr>
        <p:spPr bwMode="auto">
          <a:xfrm flipV="1">
            <a:off x="64" y="3588731"/>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62351" y="3676693"/>
            <a:ext cx="643476" cy="413808"/>
          </a:xfrm>
        </p:spPr>
        <p:txBody>
          <a:bodyPr/>
          <a:lstStyle/>
          <a:p>
            <a:fld id="{EAD6FFBC-E335-8E4A-BCBE-38FB1EE3AE2A}" type="slidenum">
              <a:rPr lang="en-US" altLang="en-US" smtClean="0"/>
              <a:pPr/>
              <a:t>‹#›</a:t>
            </a:fld>
            <a:endParaRPr lang="en-US" altLang="en-US"/>
          </a:p>
        </p:txBody>
      </p:sp>
    </p:spTree>
    <p:extLst>
      <p:ext uri="{BB962C8B-B14F-4D97-AF65-F5344CB8AC3E}">
        <p14:creationId xmlns:p14="http://schemas.microsoft.com/office/powerpoint/2010/main" val="3971731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136658" y="2421601"/>
            <a:ext cx="3517284" cy="42697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71038" y="2421601"/>
            <a:ext cx="3516802" cy="42697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6" name="Footer Placeholder 5"/>
          <p:cNvSpPr>
            <a:spLocks noGrp="1"/>
          </p:cNvSpPr>
          <p:nvPr>
            <p:ph type="ftr" sz="quarter" idx="11"/>
          </p:nvPr>
        </p:nvSpPr>
        <p:spPr/>
        <p:txBody>
          <a:bodyPr/>
          <a:lstStyle/>
          <a:p>
            <a:pPr>
              <a:defRPr/>
            </a:pPr>
            <a:endParaRPr lang="en-IN"/>
          </a:p>
        </p:txBody>
      </p:sp>
      <p:sp>
        <p:nvSpPr>
          <p:cNvPr id="9"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62351" y="892821"/>
            <a:ext cx="643476" cy="413808"/>
          </a:xfrm>
        </p:spPr>
        <p:txBody>
          <a:bodyPr/>
          <a:lstStyle/>
          <a:p>
            <a:fld id="{EAD6FFBC-E335-8E4A-BCBE-38FB1EE3AE2A}" type="slidenum">
              <a:rPr lang="en-US" altLang="en-US" smtClean="0"/>
              <a:pPr/>
              <a:t>‹#›</a:t>
            </a:fld>
            <a:endParaRPr lang="en-US" altLang="en-US"/>
          </a:p>
        </p:txBody>
      </p:sp>
    </p:spTree>
    <p:extLst>
      <p:ext uri="{BB962C8B-B14F-4D97-AF65-F5344CB8AC3E}">
        <p14:creationId xmlns:p14="http://schemas.microsoft.com/office/powerpoint/2010/main" val="1956042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491887" y="2523509"/>
            <a:ext cx="3162056" cy="653097"/>
          </a:xfrm>
        </p:spPr>
        <p:txBody>
          <a:bodyPr anchor="b">
            <a:noAutofit/>
          </a:bodyPr>
          <a:lstStyle>
            <a:lvl1pPr marL="0" indent="0">
              <a:buNone/>
              <a:defRPr sz="264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GB"/>
              <a:t>Click to edit Master text styles</a:t>
            </a:r>
          </a:p>
        </p:txBody>
      </p:sp>
      <p:sp>
        <p:nvSpPr>
          <p:cNvPr id="4" name="Content Placeholder 3"/>
          <p:cNvSpPr>
            <a:spLocks noGrp="1"/>
          </p:cNvSpPr>
          <p:nvPr>
            <p:ph sz="half" idx="2"/>
          </p:nvPr>
        </p:nvSpPr>
        <p:spPr>
          <a:xfrm>
            <a:off x="2136657" y="3176607"/>
            <a:ext cx="3517285" cy="351979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21770" y="2519851"/>
            <a:ext cx="3160563" cy="653097"/>
          </a:xfrm>
        </p:spPr>
        <p:txBody>
          <a:bodyPr anchor="b">
            <a:noAutofit/>
          </a:bodyPr>
          <a:lstStyle>
            <a:lvl1pPr marL="0" indent="0">
              <a:buNone/>
              <a:defRPr sz="264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GB"/>
              <a:t>Click to edit Master text styles</a:t>
            </a:r>
          </a:p>
        </p:txBody>
      </p:sp>
      <p:sp>
        <p:nvSpPr>
          <p:cNvPr id="6" name="Content Placeholder 5"/>
          <p:cNvSpPr>
            <a:spLocks noGrp="1"/>
          </p:cNvSpPr>
          <p:nvPr>
            <p:ph sz="quarter" idx="4"/>
          </p:nvPr>
        </p:nvSpPr>
        <p:spPr>
          <a:xfrm>
            <a:off x="5867087" y="3172948"/>
            <a:ext cx="3515248" cy="351979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8" name="Footer Placeholder 7"/>
          <p:cNvSpPr>
            <a:spLocks noGrp="1"/>
          </p:cNvSpPr>
          <p:nvPr>
            <p:ph type="ftr" sz="quarter" idx="11"/>
          </p:nvPr>
        </p:nvSpPr>
        <p:spPr/>
        <p:txBody>
          <a:bodyPr/>
          <a:lstStyle/>
          <a:p>
            <a:pPr>
              <a:defRPr/>
            </a:pPr>
            <a:endParaRPr lang="en-IN"/>
          </a:p>
        </p:txBody>
      </p:sp>
      <p:sp>
        <p:nvSpPr>
          <p:cNvPr id="11"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62351" y="892821"/>
            <a:ext cx="643476" cy="413808"/>
          </a:xfrm>
        </p:spPr>
        <p:txBody>
          <a:bodyPr/>
          <a:lstStyle/>
          <a:p>
            <a:fld id="{EAD6FFBC-E335-8E4A-BCBE-38FB1EE3AE2A}" type="slidenum">
              <a:rPr lang="en-US" altLang="en-US" smtClean="0"/>
              <a:pPr/>
              <a:t>‹#›</a:t>
            </a:fld>
            <a:endParaRPr lang="en-US" altLang="en-US"/>
          </a:p>
        </p:txBody>
      </p:sp>
    </p:spTree>
    <p:extLst>
      <p:ext uri="{BB962C8B-B14F-4D97-AF65-F5344CB8AC3E}">
        <p14:creationId xmlns:p14="http://schemas.microsoft.com/office/powerpoint/2010/main" val="1961502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39720" y="707325"/>
            <a:ext cx="7248120" cy="1451675"/>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a:defRPr/>
            </a:pPr>
            <a:fld id="{D2E78EC9-024B-BC41-A834-82B0BF2BB268}" type="datetimeFigureOut">
              <a:rPr lang="en-US" smtClean="0"/>
              <a:pPr>
                <a:defRPr/>
              </a:pPr>
              <a:t>12/27/23</a:t>
            </a:fld>
            <a:endParaRPr lang="en-US"/>
          </a:p>
        </p:txBody>
      </p:sp>
      <p:sp>
        <p:nvSpPr>
          <p:cNvPr id="4" name="Footer Placeholder 3"/>
          <p:cNvSpPr>
            <a:spLocks noGrp="1"/>
          </p:cNvSpPr>
          <p:nvPr>
            <p:ph type="ftr" sz="quarter" idx="11"/>
          </p:nvPr>
        </p:nvSpPr>
        <p:spPr/>
        <p:txBody>
          <a:bodyPr/>
          <a:lstStyle/>
          <a:p>
            <a:pPr>
              <a:defRPr/>
            </a:pPr>
            <a:endParaRPr lang="en-IN"/>
          </a:p>
        </p:txBody>
      </p:sp>
      <p:sp>
        <p:nvSpPr>
          <p:cNvPr id="8"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B73F14-36EE-1247-B069-BEDA4D0E95A6}" type="slidenum">
              <a:rPr lang="en-US" altLang="en-US" smtClean="0"/>
              <a:pPr/>
              <a:t>‹#›</a:t>
            </a:fld>
            <a:endParaRPr lang="en-US" altLang="en-US"/>
          </a:p>
        </p:txBody>
      </p:sp>
    </p:spTree>
    <p:extLst>
      <p:ext uri="{BB962C8B-B14F-4D97-AF65-F5344CB8AC3E}">
        <p14:creationId xmlns:p14="http://schemas.microsoft.com/office/powerpoint/2010/main" val="3489124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13DC9DA-A73C-6B45-8336-406100369518}" type="datetimeFigureOut">
              <a:rPr lang="en-US" smtClean="0"/>
              <a:pPr>
                <a:defRPr/>
              </a:pPr>
              <a:t>12/27/23</a:t>
            </a:fld>
            <a:endParaRPr lang="en-US"/>
          </a:p>
        </p:txBody>
      </p:sp>
      <p:sp>
        <p:nvSpPr>
          <p:cNvPr id="3" name="Footer Placeholder 2"/>
          <p:cNvSpPr>
            <a:spLocks noGrp="1"/>
          </p:cNvSpPr>
          <p:nvPr>
            <p:ph type="ftr" sz="quarter" idx="11"/>
          </p:nvPr>
        </p:nvSpPr>
        <p:spPr/>
        <p:txBody>
          <a:bodyPr/>
          <a:lstStyle/>
          <a:p>
            <a:pPr>
              <a:defRPr/>
            </a:pPr>
            <a:endParaRPr lang="en-IN"/>
          </a:p>
        </p:txBody>
      </p:sp>
      <p:sp>
        <p:nvSpPr>
          <p:cNvPr id="6"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AD264A-A97F-3642-A47B-6BB7040E1B4D}" type="slidenum">
              <a:rPr lang="en-US" altLang="en-US" smtClean="0"/>
              <a:pPr/>
              <a:t>‹#›</a:t>
            </a:fld>
            <a:endParaRPr lang="en-US" altLang="en-US"/>
          </a:p>
        </p:txBody>
      </p:sp>
    </p:spTree>
    <p:extLst>
      <p:ext uri="{BB962C8B-B14F-4D97-AF65-F5344CB8AC3E}">
        <p14:creationId xmlns:p14="http://schemas.microsoft.com/office/powerpoint/2010/main" val="2096272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6657" y="505566"/>
            <a:ext cx="2892542" cy="1106487"/>
          </a:xfrm>
        </p:spPr>
        <p:txBody>
          <a:bodyPr anchor="b"/>
          <a:lstStyle>
            <a:lvl1pPr algn="l">
              <a:defRPr sz="2200" b="0"/>
            </a:lvl1pPr>
          </a:lstStyle>
          <a:p>
            <a:r>
              <a:rPr lang="en-GB"/>
              <a:t>Click to edit Master title style</a:t>
            </a:r>
            <a:endParaRPr lang="en-US" dirty="0"/>
          </a:p>
        </p:txBody>
      </p:sp>
      <p:sp>
        <p:nvSpPr>
          <p:cNvPr id="3" name="Content Placeholder 2"/>
          <p:cNvSpPr>
            <a:spLocks noGrp="1"/>
          </p:cNvSpPr>
          <p:nvPr>
            <p:ph idx="1"/>
          </p:nvPr>
        </p:nvSpPr>
        <p:spPr>
          <a:xfrm>
            <a:off x="5217843" y="505568"/>
            <a:ext cx="4169997" cy="6136958"/>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136657" y="1811761"/>
            <a:ext cx="2892542" cy="4830761"/>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6" name="Footer Placeholder 5"/>
          <p:cNvSpPr>
            <a:spLocks noGrp="1"/>
          </p:cNvSpPr>
          <p:nvPr>
            <p:ph type="ftr" sz="quarter" idx="11"/>
          </p:nvPr>
        </p:nvSpPr>
        <p:spPr/>
        <p:txBody>
          <a:bodyPr/>
          <a:lstStyle/>
          <a:p>
            <a:pPr>
              <a:defRPr/>
            </a:pPr>
            <a:endParaRPr lang="en-IN"/>
          </a:p>
        </p:txBody>
      </p:sp>
      <p:sp>
        <p:nvSpPr>
          <p:cNvPr id="10"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D6FFBC-E335-8E4A-BCBE-38FB1EE3AE2A}" type="slidenum">
              <a:rPr lang="en-US" altLang="en-US" smtClean="0"/>
              <a:pPr/>
              <a:t>‹#›</a:t>
            </a:fld>
            <a:endParaRPr lang="en-US" altLang="en-US"/>
          </a:p>
        </p:txBody>
      </p:sp>
    </p:spTree>
    <p:extLst>
      <p:ext uri="{BB962C8B-B14F-4D97-AF65-F5344CB8AC3E}">
        <p14:creationId xmlns:p14="http://schemas.microsoft.com/office/powerpoint/2010/main" val="1723896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6657" y="5440680"/>
            <a:ext cx="7251184" cy="642303"/>
          </a:xfrm>
        </p:spPr>
        <p:txBody>
          <a:bodyPr anchor="b">
            <a:normAutofit/>
          </a:bodyPr>
          <a:lstStyle>
            <a:lvl1pPr algn="l">
              <a:defRPr sz="264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136657" y="719627"/>
            <a:ext cx="7251184" cy="4368966"/>
          </a:xfrm>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GB"/>
              <a:t>Click icon to add picture</a:t>
            </a:r>
            <a:endParaRPr lang="en-US" dirty="0"/>
          </a:p>
        </p:txBody>
      </p:sp>
      <p:sp>
        <p:nvSpPr>
          <p:cNvPr id="4" name="Text Placeholder 3"/>
          <p:cNvSpPr>
            <a:spLocks noGrp="1"/>
          </p:cNvSpPr>
          <p:nvPr>
            <p:ph type="body" sz="half" idx="2"/>
          </p:nvPr>
        </p:nvSpPr>
        <p:spPr>
          <a:xfrm>
            <a:off x="2136657" y="6082983"/>
            <a:ext cx="7251184" cy="559540"/>
          </a:xfrm>
        </p:spPr>
        <p:txBody>
          <a:bodyPr>
            <a:normAutofit/>
          </a:bodyPr>
          <a:lstStyle>
            <a:lvl1pPr marL="0" indent="0">
              <a:buNone/>
              <a:defRPr sz="132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fld id="{E7A6459A-B587-3446-ACB2-F25E5FFBD550}" type="datetimeFigureOut">
              <a:rPr lang="en-US" smtClean="0"/>
              <a:pPr>
                <a:defRPr/>
              </a:pPr>
              <a:t>12/27/23</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64" y="5565415"/>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2351" y="5647500"/>
            <a:ext cx="643476" cy="413808"/>
          </a:xfrm>
        </p:spPr>
        <p:txBody>
          <a:bodyPr/>
          <a:lstStyle/>
          <a:p>
            <a:fld id="{EAD6FFBC-E335-8E4A-BCBE-38FB1EE3AE2A}" type="slidenum">
              <a:rPr lang="en-US" altLang="en-US" smtClean="0"/>
              <a:pPr/>
              <a:t>‹#›</a:t>
            </a:fld>
            <a:endParaRPr lang="en-US" altLang="en-US"/>
          </a:p>
        </p:txBody>
      </p:sp>
    </p:spTree>
    <p:extLst>
      <p:ext uri="{BB962C8B-B14F-4D97-AF65-F5344CB8AC3E}">
        <p14:creationId xmlns:p14="http://schemas.microsoft.com/office/powerpoint/2010/main" val="153348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59080"/>
            <a:ext cx="2179320" cy="752377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2463" y="323"/>
            <a:ext cx="2147499" cy="7766697"/>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201168"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139720" y="707325"/>
            <a:ext cx="7248120" cy="145167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136657" y="2418080"/>
            <a:ext cx="7251184" cy="440436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49640" y="6953102"/>
            <a:ext cx="843018" cy="419527"/>
          </a:xfrm>
          <a:prstGeom prst="rect">
            <a:avLst/>
          </a:prstGeom>
        </p:spPr>
        <p:txBody>
          <a:bodyPr vert="horz" lIns="91440" tIns="45720" rIns="91440" bIns="45720" rtlCol="0" anchor="ctr"/>
          <a:lstStyle>
            <a:lvl1pPr algn="r">
              <a:defRPr sz="990">
                <a:solidFill>
                  <a:schemeClr val="tx1">
                    <a:tint val="75000"/>
                  </a:schemeClr>
                </a:solidFill>
              </a:defRPr>
            </a:lvl1pPr>
          </a:lstStyle>
          <a:p>
            <a:pPr>
              <a:defRPr/>
            </a:pPr>
            <a:fld id="{E7A6459A-B587-3446-ACB2-F25E5FFBD550}" type="datetimeFigureOut">
              <a:rPr lang="en-US" smtClean="0"/>
              <a:pPr>
                <a:defRPr/>
              </a:pPr>
              <a:t>12/27/23</a:t>
            </a:fld>
            <a:endParaRPr lang="en-US"/>
          </a:p>
        </p:txBody>
      </p:sp>
      <p:sp>
        <p:nvSpPr>
          <p:cNvPr id="5" name="Footer Placeholder 4"/>
          <p:cNvSpPr>
            <a:spLocks noGrp="1"/>
          </p:cNvSpPr>
          <p:nvPr>
            <p:ph type="ftr" sz="quarter" idx="3"/>
          </p:nvPr>
        </p:nvSpPr>
        <p:spPr>
          <a:xfrm>
            <a:off x="2136656" y="6953918"/>
            <a:ext cx="6288137" cy="413808"/>
          </a:xfrm>
          <a:prstGeom prst="rect">
            <a:avLst/>
          </a:prstGeom>
        </p:spPr>
        <p:txBody>
          <a:bodyPr vert="horz" lIns="91440" tIns="45720" rIns="91440" bIns="45720" rtlCol="0" anchor="ctr"/>
          <a:lstStyle>
            <a:lvl1pPr algn="l">
              <a:defRPr sz="99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bwMode="gray">
          <a:xfrm>
            <a:off x="562351" y="892821"/>
            <a:ext cx="643476" cy="413808"/>
          </a:xfrm>
          <a:prstGeom prst="rect">
            <a:avLst/>
          </a:prstGeom>
        </p:spPr>
        <p:txBody>
          <a:bodyPr vert="horz" lIns="91440" tIns="45720" rIns="91440" bIns="45720" rtlCol="0" anchor="ctr"/>
          <a:lstStyle>
            <a:lvl1pPr algn="r">
              <a:defRPr sz="2200">
                <a:solidFill>
                  <a:srgbClr val="FEFFFF"/>
                </a:solidFill>
              </a:defRPr>
            </a:lvl1pPr>
          </a:lstStyle>
          <a:p>
            <a:fld id="{EAD6FFBC-E335-8E4A-BCBE-38FB1EE3AE2A}" type="slidenum">
              <a:rPr lang="en-US" altLang="en-US" smtClean="0"/>
              <a:pPr/>
              <a:t>‹#›</a:t>
            </a:fld>
            <a:endParaRPr lang="en-US" altLang="en-US"/>
          </a:p>
        </p:txBody>
      </p:sp>
    </p:spTree>
    <p:extLst>
      <p:ext uri="{BB962C8B-B14F-4D97-AF65-F5344CB8AC3E}">
        <p14:creationId xmlns:p14="http://schemas.microsoft.com/office/powerpoint/2010/main" val="239033674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502920" rtl="0" eaLnBrk="1" latinLnBrk="0" hangingPunct="1">
        <a:spcBef>
          <a:spcPct val="0"/>
        </a:spcBef>
        <a:buNone/>
        <a:defRPr sz="396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190" indent="-377190" algn="l" defTabSz="502920" rtl="0" eaLnBrk="1" latinLnBrk="0" hangingPunct="1">
        <a:spcBef>
          <a:spcPts val="1100"/>
        </a:spcBef>
        <a:spcAft>
          <a:spcPts val="0"/>
        </a:spcAft>
        <a:buClr>
          <a:schemeClr val="accent1"/>
        </a:buClr>
        <a:buFont typeface="Wingdings 3" charset="2"/>
        <a:buChar char=""/>
        <a:defRPr sz="1980" kern="1200">
          <a:solidFill>
            <a:schemeClr val="tx1">
              <a:lumMod val="75000"/>
              <a:lumOff val="25000"/>
            </a:schemeClr>
          </a:solidFill>
          <a:latin typeface="+mn-lt"/>
          <a:ea typeface="+mn-ea"/>
          <a:cs typeface="+mn-cs"/>
        </a:defRPr>
      </a:lvl1pPr>
      <a:lvl2pPr marL="817245" indent="-314325" algn="l" defTabSz="502920" rtl="0" eaLnBrk="1" latinLnBrk="0" hangingPunct="1">
        <a:spcBef>
          <a:spcPts val="1100"/>
        </a:spcBef>
        <a:spcAft>
          <a:spcPts val="0"/>
        </a:spcAft>
        <a:buClr>
          <a:schemeClr val="accent1"/>
        </a:buClr>
        <a:buFont typeface="Wingdings 3" charset="2"/>
        <a:buChar char=""/>
        <a:defRPr sz="1760" kern="1200">
          <a:solidFill>
            <a:schemeClr val="tx1">
              <a:lumMod val="75000"/>
              <a:lumOff val="25000"/>
            </a:schemeClr>
          </a:solidFill>
          <a:latin typeface="+mn-lt"/>
          <a:ea typeface="+mn-ea"/>
          <a:cs typeface="+mn-cs"/>
        </a:defRPr>
      </a:lvl2pPr>
      <a:lvl3pPr marL="1257300" indent="-251460" algn="l" defTabSz="502920" rtl="0" eaLnBrk="1" latinLnBrk="0" hangingPunct="1">
        <a:spcBef>
          <a:spcPts val="1100"/>
        </a:spcBef>
        <a:spcAft>
          <a:spcPts val="0"/>
        </a:spcAft>
        <a:buClr>
          <a:schemeClr val="accent1"/>
        </a:buClr>
        <a:buFont typeface="Wingdings 3" charset="2"/>
        <a:buChar char=""/>
        <a:defRPr sz="1540" kern="1200">
          <a:solidFill>
            <a:schemeClr val="tx1">
              <a:lumMod val="75000"/>
              <a:lumOff val="25000"/>
            </a:schemeClr>
          </a:solidFill>
          <a:latin typeface="+mn-lt"/>
          <a:ea typeface="+mn-ea"/>
          <a:cs typeface="+mn-cs"/>
        </a:defRPr>
      </a:lvl3pPr>
      <a:lvl4pPr marL="1760220" indent="-251460" algn="l" defTabSz="502920" rtl="0" eaLnBrk="1" latinLnBrk="0" hangingPunct="1">
        <a:spcBef>
          <a:spcPts val="1100"/>
        </a:spcBef>
        <a:spcAft>
          <a:spcPts val="0"/>
        </a:spcAft>
        <a:buClr>
          <a:schemeClr val="accent1"/>
        </a:buClr>
        <a:buFont typeface="Wingdings 3" charset="2"/>
        <a:buChar char=""/>
        <a:defRPr sz="1320" kern="1200">
          <a:solidFill>
            <a:schemeClr val="tx1">
              <a:lumMod val="75000"/>
              <a:lumOff val="25000"/>
            </a:schemeClr>
          </a:solidFill>
          <a:latin typeface="+mn-lt"/>
          <a:ea typeface="+mn-ea"/>
          <a:cs typeface="+mn-cs"/>
        </a:defRPr>
      </a:lvl4pPr>
      <a:lvl5pPr marL="2263140" indent="-251460" algn="l" defTabSz="502920" rtl="0" eaLnBrk="1" latinLnBrk="0" hangingPunct="1">
        <a:spcBef>
          <a:spcPts val="1100"/>
        </a:spcBef>
        <a:spcAft>
          <a:spcPts val="0"/>
        </a:spcAft>
        <a:buClr>
          <a:schemeClr val="accent1"/>
        </a:buClr>
        <a:buFont typeface="Wingdings 3" charset="2"/>
        <a:buChar char=""/>
        <a:defRPr sz="1320" kern="1200">
          <a:solidFill>
            <a:schemeClr val="tx1">
              <a:lumMod val="75000"/>
              <a:lumOff val="25000"/>
            </a:schemeClr>
          </a:solidFill>
          <a:latin typeface="+mn-lt"/>
          <a:ea typeface="+mn-ea"/>
          <a:cs typeface="+mn-cs"/>
        </a:defRPr>
      </a:lvl5pPr>
      <a:lvl6pPr marL="2766060" indent="-251460" algn="l" defTabSz="502920" rtl="0" eaLnBrk="1" latinLnBrk="0" hangingPunct="1">
        <a:spcBef>
          <a:spcPts val="1100"/>
        </a:spcBef>
        <a:spcAft>
          <a:spcPts val="0"/>
        </a:spcAft>
        <a:buClr>
          <a:schemeClr val="accent1"/>
        </a:buClr>
        <a:buFont typeface="Wingdings 3" charset="2"/>
        <a:buChar char=""/>
        <a:defRPr sz="1320" kern="1200">
          <a:solidFill>
            <a:schemeClr val="tx1">
              <a:lumMod val="75000"/>
              <a:lumOff val="25000"/>
            </a:schemeClr>
          </a:solidFill>
          <a:latin typeface="+mn-lt"/>
          <a:ea typeface="+mn-ea"/>
          <a:cs typeface="+mn-cs"/>
        </a:defRPr>
      </a:lvl6pPr>
      <a:lvl7pPr marL="3268980" indent="-251460" algn="l" defTabSz="502920" rtl="0" eaLnBrk="1" latinLnBrk="0" hangingPunct="1">
        <a:spcBef>
          <a:spcPts val="1100"/>
        </a:spcBef>
        <a:spcAft>
          <a:spcPts val="0"/>
        </a:spcAft>
        <a:buClr>
          <a:schemeClr val="accent1"/>
        </a:buClr>
        <a:buFont typeface="Wingdings 3" charset="2"/>
        <a:buChar char=""/>
        <a:defRPr sz="1320" kern="1200">
          <a:solidFill>
            <a:schemeClr val="tx1">
              <a:lumMod val="75000"/>
              <a:lumOff val="25000"/>
            </a:schemeClr>
          </a:solidFill>
          <a:latin typeface="+mn-lt"/>
          <a:ea typeface="+mn-ea"/>
          <a:cs typeface="+mn-cs"/>
        </a:defRPr>
      </a:lvl7pPr>
      <a:lvl8pPr marL="3771900" indent="-251460" algn="l" defTabSz="502920" rtl="0" eaLnBrk="1" latinLnBrk="0" hangingPunct="1">
        <a:spcBef>
          <a:spcPts val="1100"/>
        </a:spcBef>
        <a:spcAft>
          <a:spcPts val="0"/>
        </a:spcAft>
        <a:buClr>
          <a:schemeClr val="accent1"/>
        </a:buClr>
        <a:buFont typeface="Wingdings 3" charset="2"/>
        <a:buChar char=""/>
        <a:defRPr sz="1320" kern="1200">
          <a:solidFill>
            <a:schemeClr val="tx1">
              <a:lumMod val="75000"/>
              <a:lumOff val="25000"/>
            </a:schemeClr>
          </a:solidFill>
          <a:latin typeface="+mn-lt"/>
          <a:ea typeface="+mn-ea"/>
          <a:cs typeface="+mn-cs"/>
        </a:defRPr>
      </a:lvl8pPr>
      <a:lvl9pPr marL="4274820" indent="-251460" algn="l" defTabSz="502920" rtl="0" eaLnBrk="1" latinLnBrk="0" hangingPunct="1">
        <a:spcBef>
          <a:spcPts val="1100"/>
        </a:spcBef>
        <a:spcAft>
          <a:spcPts val="0"/>
        </a:spcAft>
        <a:buClr>
          <a:schemeClr val="accent1"/>
        </a:buClr>
        <a:buFont typeface="Wingdings 3" charset="2"/>
        <a:buChar char=""/>
        <a:defRPr sz="1320" kern="1200">
          <a:solidFill>
            <a:schemeClr val="tx1">
              <a:lumMod val="75000"/>
              <a:lumOff val="25000"/>
            </a:schemeClr>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C4F5D88-ED0A-895C-67F4-A6C706D37236}"/>
              </a:ext>
            </a:extLst>
          </p:cNvPr>
          <p:cNvSpPr txBox="1"/>
          <p:nvPr/>
        </p:nvSpPr>
        <p:spPr>
          <a:xfrm>
            <a:off x="554038" y="5375275"/>
            <a:ext cx="377825" cy="939800"/>
          </a:xfrm>
          <a:prstGeom prst="rect">
            <a:avLst/>
          </a:prstGeom>
        </p:spPr>
        <p:txBody>
          <a:bodyPr lIns="0" tIns="0" rIns="0" bIns="0">
            <a:spAutoFit/>
          </a:bodyPr>
          <a:lstStyle/>
          <a:p>
            <a:pPr marL="12700" fontAlgn="auto">
              <a:spcBef>
                <a:spcPts val="0"/>
              </a:spcBef>
              <a:spcAft>
                <a:spcPts val="0"/>
              </a:spcAft>
              <a:defRPr/>
            </a:pPr>
            <a:r>
              <a:rPr sz="7200" spc="250" dirty="0">
                <a:solidFill>
                  <a:srgbClr val="64BF87"/>
                </a:solidFill>
                <a:latin typeface="Arial"/>
                <a:cs typeface="Arial"/>
              </a:rPr>
              <a:t>•</a:t>
            </a:r>
            <a:endParaRPr sz="7200">
              <a:latin typeface="Arial"/>
              <a:cs typeface="Arial"/>
            </a:endParaRPr>
          </a:p>
        </p:txBody>
      </p:sp>
      <p:sp>
        <p:nvSpPr>
          <p:cNvPr id="3" name="object 3">
            <a:extLst>
              <a:ext uri="{FF2B5EF4-FFF2-40B4-BE49-F238E27FC236}">
                <a16:creationId xmlns:a16="http://schemas.microsoft.com/office/drawing/2014/main" id="{5F4CE683-78DA-2F66-707C-51F6C9C0A370}"/>
              </a:ext>
            </a:extLst>
          </p:cNvPr>
          <p:cNvSpPr txBox="1"/>
          <p:nvPr/>
        </p:nvSpPr>
        <p:spPr>
          <a:xfrm>
            <a:off x="1905000" y="2286000"/>
            <a:ext cx="7239000" cy="1436291"/>
          </a:xfrm>
          <a:prstGeom prst="rect">
            <a:avLst/>
          </a:prstGeom>
        </p:spPr>
        <p:txBody>
          <a:bodyPr wrap="square" lIns="0" tIns="0" rIns="0" bIns="0">
            <a:spAutoFit/>
          </a:bodyPr>
          <a:lstStyle/>
          <a:p>
            <a:pPr marL="514984" fontAlgn="auto">
              <a:spcBef>
                <a:spcPts val="0"/>
              </a:spcBef>
              <a:spcAft>
                <a:spcPts val="0"/>
              </a:spcAft>
              <a:defRPr/>
            </a:pPr>
            <a:r>
              <a:rPr lang="en-US" sz="2700" spc="95" dirty="0">
                <a:solidFill>
                  <a:srgbClr val="312F34"/>
                </a:solidFill>
                <a:latin typeface="Arial"/>
                <a:cs typeface="Arial"/>
              </a:rPr>
              <a:t>  </a:t>
            </a:r>
            <a:r>
              <a:rPr lang="en-IN" sz="2700" b="1" spc="95" dirty="0">
                <a:solidFill>
                  <a:srgbClr val="312F34"/>
                </a:solidFill>
                <a:latin typeface="Arial"/>
                <a:cs typeface="Arial"/>
              </a:rPr>
              <a:t>T</a:t>
            </a:r>
            <a:r>
              <a:rPr lang="en-IN" sz="2700" b="1" spc="125" dirty="0">
                <a:solidFill>
                  <a:srgbClr val="312F34"/>
                </a:solidFill>
                <a:latin typeface="Arial"/>
                <a:cs typeface="Arial"/>
              </a:rPr>
              <a:t>H</a:t>
            </a:r>
            <a:r>
              <a:rPr lang="en-IN" sz="2700" b="1" spc="210" dirty="0">
                <a:solidFill>
                  <a:srgbClr val="312F34"/>
                </a:solidFill>
                <a:latin typeface="Arial"/>
                <a:cs typeface="Arial"/>
              </a:rPr>
              <a:t>E</a:t>
            </a:r>
            <a:r>
              <a:rPr lang="en-IN" sz="2700" b="1" spc="-185" dirty="0">
                <a:solidFill>
                  <a:srgbClr val="312F34"/>
                </a:solidFill>
                <a:latin typeface="Arial"/>
                <a:cs typeface="Arial"/>
              </a:rPr>
              <a:t> </a:t>
            </a:r>
            <a:r>
              <a:rPr lang="en-IN" sz="2700" b="1" spc="65" dirty="0">
                <a:solidFill>
                  <a:srgbClr val="312F34"/>
                </a:solidFill>
                <a:latin typeface="Arial"/>
                <a:cs typeface="Arial"/>
              </a:rPr>
              <a:t>EVOL</a:t>
            </a:r>
            <a:r>
              <a:rPr lang="en-IN" sz="2700" b="1" spc="200" dirty="0">
                <a:solidFill>
                  <a:srgbClr val="312F34"/>
                </a:solidFill>
                <a:latin typeface="Arial"/>
                <a:cs typeface="Arial"/>
              </a:rPr>
              <a:t>U</a:t>
            </a:r>
            <a:r>
              <a:rPr lang="en-IN" sz="2700" b="1" spc="350" dirty="0">
                <a:solidFill>
                  <a:srgbClr val="312F34"/>
                </a:solidFill>
                <a:latin typeface="Arial"/>
                <a:cs typeface="Arial"/>
              </a:rPr>
              <a:t>T</a:t>
            </a:r>
            <a:r>
              <a:rPr lang="en-IN" sz="2700" b="1" spc="160" dirty="0">
                <a:solidFill>
                  <a:srgbClr val="312F34"/>
                </a:solidFill>
                <a:latin typeface="Arial"/>
                <a:cs typeface="Arial"/>
              </a:rPr>
              <a:t>I</a:t>
            </a:r>
            <a:r>
              <a:rPr lang="en-IN" sz="2700" b="1" spc="285" dirty="0">
                <a:solidFill>
                  <a:srgbClr val="312F34"/>
                </a:solidFill>
                <a:latin typeface="Arial"/>
                <a:cs typeface="Arial"/>
              </a:rPr>
              <a:t>ON</a:t>
            </a:r>
            <a:r>
              <a:rPr lang="en-IN" sz="2700" b="1" spc="-220" dirty="0">
                <a:solidFill>
                  <a:srgbClr val="312F34"/>
                </a:solidFill>
                <a:latin typeface="Arial"/>
                <a:cs typeface="Arial"/>
              </a:rPr>
              <a:t> </a:t>
            </a:r>
            <a:r>
              <a:rPr lang="en-IN" sz="2700" b="1" spc="100" dirty="0">
                <a:solidFill>
                  <a:srgbClr val="312F34"/>
                </a:solidFill>
                <a:latin typeface="Arial"/>
                <a:cs typeface="Arial"/>
              </a:rPr>
              <a:t>OF</a:t>
            </a:r>
            <a:r>
              <a:rPr lang="en-IN" sz="2700" b="1" spc="-35" dirty="0">
                <a:solidFill>
                  <a:srgbClr val="312F34"/>
                </a:solidFill>
                <a:latin typeface="Arial"/>
                <a:cs typeface="Arial"/>
              </a:rPr>
              <a:t> </a:t>
            </a:r>
            <a:r>
              <a:rPr lang="en-IN" sz="2700" b="1" spc="229" dirty="0">
                <a:solidFill>
                  <a:srgbClr val="312F34"/>
                </a:solidFill>
                <a:latin typeface="Arial"/>
                <a:cs typeface="Arial"/>
              </a:rPr>
              <a:t>ART</a:t>
            </a:r>
            <a:r>
              <a:rPr lang="en-IN" sz="2700" b="1" spc="140" dirty="0">
                <a:solidFill>
                  <a:srgbClr val="312F34"/>
                </a:solidFill>
                <a:latin typeface="Arial"/>
                <a:cs typeface="Arial"/>
              </a:rPr>
              <a:t>I</a:t>
            </a:r>
            <a:r>
              <a:rPr lang="en-IN" sz="2700" b="1" spc="254" dirty="0">
                <a:solidFill>
                  <a:srgbClr val="312F34"/>
                </a:solidFill>
                <a:latin typeface="Arial"/>
                <a:cs typeface="Arial"/>
              </a:rPr>
              <a:t>F</a:t>
            </a:r>
            <a:r>
              <a:rPr lang="en-IN" sz="2700" b="1" spc="130" dirty="0">
                <a:solidFill>
                  <a:srgbClr val="312F34"/>
                </a:solidFill>
                <a:latin typeface="Arial"/>
                <a:cs typeface="Arial"/>
              </a:rPr>
              <a:t>I</a:t>
            </a:r>
            <a:r>
              <a:rPr lang="en-IN" sz="2700" b="1" spc="405" dirty="0">
                <a:solidFill>
                  <a:srgbClr val="312F34"/>
                </a:solidFill>
                <a:latin typeface="Arial"/>
                <a:cs typeface="Arial"/>
              </a:rPr>
              <a:t>C</a:t>
            </a:r>
            <a:r>
              <a:rPr lang="en-IN" sz="2700" b="1" spc="15" dirty="0">
                <a:solidFill>
                  <a:srgbClr val="312F34"/>
                </a:solidFill>
                <a:latin typeface="Arial"/>
                <a:cs typeface="Arial"/>
              </a:rPr>
              <a:t>I</a:t>
            </a:r>
            <a:r>
              <a:rPr lang="en-IN" sz="2700" b="1" spc="300" dirty="0">
                <a:solidFill>
                  <a:srgbClr val="312F34"/>
                </a:solidFill>
                <a:latin typeface="Arial"/>
                <a:cs typeface="Arial"/>
              </a:rPr>
              <a:t>AL</a:t>
            </a:r>
            <a:endParaRPr lang="en-IN" sz="2700" b="1" dirty="0">
              <a:latin typeface="Arial"/>
              <a:cs typeface="Arial"/>
            </a:endParaRPr>
          </a:p>
          <a:p>
            <a:pPr marL="570230" indent="-558165" fontAlgn="auto">
              <a:spcBef>
                <a:spcPts val="360"/>
              </a:spcBef>
              <a:spcAft>
                <a:spcPts val="0"/>
              </a:spcAft>
              <a:defRPr/>
            </a:pPr>
            <a:r>
              <a:rPr lang="en-IN" sz="2700" b="1" spc="35" dirty="0">
                <a:solidFill>
                  <a:srgbClr val="312F34"/>
                </a:solidFill>
                <a:latin typeface="Arial"/>
                <a:cs typeface="Arial"/>
              </a:rPr>
              <a:t>   I</a:t>
            </a:r>
            <a:r>
              <a:rPr lang="en-IN" sz="2700" b="1" spc="275" dirty="0">
                <a:solidFill>
                  <a:srgbClr val="312F34"/>
                </a:solidFill>
                <a:latin typeface="Arial"/>
                <a:cs typeface="Arial"/>
              </a:rPr>
              <a:t>NTE</a:t>
            </a:r>
            <a:r>
              <a:rPr lang="en-IN" sz="2700" b="1" spc="55" dirty="0">
                <a:solidFill>
                  <a:srgbClr val="312F34"/>
                </a:solidFill>
                <a:latin typeface="Arial"/>
                <a:cs typeface="Arial"/>
              </a:rPr>
              <a:t>L</a:t>
            </a:r>
            <a:r>
              <a:rPr lang="en-IN" sz="2700" b="1" spc="140" dirty="0">
                <a:solidFill>
                  <a:srgbClr val="312F34"/>
                </a:solidFill>
                <a:latin typeface="Arial"/>
                <a:cs typeface="Arial"/>
              </a:rPr>
              <a:t>L</a:t>
            </a:r>
            <a:r>
              <a:rPr lang="en-IN" sz="2700" b="1" spc="114" dirty="0">
                <a:solidFill>
                  <a:srgbClr val="312F34"/>
                </a:solidFill>
                <a:latin typeface="Arial"/>
                <a:cs typeface="Arial"/>
              </a:rPr>
              <a:t>I</a:t>
            </a:r>
            <a:r>
              <a:rPr lang="en-IN" sz="2700" b="1" spc="320" dirty="0">
                <a:solidFill>
                  <a:srgbClr val="312F34"/>
                </a:solidFill>
                <a:latin typeface="Arial"/>
                <a:cs typeface="Arial"/>
              </a:rPr>
              <a:t>G</a:t>
            </a:r>
            <a:r>
              <a:rPr lang="en-IN" sz="2700" b="1" spc="200" dirty="0">
                <a:solidFill>
                  <a:srgbClr val="312F34"/>
                </a:solidFill>
                <a:latin typeface="Arial"/>
                <a:cs typeface="Arial"/>
              </a:rPr>
              <a:t>EN</a:t>
            </a:r>
            <a:r>
              <a:rPr lang="en-IN" sz="2700" b="1" spc="215" dirty="0">
                <a:solidFill>
                  <a:srgbClr val="312F34"/>
                </a:solidFill>
                <a:latin typeface="Arial"/>
                <a:cs typeface="Arial"/>
              </a:rPr>
              <a:t>C</a:t>
            </a:r>
            <a:r>
              <a:rPr lang="en-IN" sz="2700" b="1" spc="195" dirty="0">
                <a:solidFill>
                  <a:srgbClr val="312F34"/>
                </a:solidFill>
                <a:latin typeface="Arial"/>
                <a:cs typeface="Arial"/>
              </a:rPr>
              <a:t>E </a:t>
            </a:r>
            <a:r>
              <a:rPr lang="en-IN" sz="2700" b="1" spc="560" dirty="0">
                <a:solidFill>
                  <a:srgbClr val="312F34"/>
                </a:solidFill>
                <a:latin typeface="Arial"/>
                <a:cs typeface="Arial"/>
              </a:rPr>
              <a:t>:</a:t>
            </a:r>
            <a:r>
              <a:rPr lang="en-IN" sz="2700" b="1" spc="-40" dirty="0">
                <a:solidFill>
                  <a:srgbClr val="312F34"/>
                </a:solidFill>
                <a:latin typeface="Arial"/>
                <a:cs typeface="Arial"/>
              </a:rPr>
              <a:t>A</a:t>
            </a:r>
            <a:r>
              <a:rPr lang="en-IN" sz="2700" b="1" spc="10" dirty="0">
                <a:solidFill>
                  <a:srgbClr val="312F34"/>
                </a:solidFill>
                <a:latin typeface="Arial"/>
                <a:cs typeface="Arial"/>
              </a:rPr>
              <a:t>  </a:t>
            </a:r>
            <a:r>
              <a:rPr lang="en-IN" sz="2700" b="1" spc="240" dirty="0">
                <a:solidFill>
                  <a:srgbClr val="312F34"/>
                </a:solidFill>
                <a:latin typeface="Arial"/>
                <a:cs typeface="Arial"/>
              </a:rPr>
              <a:t>COMPR</a:t>
            </a:r>
            <a:r>
              <a:rPr lang="en-IN" sz="2700" b="1" spc="365" dirty="0">
                <a:solidFill>
                  <a:srgbClr val="312F34"/>
                </a:solidFill>
                <a:latin typeface="Arial"/>
                <a:cs typeface="Arial"/>
              </a:rPr>
              <a:t>E</a:t>
            </a:r>
            <a:r>
              <a:rPr lang="en-IN" sz="2700" b="1" spc="225" dirty="0">
                <a:solidFill>
                  <a:srgbClr val="312F34"/>
                </a:solidFill>
                <a:latin typeface="Arial"/>
                <a:cs typeface="Arial"/>
              </a:rPr>
              <a:t>H</a:t>
            </a:r>
            <a:r>
              <a:rPr lang="en-IN" sz="2700" b="1" spc="200" dirty="0">
                <a:solidFill>
                  <a:srgbClr val="312F34"/>
                </a:solidFill>
                <a:latin typeface="Arial"/>
                <a:cs typeface="Arial"/>
              </a:rPr>
              <a:t>E</a:t>
            </a:r>
            <a:r>
              <a:rPr lang="en-IN" sz="2700" b="1" spc="225" dirty="0">
                <a:solidFill>
                  <a:srgbClr val="312F34"/>
                </a:solidFill>
                <a:latin typeface="Arial"/>
                <a:cs typeface="Arial"/>
              </a:rPr>
              <a:t>N</a:t>
            </a:r>
            <a:r>
              <a:rPr lang="en-IN" sz="2700" b="1" spc="280" dirty="0">
                <a:solidFill>
                  <a:srgbClr val="312F34"/>
                </a:solidFill>
                <a:latin typeface="Arial"/>
                <a:cs typeface="Arial"/>
              </a:rPr>
              <a:t>S</a:t>
            </a:r>
            <a:r>
              <a:rPr lang="en-IN" sz="2700" b="1" spc="-30" dirty="0">
                <a:solidFill>
                  <a:srgbClr val="312F34"/>
                </a:solidFill>
                <a:latin typeface="Arial"/>
                <a:cs typeface="Arial"/>
              </a:rPr>
              <a:t>I</a:t>
            </a:r>
            <a:r>
              <a:rPr lang="en-IN" sz="2700" b="1" spc="210" dirty="0">
                <a:solidFill>
                  <a:srgbClr val="312F34"/>
                </a:solidFill>
                <a:latin typeface="Arial"/>
                <a:cs typeface="Arial"/>
              </a:rPr>
              <a:t>VE</a:t>
            </a:r>
            <a:r>
              <a:rPr lang="en-IN" sz="2700" b="1" spc="210" dirty="0">
                <a:latin typeface="Arial"/>
                <a:cs typeface="Arial"/>
              </a:rPr>
              <a:t>    </a:t>
            </a:r>
            <a:r>
              <a:rPr lang="en-US" sz="3600" b="1" dirty="0">
                <a:solidFill>
                  <a:srgbClr val="00B0F0"/>
                </a:solidFill>
                <a:latin typeface="Courier New"/>
                <a:cs typeface="Courier New"/>
              </a:rPr>
              <a:t>AADARSH CHAUDHARY</a:t>
            </a:r>
            <a:endParaRPr sz="3600" b="1" dirty="0">
              <a:solidFill>
                <a:srgbClr val="00B0F0"/>
              </a:solidFill>
              <a:latin typeface="Courier New"/>
              <a:cs typeface="Courier New"/>
            </a:endParaRPr>
          </a:p>
        </p:txBody>
      </p:sp>
      <p:sp>
        <p:nvSpPr>
          <p:cNvPr id="4" name="object 4">
            <a:extLst>
              <a:ext uri="{FF2B5EF4-FFF2-40B4-BE49-F238E27FC236}">
                <a16:creationId xmlns:a16="http://schemas.microsoft.com/office/drawing/2014/main" id="{EDAD0BF2-6E93-8971-E3EB-99EC95CDA3D0}"/>
              </a:ext>
            </a:extLst>
          </p:cNvPr>
          <p:cNvSpPr txBox="1"/>
          <p:nvPr/>
        </p:nvSpPr>
        <p:spPr>
          <a:xfrm>
            <a:off x="9256713" y="1624013"/>
            <a:ext cx="377825" cy="939800"/>
          </a:xfrm>
          <a:prstGeom prst="rect">
            <a:avLst/>
          </a:prstGeom>
        </p:spPr>
        <p:txBody>
          <a:bodyPr lIns="0" tIns="0" rIns="0" bIns="0">
            <a:spAutoFit/>
          </a:bodyPr>
          <a:lstStyle/>
          <a:p>
            <a:pPr marL="12700" fontAlgn="auto">
              <a:spcBef>
                <a:spcPts val="0"/>
              </a:spcBef>
              <a:spcAft>
                <a:spcPts val="0"/>
              </a:spcAft>
              <a:defRPr/>
            </a:pPr>
            <a:r>
              <a:rPr sz="7200" spc="250" dirty="0">
                <a:solidFill>
                  <a:srgbClr val="64BF87"/>
                </a:solidFill>
                <a:latin typeface="Arial"/>
                <a:cs typeface="Arial"/>
              </a:rPr>
              <a:t>•</a:t>
            </a:r>
            <a:endParaRPr sz="7200">
              <a:latin typeface="Arial"/>
              <a:cs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object 2">
            <a:extLst>
              <a:ext uri="{FF2B5EF4-FFF2-40B4-BE49-F238E27FC236}">
                <a16:creationId xmlns:a16="http://schemas.microsoft.com/office/drawing/2014/main" id="{3BE65D53-CD80-0FB2-4CD4-2F3D732C9B4E}"/>
              </a:ext>
            </a:extLst>
          </p:cNvPr>
          <p:cNvSpPr>
            <a:spLocks noChangeArrowheads="1"/>
          </p:cNvSpPr>
          <p:nvPr/>
        </p:nvSpPr>
        <p:spPr bwMode="auto">
          <a:xfrm>
            <a:off x="1" y="1047750"/>
            <a:ext cx="4724399" cy="567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DF84075A-6F78-1B8B-08B5-C9A15FACC834}"/>
              </a:ext>
            </a:extLst>
          </p:cNvPr>
          <p:cNvSpPr txBox="1">
            <a:spLocks noGrp="1"/>
          </p:cNvSpPr>
          <p:nvPr>
            <p:ph type="title"/>
          </p:nvPr>
        </p:nvSpPr>
        <p:spPr>
          <a:xfrm>
            <a:off x="1143003" y="951342"/>
            <a:ext cx="8381998" cy="1451675"/>
          </a:xfrm>
        </p:spPr>
        <p:txBody>
          <a:bodyPr vert="horz" numCol="1" anchor="t" anchorCtr="0" compatLnSpc="1">
            <a:prstTxWarp prst="textNoShape">
              <a:avLst/>
            </a:prstTxWarp>
            <a:normAutofit/>
          </a:bodyPr>
          <a:lstStyle/>
          <a:p>
            <a:pPr marL="3735388" indent="-12700" eaLnBrk="1" hangingPunct="1">
              <a:lnSpc>
                <a:spcPct val="101000"/>
              </a:lnSpc>
            </a:pPr>
            <a:r>
              <a:rPr lang="en-US" altLang="en-US" sz="2200" b="1" dirty="0">
                <a:latin typeface="Arial" panose="020B0604020202020204" pitchFamily="34" charset="0"/>
                <a:cs typeface="Arial" panose="020B0604020202020204" pitchFamily="34" charset="0"/>
              </a:rPr>
              <a:t>9.THE IMPACT OF ARTIFICIAL INTELLIGENCE ON INDUSTRIES</a:t>
            </a:r>
          </a:p>
        </p:txBody>
      </p:sp>
      <p:sp>
        <p:nvSpPr>
          <p:cNvPr id="4" name="object 4">
            <a:extLst>
              <a:ext uri="{FF2B5EF4-FFF2-40B4-BE49-F238E27FC236}">
                <a16:creationId xmlns:a16="http://schemas.microsoft.com/office/drawing/2014/main" id="{285AE8DC-9F76-A776-2BD1-0EF76D4029FE}"/>
              </a:ext>
            </a:extLst>
          </p:cNvPr>
          <p:cNvSpPr txBox="1">
            <a:spLocks noGrp="1"/>
          </p:cNvSpPr>
          <p:nvPr>
            <p:ph idx="1"/>
          </p:nvPr>
        </p:nvSpPr>
        <p:spPr>
          <a:xfrm>
            <a:off x="952502" y="1895086"/>
            <a:ext cx="8763000" cy="3975878"/>
          </a:xfrm>
        </p:spPr>
        <p:txBody>
          <a:bodyPr>
            <a:noAutofit/>
          </a:bodyPr>
          <a:lstStyle/>
          <a:p>
            <a:pPr marL="3956050" eaLnBrk="1" hangingPunct="1">
              <a:lnSpc>
                <a:spcPct val="132000"/>
              </a:lnSpc>
              <a:spcBef>
                <a:spcPct val="0"/>
              </a:spcBef>
            </a:pPr>
            <a:r>
              <a:rPr lang="en-US" altLang="en-US" sz="1600" b="1" dirty="0">
                <a:solidFill>
                  <a:srgbClr val="92D050"/>
                </a:solidFill>
                <a:latin typeface="Arial" panose="020B0604020202020204" pitchFamily="34" charset="0"/>
                <a:cs typeface="Arial" panose="020B0604020202020204" pitchFamily="34" charset="0"/>
              </a:rPr>
              <a:t>AS ARTIFICIAL INTELLIGENCE CONTINUES TO ADVANCE, ITS IMPACT ON INDUSTRIES IS PROFOUND. AL IS REVOLUTIONIZING SECTORS SUCH AS HEALTH CARE, FINANCE, TRANSPORTATION, AND MANUFACTURING BY ENHANCING EFFICIENCY, ACCURACY, AND AUTOMATION. HOWEVER, THIS ALSO MEANS POTENTIAL JOB DISPLACEMENT AND THE NEED FOR RESKILLING. IT IS CRUCIAL FOR BUSINESSES TO EMBRACE AL TECHNOLOGIES STRATEGICALLY AND ADAPT TO THE CHANGING LANDSCAPE TO STAY COMPETITIVE AND THRIVE.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object 2">
            <a:extLst>
              <a:ext uri="{FF2B5EF4-FFF2-40B4-BE49-F238E27FC236}">
                <a16:creationId xmlns:a16="http://schemas.microsoft.com/office/drawing/2014/main" id="{9DCFB671-E5C9-7832-F2CA-0E8DCE85B09F}"/>
              </a:ext>
            </a:extLst>
          </p:cNvPr>
          <p:cNvSpPr>
            <a:spLocks noChangeArrowheads="1"/>
          </p:cNvSpPr>
          <p:nvPr/>
        </p:nvSpPr>
        <p:spPr bwMode="auto">
          <a:xfrm>
            <a:off x="1" y="1047750"/>
            <a:ext cx="4775200" cy="567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C6822474-3AD7-E70A-ED2A-768DF27A51F3}"/>
              </a:ext>
            </a:extLst>
          </p:cNvPr>
          <p:cNvSpPr txBox="1">
            <a:spLocks noGrp="1"/>
          </p:cNvSpPr>
          <p:nvPr>
            <p:ph type="title"/>
          </p:nvPr>
        </p:nvSpPr>
        <p:spPr>
          <a:xfrm>
            <a:off x="1151141" y="1054100"/>
            <a:ext cx="8221459" cy="1451675"/>
          </a:xfrm>
        </p:spPr>
        <p:txBody>
          <a:bodyPr vert="horz" numCol="1" anchor="t" anchorCtr="0" compatLnSpc="1">
            <a:prstTxWarp prst="textNoShape">
              <a:avLst/>
            </a:prstTxWarp>
          </a:bodyPr>
          <a:lstStyle/>
          <a:p>
            <a:pPr marL="3735388" indent="-12700" eaLnBrk="1" hangingPunct="1">
              <a:lnSpc>
                <a:spcPct val="102000"/>
              </a:lnSpc>
            </a:pPr>
            <a:r>
              <a:rPr lang="en-US" altLang="en-US" sz="2100" b="1" dirty="0">
                <a:latin typeface="Arial" panose="020B0604020202020204" pitchFamily="34" charset="0"/>
                <a:cs typeface="Arial" panose="020B0604020202020204" pitchFamily="34" charset="0"/>
              </a:rPr>
              <a:t>10. CURRENT APPLICATIONS AND FUTURE POSSIBILITIES</a:t>
            </a:r>
          </a:p>
        </p:txBody>
      </p:sp>
      <p:sp>
        <p:nvSpPr>
          <p:cNvPr id="4" name="object 4">
            <a:extLst>
              <a:ext uri="{FF2B5EF4-FFF2-40B4-BE49-F238E27FC236}">
                <a16:creationId xmlns:a16="http://schemas.microsoft.com/office/drawing/2014/main" id="{99A785D9-C940-A9A8-4189-C021FC69F58F}"/>
              </a:ext>
            </a:extLst>
          </p:cNvPr>
          <p:cNvSpPr txBox="1"/>
          <p:nvPr/>
        </p:nvSpPr>
        <p:spPr>
          <a:xfrm>
            <a:off x="4957070" y="2090547"/>
            <a:ext cx="4775199" cy="3584956"/>
          </a:xfrm>
          <a:prstGeom prst="rect">
            <a:avLst/>
          </a:prstGeom>
        </p:spPr>
        <p:txBody>
          <a:bodyPr wrap="square" lIns="0" tIns="0" rIns="0" bIns="0">
            <a:spAutoFit/>
          </a:bodyPr>
          <a:lstStyle>
            <a:lvl1pPr marL="12700" indent="15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33000"/>
              </a:lnSpc>
            </a:pPr>
            <a:r>
              <a:rPr lang="en-US" altLang="en-US" sz="1600" b="1" dirty="0">
                <a:solidFill>
                  <a:srgbClr val="92D050"/>
                </a:solidFill>
                <a:latin typeface="Arial" panose="020B0604020202020204" pitchFamily="34" charset="0"/>
              </a:rPr>
              <a:t>AL HAS ALREADY FOUND ITS WAY INTO VARIOUS SECTORS, INCLUDING CUSTOMER SERVICE, DATA ANALYSIS, AND VIRTUAL ASSISTANTS. IN THE FUTURE, AL HAS THE POTENTIAL TO REVOLUTIONIZE EVEN MORE INDUSTRIES, SUCH AS EDUCATION, AGRICULTURE, AND CYBERSECURITY. AS AL CONTINUES TO EVOLVE, THE POSSIBILITIES ARE ENDLESS, AND BUSINESSES NEED TO STAY AHEAD OF THE CURVE TO HARNESS ITS</a:t>
            </a:r>
          </a:p>
          <a:p>
            <a:pPr>
              <a:spcBef>
                <a:spcPts val="450"/>
              </a:spcBef>
            </a:pPr>
            <a:r>
              <a:rPr lang="en-US" altLang="en-US" sz="1600" b="1" dirty="0">
                <a:solidFill>
                  <a:srgbClr val="92D050"/>
                </a:solidFill>
                <a:latin typeface="Arial" panose="020B0604020202020204" pitchFamily="34" charset="0"/>
              </a:rPr>
              <a:t>FULL POTENTIAL AND REMAIN COMPETITIVE.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2">
            <a:extLst>
              <a:ext uri="{FF2B5EF4-FFF2-40B4-BE49-F238E27FC236}">
                <a16:creationId xmlns:a16="http://schemas.microsoft.com/office/drawing/2014/main" id="{8CA62F08-668A-B7B9-EC34-0EB59A9FA755}"/>
              </a:ext>
            </a:extLst>
          </p:cNvPr>
          <p:cNvSpPr>
            <a:spLocks noChangeArrowheads="1"/>
          </p:cNvSpPr>
          <p:nvPr/>
        </p:nvSpPr>
        <p:spPr bwMode="auto">
          <a:xfrm>
            <a:off x="0" y="1047750"/>
            <a:ext cx="4778375" cy="567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E68118FA-070A-550F-DE90-A596A02741B5}"/>
              </a:ext>
            </a:extLst>
          </p:cNvPr>
          <p:cNvSpPr txBox="1">
            <a:spLocks noGrp="1"/>
          </p:cNvSpPr>
          <p:nvPr>
            <p:ph type="title"/>
          </p:nvPr>
        </p:nvSpPr>
        <p:spPr>
          <a:xfrm>
            <a:off x="1219200" y="1022350"/>
            <a:ext cx="8839200" cy="1451675"/>
          </a:xfrm>
        </p:spPr>
        <p:txBody>
          <a:bodyPr vert="horz" numCol="1" anchor="t" anchorCtr="0" compatLnSpc="1">
            <a:prstTxWarp prst="textNoShape">
              <a:avLst/>
            </a:prstTxWarp>
            <a:normAutofit/>
          </a:bodyPr>
          <a:lstStyle/>
          <a:p>
            <a:pPr marL="3722688" eaLnBrk="1" hangingPunct="1">
              <a:lnSpc>
                <a:spcPct val="101000"/>
              </a:lnSpc>
            </a:pPr>
            <a:r>
              <a:rPr lang="en-US" altLang="en-US" sz="2200" b="1" dirty="0">
                <a:latin typeface="Arial" panose="020B0604020202020204" pitchFamily="34" charset="0"/>
                <a:cs typeface="Arial" panose="020B0604020202020204" pitchFamily="34" charset="0"/>
              </a:rPr>
              <a:t>11. CHALLENGES AND LIMITATIONS OF ARTIFICIAL INTELLIGENCE</a:t>
            </a:r>
          </a:p>
        </p:txBody>
      </p:sp>
      <p:sp>
        <p:nvSpPr>
          <p:cNvPr id="4" name="object 4">
            <a:extLst>
              <a:ext uri="{FF2B5EF4-FFF2-40B4-BE49-F238E27FC236}">
                <a16:creationId xmlns:a16="http://schemas.microsoft.com/office/drawing/2014/main" id="{DC04E2F5-77AD-D039-CBE3-3567AEAF8860}"/>
              </a:ext>
            </a:extLst>
          </p:cNvPr>
          <p:cNvSpPr txBox="1"/>
          <p:nvPr/>
        </p:nvSpPr>
        <p:spPr>
          <a:xfrm>
            <a:off x="4991100" y="2202512"/>
            <a:ext cx="4435475" cy="4515788"/>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32000"/>
              </a:lnSpc>
            </a:pPr>
            <a:r>
              <a:rPr lang="en-US" altLang="en-US" sz="1600" b="1" dirty="0">
                <a:solidFill>
                  <a:srgbClr val="92D050"/>
                </a:solidFill>
                <a:latin typeface="Arial" panose="020B0604020202020204" pitchFamily="34" charset="0"/>
              </a:rPr>
              <a:t>WHILE AL HAS INCREDIBLE POTENTIAL, THERE ARE SEVERAL CHALLENGES AND LIMITATIONS TO BE MINDFUL OF. ETHICAL CONCERNS REGARDING DATA PRIVACY AND MANIPULATION ARE AT THE FOREFRONT. AL ALSO F ACES LIMITATIONS IN UNDERSTANDING CONTEXT, SARCASM, AND HUMAN EMOTIONS. ADDITIONALLY, THERE IS THE RISK OF JOB DISPLACEMENT AS AL AUTOMATES CERTAIN TASKS. BY ADDRESSING THESE CHALLENGES, WE CAN ENSURE RESPONSIBLE AND BENEFICIAL INTEGRATION OF AL IN VARIOUS INDUSTRIES.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500" fill="hold"/>
                                        <p:tgtEl>
                                          <p:spTgt spid="16386"/>
                                        </p:tgtEl>
                                        <p:attrNameLst>
                                          <p:attrName>ppt_w</p:attrName>
                                        </p:attrNameLst>
                                      </p:cBhvr>
                                      <p:tavLst>
                                        <p:tav tm="0">
                                          <p:val>
                                            <p:fltVal val="0"/>
                                          </p:val>
                                        </p:tav>
                                        <p:tav tm="100000">
                                          <p:val>
                                            <p:strVal val="#ppt_w"/>
                                          </p:val>
                                        </p:tav>
                                      </p:tavLst>
                                    </p:anim>
                                    <p:anim calcmode="lin" valueType="num">
                                      <p:cBhvr>
                                        <p:cTn id="8" dur="500" fill="hold"/>
                                        <p:tgtEl>
                                          <p:spTgt spid="163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object 2">
            <a:extLst>
              <a:ext uri="{FF2B5EF4-FFF2-40B4-BE49-F238E27FC236}">
                <a16:creationId xmlns:a16="http://schemas.microsoft.com/office/drawing/2014/main" id="{BB1D3F93-F4A9-26C0-51AA-433713D913B3}"/>
              </a:ext>
            </a:extLst>
          </p:cNvPr>
          <p:cNvSpPr>
            <a:spLocks noChangeArrowheads="1"/>
          </p:cNvSpPr>
          <p:nvPr/>
        </p:nvSpPr>
        <p:spPr bwMode="auto">
          <a:xfrm>
            <a:off x="0" y="838200"/>
            <a:ext cx="5029201" cy="58801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65038F05-EC54-9606-AD53-428600862BFD}"/>
              </a:ext>
            </a:extLst>
          </p:cNvPr>
          <p:cNvSpPr txBox="1">
            <a:spLocks noGrp="1"/>
          </p:cNvSpPr>
          <p:nvPr>
            <p:ph type="title"/>
          </p:nvPr>
        </p:nvSpPr>
        <p:spPr>
          <a:xfrm>
            <a:off x="1676401" y="838200"/>
            <a:ext cx="8381999" cy="1451675"/>
          </a:xfrm>
        </p:spPr>
        <p:txBody>
          <a:bodyPr vert="horz" numCol="1" anchor="t" anchorCtr="0" compatLnSpc="1">
            <a:prstTxWarp prst="textNoShape">
              <a:avLst/>
            </a:prstTxWarp>
          </a:bodyPr>
          <a:lstStyle/>
          <a:p>
            <a:pPr marL="3735388" indent="-12700" eaLnBrk="1" hangingPunct="1">
              <a:lnSpc>
                <a:spcPct val="104000"/>
              </a:lnSpc>
            </a:pPr>
            <a:r>
              <a:rPr lang="en-US" altLang="en-US" sz="2100" b="1" dirty="0">
                <a:latin typeface="Arial" panose="020B0604020202020204" pitchFamily="34" charset="0"/>
                <a:cs typeface="Arial" panose="020B0604020202020204" pitchFamily="34" charset="0"/>
              </a:rPr>
              <a:t>12. ARTIFICIAL GENERAL INTELLIGENCE:MYTH OR REALITY?</a:t>
            </a:r>
          </a:p>
        </p:txBody>
      </p:sp>
      <p:sp>
        <p:nvSpPr>
          <p:cNvPr id="4" name="object 4">
            <a:extLst>
              <a:ext uri="{FF2B5EF4-FFF2-40B4-BE49-F238E27FC236}">
                <a16:creationId xmlns:a16="http://schemas.microsoft.com/office/drawing/2014/main" id="{719F4A29-F4F4-2E03-2279-0578F4CC0338}"/>
              </a:ext>
            </a:extLst>
          </p:cNvPr>
          <p:cNvSpPr txBox="1">
            <a:spLocks noGrp="1"/>
          </p:cNvSpPr>
          <p:nvPr>
            <p:ph idx="1"/>
          </p:nvPr>
        </p:nvSpPr>
        <p:spPr>
          <a:xfrm>
            <a:off x="1371600" y="1828800"/>
            <a:ext cx="8382000" cy="4870585"/>
          </a:xfrm>
        </p:spPr>
        <p:txBody>
          <a:bodyPr>
            <a:noAutofit/>
          </a:bodyPr>
          <a:lstStyle/>
          <a:p>
            <a:pPr marL="3956050" indent="1588" eaLnBrk="1" hangingPunct="1">
              <a:lnSpc>
                <a:spcPct val="132000"/>
              </a:lnSpc>
              <a:spcBef>
                <a:spcPct val="0"/>
              </a:spcBef>
            </a:pPr>
            <a:r>
              <a:rPr lang="en-US" altLang="en-US" sz="1600" b="1" dirty="0">
                <a:solidFill>
                  <a:srgbClr val="92D050"/>
                </a:solidFill>
                <a:latin typeface="Arial" panose="020B0604020202020204" pitchFamily="34" charset="0"/>
                <a:cs typeface="Arial" panose="020B0604020202020204" pitchFamily="34" charset="0"/>
              </a:rPr>
              <a:t> ARTIFICIAL GENERAL INTELLIGENCE (AGI) REFERS TO AL SYSTEMS THAT POSSESS THE ABILITY TO UNDERSTAND, LEARN,AND APPLY KNOWLEDGE IN A WAY THAT MATCHES OR SURPASSES HUMAN INTELLIGENCE. WHILE AGI REMAINS AN ONGOING TOPIC OF DEBATE, EXPERTS BELIEVE THAT ACHIEVING TRUE AGI IS COMPLEX AND MAY TAKE YEARS OR EVEN DECADES OF RESEARCH AND DEVELOPMENT. IT IS CRUCIAL TO UNDERSTAND THE CURRENT LIMITATIONS AND CHALLENGES IN ORDER TO SET REALISTIC EXPECTATIONS FOR AL’S</a:t>
            </a:r>
          </a:p>
          <a:p>
            <a:pPr marL="3956050" indent="1588" eaLnBrk="1" hangingPunct="1">
              <a:spcBef>
                <a:spcPts val="438"/>
              </a:spcBef>
            </a:pPr>
            <a:r>
              <a:rPr lang="en-US" altLang="en-US" sz="1600" b="1" dirty="0">
                <a:solidFill>
                  <a:srgbClr val="92D050"/>
                </a:solidFill>
                <a:latin typeface="Arial" panose="020B0604020202020204" pitchFamily="34" charset="0"/>
                <a:cs typeface="Arial" panose="020B0604020202020204" pitchFamily="34" charset="0"/>
              </a:rPr>
              <a:t> FUTURE CAPABILITIES.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object 2">
            <a:extLst>
              <a:ext uri="{FF2B5EF4-FFF2-40B4-BE49-F238E27FC236}">
                <a16:creationId xmlns:a16="http://schemas.microsoft.com/office/drawing/2014/main" id="{C31A9BC8-92D0-4145-91A8-97058149AAF0}"/>
              </a:ext>
            </a:extLst>
          </p:cNvPr>
          <p:cNvSpPr>
            <a:spLocks noChangeArrowheads="1"/>
          </p:cNvSpPr>
          <p:nvPr/>
        </p:nvSpPr>
        <p:spPr bwMode="auto">
          <a:xfrm>
            <a:off x="1" y="1047750"/>
            <a:ext cx="4775200" cy="567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27C83F02-201D-87D9-A0FB-8CF83E9959C4}"/>
              </a:ext>
            </a:extLst>
          </p:cNvPr>
          <p:cNvSpPr txBox="1">
            <a:spLocks noGrp="1"/>
          </p:cNvSpPr>
          <p:nvPr>
            <p:ph type="title"/>
          </p:nvPr>
        </p:nvSpPr>
        <p:spPr>
          <a:xfrm>
            <a:off x="1219200" y="1047751"/>
            <a:ext cx="8686800" cy="1009650"/>
          </a:xfrm>
        </p:spPr>
        <p:txBody>
          <a:bodyPr vert="horz" rtlCol="0">
            <a:normAutofit/>
          </a:bodyPr>
          <a:lstStyle/>
          <a:p>
            <a:pPr marL="3723640" eaLnBrk="1" fontAlgn="auto" hangingPunct="1">
              <a:spcBef>
                <a:spcPts val="0"/>
              </a:spcBef>
              <a:spcAft>
                <a:spcPts val="0"/>
              </a:spcAft>
              <a:defRPr/>
            </a:pPr>
            <a:r>
              <a:rPr sz="2400" b="1" spc="-390" dirty="0">
                <a:solidFill>
                  <a:schemeClr val="tx1"/>
                </a:solidFill>
              </a:rPr>
              <a:t>1</a:t>
            </a:r>
            <a:r>
              <a:rPr lang="en-US" sz="2400" b="1" spc="125" dirty="0">
                <a:solidFill>
                  <a:schemeClr val="tx1"/>
                </a:solidFill>
              </a:rPr>
              <a:t>3</a:t>
            </a:r>
            <a:r>
              <a:rPr sz="2400" b="1" spc="125" dirty="0">
                <a:solidFill>
                  <a:schemeClr val="tx1"/>
                </a:solidFill>
              </a:rPr>
              <a:t>.</a:t>
            </a:r>
            <a:r>
              <a:rPr sz="2400" b="1" spc="-200" dirty="0">
                <a:solidFill>
                  <a:schemeClr val="tx1"/>
                </a:solidFill>
              </a:rPr>
              <a:t> </a:t>
            </a:r>
            <a:r>
              <a:rPr sz="2400" b="1" dirty="0">
                <a:solidFill>
                  <a:schemeClr val="tx1"/>
                </a:solidFill>
              </a:rPr>
              <a:t>The</a:t>
            </a:r>
            <a:r>
              <a:rPr sz="2400" b="1" spc="-70" dirty="0">
                <a:solidFill>
                  <a:schemeClr val="tx1"/>
                </a:solidFill>
              </a:rPr>
              <a:t> </a:t>
            </a:r>
            <a:r>
              <a:rPr sz="2400" b="1" spc="-105" dirty="0">
                <a:solidFill>
                  <a:schemeClr val="tx1"/>
                </a:solidFill>
              </a:rPr>
              <a:t>Ro</a:t>
            </a:r>
            <a:r>
              <a:rPr sz="2400" b="1" spc="-110" dirty="0">
                <a:solidFill>
                  <a:schemeClr val="tx1"/>
                </a:solidFill>
              </a:rPr>
              <a:t>l</a:t>
            </a:r>
            <a:r>
              <a:rPr sz="2400" b="1" spc="120" dirty="0">
                <a:solidFill>
                  <a:schemeClr val="tx1"/>
                </a:solidFill>
              </a:rPr>
              <a:t>e</a:t>
            </a:r>
            <a:r>
              <a:rPr sz="2400" b="1" spc="-229" dirty="0">
                <a:solidFill>
                  <a:schemeClr val="tx1"/>
                </a:solidFill>
              </a:rPr>
              <a:t> </a:t>
            </a:r>
            <a:r>
              <a:rPr sz="2400" b="1" spc="-45" dirty="0">
                <a:solidFill>
                  <a:schemeClr val="tx1"/>
                </a:solidFill>
              </a:rPr>
              <a:t>of</a:t>
            </a:r>
            <a:r>
              <a:rPr sz="2400" b="1" spc="60" dirty="0">
                <a:solidFill>
                  <a:schemeClr val="tx1"/>
                </a:solidFill>
              </a:rPr>
              <a:t> </a:t>
            </a:r>
            <a:r>
              <a:rPr sz="2400" b="1" spc="110" dirty="0">
                <a:solidFill>
                  <a:schemeClr val="tx1"/>
                </a:solidFill>
              </a:rPr>
              <a:t>Human-Centr</a:t>
            </a:r>
            <a:r>
              <a:rPr sz="2400" b="1" spc="190" dirty="0">
                <a:solidFill>
                  <a:schemeClr val="tx1"/>
                </a:solidFill>
              </a:rPr>
              <a:t>i</a:t>
            </a:r>
            <a:r>
              <a:rPr sz="2400" b="1" spc="85" dirty="0">
                <a:solidFill>
                  <a:schemeClr val="tx1"/>
                </a:solidFill>
              </a:rPr>
              <a:t>c</a:t>
            </a:r>
            <a:br>
              <a:rPr sz="2400" b="1" dirty="0">
                <a:solidFill>
                  <a:schemeClr val="tx1"/>
                </a:solidFill>
              </a:rPr>
            </a:br>
            <a:r>
              <a:rPr sz="2400" b="1" spc="40" dirty="0">
                <a:solidFill>
                  <a:schemeClr val="tx1"/>
                </a:solidFill>
              </a:rPr>
              <a:t>Al</a:t>
            </a:r>
            <a:endParaRPr sz="2400" b="1" dirty="0">
              <a:solidFill>
                <a:schemeClr val="tx1"/>
              </a:solidFill>
            </a:endParaRPr>
          </a:p>
        </p:txBody>
      </p:sp>
      <p:sp>
        <p:nvSpPr>
          <p:cNvPr id="4" name="object 4">
            <a:extLst>
              <a:ext uri="{FF2B5EF4-FFF2-40B4-BE49-F238E27FC236}">
                <a16:creationId xmlns:a16="http://schemas.microsoft.com/office/drawing/2014/main" id="{A22CCD6C-EC45-53C6-3AFB-A72C52A3CCF6}"/>
              </a:ext>
            </a:extLst>
          </p:cNvPr>
          <p:cNvSpPr txBox="1"/>
          <p:nvPr/>
        </p:nvSpPr>
        <p:spPr>
          <a:xfrm>
            <a:off x="4917441" y="2057400"/>
            <a:ext cx="4470400" cy="4542590"/>
          </a:xfrm>
          <a:prstGeom prst="rect">
            <a:avLst/>
          </a:prstGeom>
        </p:spPr>
        <p:txBody>
          <a:bodyPr lIns="0" tIns="0" rIns="0" bIns="0">
            <a:spAutoFit/>
          </a:bodyPr>
          <a:lstStyle>
            <a:lvl1pPr marL="142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33000"/>
              </a:lnSpc>
            </a:pPr>
            <a:r>
              <a:rPr lang="en-US" altLang="en-US" sz="1600" b="1" dirty="0">
                <a:solidFill>
                  <a:srgbClr val="92D050"/>
                </a:solidFill>
                <a:latin typeface="Arial" panose="020B0604020202020204" pitchFamily="34" charset="0"/>
              </a:rPr>
              <a:t>AS WE EXPLORE THE EVOLUTION OF AL, IT IS CRUCIAL TO EMPHASIZE THE IMPORTANCE OF HUMAN-CENTRIC AL. THIS APPROACH F OCUSES ON HARNESSING AL'S CAPABILITIES TO ENHANCE AND AUGMENT HUMAN ABILITIES, RATHER THAN REPLACING HUMANS ENTIRELY. BY PRIORITIZING ETHICAL CONSIDERATIONS, PRIVACY, AND INCLUSIVITY, WE CAN ENSURE AL SERVES AS A POWERFUL TOOL THAT COLLABORATES</a:t>
            </a:r>
          </a:p>
          <a:p>
            <a:pPr>
              <a:lnSpc>
                <a:spcPct val="132000"/>
              </a:lnSpc>
            </a:pPr>
            <a:r>
              <a:rPr lang="en-US" altLang="en-US" sz="1600" b="1" dirty="0">
                <a:solidFill>
                  <a:srgbClr val="92D050"/>
                </a:solidFill>
                <a:latin typeface="Arial" panose="020B0604020202020204" pitchFamily="34" charset="0"/>
              </a:rPr>
              <a:t>WITH HUMANS, ULTIMATELY LEADING TO A MORE SUSTAINABLE AND BENEFICIAL FUTURE FOR ALL.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object 2">
            <a:extLst>
              <a:ext uri="{FF2B5EF4-FFF2-40B4-BE49-F238E27FC236}">
                <a16:creationId xmlns:a16="http://schemas.microsoft.com/office/drawing/2014/main" id="{8528A454-4B79-C3AE-C2F2-B5E09CFA28E3}"/>
              </a:ext>
            </a:extLst>
          </p:cNvPr>
          <p:cNvSpPr>
            <a:spLocks noChangeArrowheads="1"/>
          </p:cNvSpPr>
          <p:nvPr/>
        </p:nvSpPr>
        <p:spPr bwMode="auto">
          <a:xfrm>
            <a:off x="1" y="1047750"/>
            <a:ext cx="5029200" cy="567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346FF977-43AB-0EA4-1130-30108C30FACF}"/>
              </a:ext>
            </a:extLst>
          </p:cNvPr>
          <p:cNvSpPr txBox="1">
            <a:spLocks noGrp="1"/>
          </p:cNvSpPr>
          <p:nvPr>
            <p:ph type="title"/>
          </p:nvPr>
        </p:nvSpPr>
        <p:spPr>
          <a:xfrm>
            <a:off x="1502181" y="1047750"/>
            <a:ext cx="8556218" cy="1451675"/>
          </a:xfrm>
        </p:spPr>
        <p:txBody>
          <a:bodyPr vert="horz" numCol="1" anchor="t" anchorCtr="0" compatLnSpc="1">
            <a:prstTxWarp prst="textNoShape">
              <a:avLst/>
            </a:prstTxWarp>
          </a:bodyPr>
          <a:lstStyle/>
          <a:p>
            <a:pPr marL="3722688" eaLnBrk="1" hangingPunct="1">
              <a:lnSpc>
                <a:spcPct val="104000"/>
              </a:lnSpc>
            </a:pPr>
            <a:r>
              <a:rPr lang="en-US" altLang="en-US" sz="2100" b="1" dirty="0">
                <a:latin typeface="Arial" panose="020B0604020202020204" pitchFamily="34" charset="0"/>
                <a:cs typeface="Arial" panose="020B0604020202020204" pitchFamily="34" charset="0"/>
              </a:rPr>
              <a:t>14. CONCLUSION - THE FUTURE OF ARTIFICIAL INTELLIGENCE</a:t>
            </a:r>
          </a:p>
        </p:txBody>
      </p:sp>
      <p:sp>
        <p:nvSpPr>
          <p:cNvPr id="4" name="object 4">
            <a:extLst>
              <a:ext uri="{FF2B5EF4-FFF2-40B4-BE49-F238E27FC236}">
                <a16:creationId xmlns:a16="http://schemas.microsoft.com/office/drawing/2014/main" id="{56133AF7-A397-07EC-0431-8C27F6005065}"/>
              </a:ext>
            </a:extLst>
          </p:cNvPr>
          <p:cNvSpPr txBox="1">
            <a:spLocks noGrp="1"/>
          </p:cNvSpPr>
          <p:nvPr>
            <p:ph idx="1"/>
          </p:nvPr>
        </p:nvSpPr>
        <p:spPr>
          <a:xfrm>
            <a:off x="1295400" y="1905001"/>
            <a:ext cx="7940041" cy="4787900"/>
          </a:xfrm>
        </p:spPr>
        <p:txBody>
          <a:bodyPr>
            <a:normAutofit/>
          </a:bodyPr>
          <a:lstStyle/>
          <a:p>
            <a:pPr marL="3962400" indent="-6350" eaLnBrk="1" hangingPunct="1">
              <a:lnSpc>
                <a:spcPct val="128000"/>
              </a:lnSpc>
              <a:spcBef>
                <a:spcPct val="0"/>
              </a:spcBef>
            </a:pPr>
            <a:r>
              <a:rPr lang="en-US" altLang="en-US" sz="1600" b="1" dirty="0">
                <a:solidFill>
                  <a:srgbClr val="92D050"/>
                </a:solidFill>
                <a:latin typeface="Arial" panose="020B0604020202020204" pitchFamily="34" charset="0"/>
                <a:cs typeface="Arial" panose="020B0604020202020204" pitchFamily="34" charset="0"/>
              </a:rPr>
              <a:t>  WITH THE RAPID ADVANCEMENT OF AL,THE FUTURE HOLDS IMMENSE POTENTIAL. BY EMBRACING HUMAN-CENTRIC AL,WE CAN ACHIEVE</a:t>
            </a:r>
          </a:p>
          <a:p>
            <a:pPr marL="3962400" indent="-6350" eaLnBrk="1" hangingPunct="1">
              <a:lnSpc>
                <a:spcPts val="1825"/>
              </a:lnSpc>
              <a:spcBef>
                <a:spcPts val="100"/>
              </a:spcBef>
            </a:pPr>
            <a:r>
              <a:rPr lang="en-US" altLang="en-US" sz="1600" b="1" dirty="0">
                <a:solidFill>
                  <a:srgbClr val="92D050"/>
                </a:solidFill>
                <a:latin typeface="Arial" panose="020B0604020202020204" pitchFamily="34" charset="0"/>
                <a:cs typeface="Arial" panose="020B0604020202020204" pitchFamily="34" charset="0"/>
              </a:rPr>
              <a:t>  A HARMONIOUS COLLABORATION BETWEEN HUMANS AND MACHINES. THROUGH ETHICAL CONSIDERATIONS, PRIVACY</a:t>
            </a:r>
          </a:p>
          <a:p>
            <a:pPr marL="3962400" indent="-6350" eaLnBrk="1" hangingPunct="1">
              <a:lnSpc>
                <a:spcPts val="1825"/>
              </a:lnSpc>
              <a:spcBef>
                <a:spcPts val="25"/>
              </a:spcBef>
            </a:pPr>
            <a:r>
              <a:rPr lang="en-US" altLang="en-US" sz="1600" b="1" dirty="0">
                <a:solidFill>
                  <a:srgbClr val="92D050"/>
                </a:solidFill>
                <a:latin typeface="Arial" panose="020B0604020202020204" pitchFamily="34" charset="0"/>
                <a:cs typeface="Arial" panose="020B0604020202020204" pitchFamily="34" charset="0"/>
              </a:rPr>
              <a:t>  PROTECTION,AND INCLUSIVITY, WE CAN CREATE A FUTURE WHERE AL ENHANCES OUR LIVES, AMPLIFIES OUR CAPABILITIES, AND ADDRESSES COMPLEX CHALLENGES. LET US EMBRACE THIS EXCITING ERA OF AL WITH RESPONSIBILITY AND A VISION FOR A BETTER TOMORROW.</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500" fill="hold"/>
                                        <p:tgtEl>
                                          <p:spTgt spid="19458"/>
                                        </p:tgtEl>
                                        <p:attrNameLst>
                                          <p:attrName>ppt_w</p:attrName>
                                        </p:attrNameLst>
                                      </p:cBhvr>
                                      <p:tavLst>
                                        <p:tav tm="0">
                                          <p:val>
                                            <p:fltVal val="0"/>
                                          </p:val>
                                        </p:tav>
                                        <p:tav tm="100000">
                                          <p:val>
                                            <p:strVal val="#ppt_w"/>
                                          </p:val>
                                        </p:tav>
                                      </p:tavLst>
                                    </p:anim>
                                    <p:anim calcmode="lin" valueType="num">
                                      <p:cBhvr>
                                        <p:cTn id="8" dur="500" fill="hold"/>
                                        <p:tgtEl>
                                          <p:spTgt spid="1945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5AEB-BC53-5BBF-055C-4F5DFA02C0D4}"/>
              </a:ext>
            </a:extLst>
          </p:cNvPr>
          <p:cNvSpPr>
            <a:spLocks noGrp="1"/>
          </p:cNvSpPr>
          <p:nvPr>
            <p:ph type="title"/>
          </p:nvPr>
        </p:nvSpPr>
        <p:spPr>
          <a:xfrm>
            <a:off x="2667000" y="2895600"/>
            <a:ext cx="7248119" cy="1451675"/>
          </a:xfrm>
        </p:spPr>
        <p:txBody>
          <a:bodyPr>
            <a:normAutofit fontScale="90000"/>
          </a:bodyPr>
          <a:lstStyle/>
          <a:p>
            <a:r>
              <a:rPr lang="en-US" sz="9600" b="1" dirty="0"/>
              <a:t>THANKS</a:t>
            </a:r>
            <a:r>
              <a:rPr lang="en-US" dirty="0"/>
              <a:t> </a:t>
            </a:r>
          </a:p>
        </p:txBody>
      </p:sp>
    </p:spTree>
    <p:extLst>
      <p:ext uri="{BB962C8B-B14F-4D97-AF65-F5344CB8AC3E}">
        <p14:creationId xmlns:p14="http://schemas.microsoft.com/office/powerpoint/2010/main" val="1271246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object 2">
            <a:extLst>
              <a:ext uri="{FF2B5EF4-FFF2-40B4-BE49-F238E27FC236}">
                <a16:creationId xmlns:a16="http://schemas.microsoft.com/office/drawing/2014/main" id="{36A88DA8-B237-A6A6-7006-0EF3CE0BEB16}"/>
              </a:ext>
            </a:extLst>
          </p:cNvPr>
          <p:cNvSpPr>
            <a:spLocks noChangeArrowheads="1"/>
          </p:cNvSpPr>
          <p:nvPr/>
        </p:nvSpPr>
        <p:spPr bwMode="auto">
          <a:xfrm>
            <a:off x="1" y="1047750"/>
            <a:ext cx="4495799" cy="567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2AD72607-1CEB-6B9B-E56B-D9F264743246}"/>
              </a:ext>
            </a:extLst>
          </p:cNvPr>
          <p:cNvSpPr txBox="1">
            <a:spLocks noGrp="1"/>
          </p:cNvSpPr>
          <p:nvPr>
            <p:ph type="title"/>
          </p:nvPr>
        </p:nvSpPr>
        <p:spPr>
          <a:xfrm>
            <a:off x="1045470" y="1054100"/>
            <a:ext cx="7967460" cy="1451675"/>
          </a:xfrm>
        </p:spPr>
        <p:txBody>
          <a:bodyPr vert="horz" numCol="1" anchor="t" anchorCtr="0" compatLnSpc="1">
            <a:prstTxWarp prst="textNoShape">
              <a:avLst/>
            </a:prstTxWarp>
          </a:bodyPr>
          <a:lstStyle/>
          <a:p>
            <a:pPr marL="3722688" eaLnBrk="1" hangingPunct="1">
              <a:lnSpc>
                <a:spcPct val="102000"/>
              </a:lnSpc>
            </a:pPr>
            <a:r>
              <a:rPr lang="en-US" altLang="en-US" sz="2200" b="1" dirty="0">
                <a:latin typeface="Arial" panose="020B0604020202020204" pitchFamily="34" charset="0"/>
                <a:cs typeface="Arial" panose="020B0604020202020204" pitchFamily="34" charset="0"/>
              </a:rPr>
              <a:t>1. INTRODUCTION - WHAT IS ARTIFICIAL INTELLIGENCE?</a:t>
            </a:r>
          </a:p>
        </p:txBody>
      </p:sp>
      <p:sp>
        <p:nvSpPr>
          <p:cNvPr id="4" name="object 4">
            <a:extLst>
              <a:ext uri="{FF2B5EF4-FFF2-40B4-BE49-F238E27FC236}">
                <a16:creationId xmlns:a16="http://schemas.microsoft.com/office/drawing/2014/main" id="{656F0CE5-F3D0-1BF4-8B74-DFBD522E1451}"/>
              </a:ext>
            </a:extLst>
          </p:cNvPr>
          <p:cNvSpPr txBox="1"/>
          <p:nvPr/>
        </p:nvSpPr>
        <p:spPr>
          <a:xfrm>
            <a:off x="4876800" y="1981201"/>
            <a:ext cx="4976813" cy="4346511"/>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27000"/>
              </a:lnSpc>
            </a:pPr>
            <a:r>
              <a:rPr lang="en-US" altLang="en-US" sz="1600" b="1" dirty="0">
                <a:solidFill>
                  <a:srgbClr val="92D050"/>
                </a:solidFill>
                <a:latin typeface="Arial" panose="020B0604020202020204" pitchFamily="34" charset="0"/>
              </a:rPr>
              <a:t>ARTIFICIAL INTELLIGENCE (AL) HAS UNDERGONE A REMARKABLE EVOLUTION OVER THE YEARS, TRANSFORMING INDUSTRIES AND HUMAN LIVES IN UNPRECEDENTED WAYS. IN THIS COMPREHENSIVE EXPLORATION PRESENTED THROUGH 15 INSIGHTFUL SLIDES, WE DELVE INTO THE CAPTIVATING JOURNEY  OF AL. FROM ITS HUMBLE</a:t>
            </a:r>
          </a:p>
          <a:p>
            <a:pPr algn="just">
              <a:lnSpc>
                <a:spcPct val="127000"/>
              </a:lnSpc>
            </a:pPr>
            <a:r>
              <a:rPr lang="en-US" altLang="en-US" sz="1600" b="1" dirty="0">
                <a:solidFill>
                  <a:srgbClr val="92D050"/>
                </a:solidFill>
                <a:latin typeface="Arial" panose="020B0604020202020204" pitchFamily="34" charset="0"/>
              </a:rPr>
              <a:t>BEGINNINGS TO ITS CURRENT STATE OF ADVANCED MACHINE LEARNING ALGORITHMS AND COMPLEX NEURAL NETWORKS, WE UNCOVER THE MILESTONES AND BREAKTHROUGHS THAT HAVE SHAPED THE WORLD OF AL.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strVal val="#ppt_w*0.70"/>
                                          </p:val>
                                        </p:tav>
                                        <p:tav tm="100000">
                                          <p:val>
                                            <p:strVal val="#ppt_w"/>
                                          </p:val>
                                        </p:tav>
                                      </p:tavLst>
                                    </p:anim>
                                    <p:anim calcmode="lin" valueType="num">
                                      <p:cBhvr>
                                        <p:cTn id="8" dur="1000" fill="hold"/>
                                        <p:tgtEl>
                                          <p:spTgt spid="5122"/>
                                        </p:tgtEl>
                                        <p:attrNameLst>
                                          <p:attrName>ppt_h</p:attrName>
                                        </p:attrNameLst>
                                      </p:cBhvr>
                                      <p:tavLst>
                                        <p:tav tm="0">
                                          <p:val>
                                            <p:strVal val="#ppt_h"/>
                                          </p:val>
                                        </p:tav>
                                        <p:tav tm="100000">
                                          <p:val>
                                            <p:strVal val="#ppt_h"/>
                                          </p:val>
                                        </p:tav>
                                      </p:tavLst>
                                    </p:anim>
                                    <p:animEffect transition="in" filter="fade">
                                      <p:cBhvr>
                                        <p:cTn id="9"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4FA7396-4B5A-1563-28CC-37208238C93C}"/>
              </a:ext>
            </a:extLst>
          </p:cNvPr>
          <p:cNvSpPr>
            <a:spLocks noChangeArrowheads="1"/>
          </p:cNvSpPr>
          <p:nvPr/>
        </p:nvSpPr>
        <p:spPr bwMode="auto">
          <a:xfrm>
            <a:off x="1" y="1047750"/>
            <a:ext cx="5257800" cy="567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DF1A412C-3D04-3D51-E4B8-7C0FE096F761}"/>
              </a:ext>
            </a:extLst>
          </p:cNvPr>
          <p:cNvSpPr txBox="1">
            <a:spLocks noGrp="1"/>
          </p:cNvSpPr>
          <p:nvPr>
            <p:ph type="title"/>
          </p:nvPr>
        </p:nvSpPr>
        <p:spPr>
          <a:xfrm>
            <a:off x="1790700" y="1047750"/>
            <a:ext cx="7766278" cy="1451675"/>
          </a:xfrm>
        </p:spPr>
        <p:txBody>
          <a:bodyPr vert="horz" numCol="1" anchor="t" anchorCtr="0" compatLnSpc="1">
            <a:prstTxWarp prst="textNoShape">
              <a:avLst/>
            </a:prstTxWarp>
          </a:bodyPr>
          <a:lstStyle/>
          <a:p>
            <a:pPr marL="3735388" indent="-9525" eaLnBrk="1" hangingPunct="1">
              <a:lnSpc>
                <a:spcPct val="103000"/>
              </a:lnSpc>
            </a:pPr>
            <a:r>
              <a:rPr lang="en-US" altLang="en-US" sz="2100" b="1" dirty="0">
                <a:latin typeface="Arial" panose="020B0604020202020204" pitchFamily="34" charset="0"/>
                <a:cs typeface="Arial" panose="020B0604020202020204" pitchFamily="34" charset="0"/>
              </a:rPr>
              <a:t>2. EARLY BEGINNINGS OF ARTIFICIAL INTELLIGENCE</a:t>
            </a:r>
          </a:p>
        </p:txBody>
      </p:sp>
      <p:sp>
        <p:nvSpPr>
          <p:cNvPr id="4" name="object 4">
            <a:extLst>
              <a:ext uri="{FF2B5EF4-FFF2-40B4-BE49-F238E27FC236}">
                <a16:creationId xmlns:a16="http://schemas.microsoft.com/office/drawing/2014/main" id="{42E46E34-0823-C89E-55D6-E648C88A6D38}"/>
              </a:ext>
            </a:extLst>
          </p:cNvPr>
          <p:cNvSpPr txBox="1">
            <a:spLocks noGrp="1"/>
          </p:cNvSpPr>
          <p:nvPr>
            <p:ph idx="1"/>
          </p:nvPr>
        </p:nvSpPr>
        <p:spPr>
          <a:xfrm>
            <a:off x="1524000" y="1786774"/>
            <a:ext cx="8382000" cy="4192502"/>
          </a:xfrm>
        </p:spPr>
        <p:txBody>
          <a:bodyPr>
            <a:noAutofit/>
          </a:bodyPr>
          <a:lstStyle/>
          <a:p>
            <a:pPr marL="3956050" eaLnBrk="1" hangingPunct="1">
              <a:lnSpc>
                <a:spcPct val="132000"/>
              </a:lnSpc>
              <a:spcBef>
                <a:spcPct val="0"/>
              </a:spcBef>
            </a:pPr>
            <a:r>
              <a:rPr lang="en-US" altLang="en-US" sz="1600" b="1" dirty="0">
                <a:solidFill>
                  <a:srgbClr val="92D050"/>
                </a:solidFill>
                <a:latin typeface="Arial" panose="020B0604020202020204" pitchFamily="34" charset="0"/>
                <a:cs typeface="Arial" panose="020B0604020202020204" pitchFamily="34" charset="0"/>
              </a:rPr>
              <a:t>THE EARLY BEGINNINGS OF ARTIFICIAL INTELLIGENCE CAN BE TRACED BACK TO THE MID- 20TH CENTURY WHEN RESEARCHERS BEGAN EXPLORING THE CONCEPT OF CREATING MACHINES THAT COULD SIMULATE HUMAN INTELLIGENCE. EARLY DEVELOPMENTS  IN AL FOCUSED ON TASKS SUCH AS PROBLEM-SOLVING AND LANGUAGE TRANSLATION, PAVING THE WAY FOR FUTURE ADVANCEMENTS AND SETTING THE STAGE FOR THE TRANSFORMATIVE IMPACT AL WOULD HAVE ON VARIOUS INDUSTRIES.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strVal val="#ppt_w*0.70"/>
                                          </p:val>
                                        </p:tav>
                                        <p:tav tm="100000">
                                          <p:val>
                                            <p:strVal val="#ppt_w"/>
                                          </p:val>
                                        </p:tav>
                                      </p:tavLst>
                                    </p:anim>
                                    <p:anim calcmode="lin" valueType="num">
                                      <p:cBhvr>
                                        <p:cTn id="8" dur="1000" fill="hold"/>
                                        <p:tgtEl>
                                          <p:spTgt spid="6146"/>
                                        </p:tgtEl>
                                        <p:attrNameLst>
                                          <p:attrName>ppt_h</p:attrName>
                                        </p:attrNameLst>
                                      </p:cBhvr>
                                      <p:tavLst>
                                        <p:tav tm="0">
                                          <p:val>
                                            <p:strVal val="#ppt_h"/>
                                          </p:val>
                                        </p:tav>
                                        <p:tav tm="100000">
                                          <p:val>
                                            <p:strVal val="#ppt_h"/>
                                          </p:val>
                                        </p:tav>
                                      </p:tavLst>
                                    </p:anim>
                                    <p:animEffect transition="in" filter="fade">
                                      <p:cBhvr>
                                        <p:cTn id="9"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object 2">
            <a:extLst>
              <a:ext uri="{FF2B5EF4-FFF2-40B4-BE49-F238E27FC236}">
                <a16:creationId xmlns:a16="http://schemas.microsoft.com/office/drawing/2014/main" id="{333B3792-E1DD-A394-9AF4-7C13775BBB37}"/>
              </a:ext>
            </a:extLst>
          </p:cNvPr>
          <p:cNvSpPr>
            <a:spLocks noChangeArrowheads="1"/>
          </p:cNvSpPr>
          <p:nvPr/>
        </p:nvSpPr>
        <p:spPr bwMode="auto">
          <a:xfrm>
            <a:off x="0" y="1047750"/>
            <a:ext cx="4778375" cy="567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EC33D7A0-DE20-8FA3-BDFC-5C09FCB319BD}"/>
              </a:ext>
            </a:extLst>
          </p:cNvPr>
          <p:cNvSpPr txBox="1">
            <a:spLocks noGrp="1"/>
          </p:cNvSpPr>
          <p:nvPr>
            <p:ph type="title"/>
          </p:nvPr>
        </p:nvSpPr>
        <p:spPr>
          <a:xfrm>
            <a:off x="914400" y="1047750"/>
            <a:ext cx="8467319" cy="1426275"/>
          </a:xfrm>
        </p:spPr>
        <p:txBody>
          <a:bodyPr vert="horz" numCol="1" anchor="t" anchorCtr="0" compatLnSpc="1">
            <a:prstTxWarp prst="textNoShape">
              <a:avLst/>
            </a:prstTxWarp>
          </a:bodyPr>
          <a:lstStyle/>
          <a:p>
            <a:pPr marL="3733800" indent="-6350" eaLnBrk="1" hangingPunct="1">
              <a:lnSpc>
                <a:spcPct val="102000"/>
              </a:lnSpc>
            </a:pPr>
            <a:r>
              <a:rPr lang="en-US" altLang="en-US" sz="2200" b="1" dirty="0">
                <a:latin typeface="Arial" panose="020B0604020202020204" pitchFamily="34" charset="0"/>
                <a:cs typeface="Arial" panose="020B0604020202020204" pitchFamily="34" charset="0"/>
              </a:rPr>
              <a:t>3. ADVANCEMENTS IN MACHINE LEARNING ALGORITHMS</a:t>
            </a:r>
          </a:p>
        </p:txBody>
      </p:sp>
      <p:sp>
        <p:nvSpPr>
          <p:cNvPr id="4" name="object 4">
            <a:extLst>
              <a:ext uri="{FF2B5EF4-FFF2-40B4-BE49-F238E27FC236}">
                <a16:creationId xmlns:a16="http://schemas.microsoft.com/office/drawing/2014/main" id="{75E20014-9C55-D13E-FAE3-B3F54A072C46}"/>
              </a:ext>
            </a:extLst>
          </p:cNvPr>
          <p:cNvSpPr txBox="1"/>
          <p:nvPr/>
        </p:nvSpPr>
        <p:spPr>
          <a:xfrm>
            <a:off x="4778375" y="2209800"/>
            <a:ext cx="4935540" cy="4033797"/>
          </a:xfrm>
          <a:prstGeom prst="rect">
            <a:avLst/>
          </a:prstGeom>
        </p:spPr>
        <p:txBody>
          <a:bodyPr wrap="square" lIns="0" tIns="0" rIns="0" bIns="0">
            <a:spAutoFit/>
          </a:bodyPr>
          <a:lstStyle>
            <a:lvl1pPr marL="12700" indent="476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27000"/>
              </a:lnSpc>
            </a:pPr>
            <a:r>
              <a:rPr lang="en-US" altLang="en-US" sz="1600" b="1" dirty="0">
                <a:solidFill>
                  <a:srgbClr val="92D050"/>
                </a:solidFill>
                <a:latin typeface="Arial" panose="020B0604020202020204" pitchFamily="34" charset="0"/>
              </a:rPr>
              <a:t>MACHINE LEARNING ALGORITHMS HAVE PLAYED A CRUCIAL ROLE IN ADVANCING ARTIFICIAL INTELLIGENCE. FROM SIMPLE RULE-BASED ALGORITHMS TO MORE COMPLEX NEURAL NETWORKS, THESE ALGORITHMS HAVE ENABLED MACHINES TO LEARN FROM DATA, MAKE PREDICTIONS, AND IMPROVE THEIR PERFORMANCE OVER TIME. KEY ADVANCEMENTS INCLUDE DEEP LEARNING, REINFORCEMENT LEARNING, AND NATURAL LANGUAGE PROCESSING, OPENING UP NEW POSSIBILITIES FOR AL APPLICATIONS IN VARIOUS INDUSTRIES.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object 2">
            <a:extLst>
              <a:ext uri="{FF2B5EF4-FFF2-40B4-BE49-F238E27FC236}">
                <a16:creationId xmlns:a16="http://schemas.microsoft.com/office/drawing/2014/main" id="{C1C2DD16-6506-260A-7AA6-CA3A768CD130}"/>
              </a:ext>
            </a:extLst>
          </p:cNvPr>
          <p:cNvSpPr>
            <a:spLocks noChangeArrowheads="1"/>
          </p:cNvSpPr>
          <p:nvPr/>
        </p:nvSpPr>
        <p:spPr bwMode="auto">
          <a:xfrm>
            <a:off x="0" y="1047750"/>
            <a:ext cx="4778375" cy="567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2FE2C8AE-CFDE-DB6A-4555-CC4B4B3C988D}"/>
              </a:ext>
            </a:extLst>
          </p:cNvPr>
          <p:cNvSpPr txBox="1">
            <a:spLocks noGrp="1"/>
          </p:cNvSpPr>
          <p:nvPr>
            <p:ph type="title"/>
          </p:nvPr>
        </p:nvSpPr>
        <p:spPr>
          <a:xfrm>
            <a:off x="1154315" y="1054100"/>
            <a:ext cx="7248119" cy="1451675"/>
          </a:xfrm>
        </p:spPr>
        <p:txBody>
          <a:bodyPr vert="horz" numCol="1" anchor="t" anchorCtr="0" compatLnSpc="1">
            <a:prstTxWarp prst="textNoShape">
              <a:avLst/>
            </a:prstTxWarp>
          </a:bodyPr>
          <a:lstStyle/>
          <a:p>
            <a:pPr marL="3735388" indent="4763" eaLnBrk="1" hangingPunct="1"/>
            <a:r>
              <a:rPr lang="en-US" altLang="en-US" sz="2200" b="1" dirty="0">
                <a:latin typeface="Arial" panose="020B0604020202020204" pitchFamily="34" charset="0"/>
                <a:cs typeface="Arial" panose="020B0604020202020204" pitchFamily="34" charset="0"/>
              </a:rPr>
              <a:t>4. Deep Learning and Neural Networks</a:t>
            </a:r>
          </a:p>
        </p:txBody>
      </p:sp>
      <p:sp>
        <p:nvSpPr>
          <p:cNvPr id="4" name="object 4">
            <a:extLst>
              <a:ext uri="{FF2B5EF4-FFF2-40B4-BE49-F238E27FC236}">
                <a16:creationId xmlns:a16="http://schemas.microsoft.com/office/drawing/2014/main" id="{976793C9-8FB2-F77A-AE15-F3498C1FC19B}"/>
              </a:ext>
            </a:extLst>
          </p:cNvPr>
          <p:cNvSpPr txBox="1"/>
          <p:nvPr/>
        </p:nvSpPr>
        <p:spPr>
          <a:xfrm>
            <a:off x="5029200" y="2362200"/>
            <a:ext cx="4421188" cy="3540713"/>
          </a:xfrm>
          <a:prstGeom prst="rect">
            <a:avLst/>
          </a:prstGeom>
        </p:spPr>
        <p:txBody>
          <a:bodyPr lIns="0" tIns="0" rIns="0" bIns="0">
            <a:spAutoFit/>
          </a:bodyPr>
          <a:lstStyle>
            <a:lvl1pPr marL="12700" indent="476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32000"/>
              </a:lnSpc>
            </a:pPr>
            <a:r>
              <a:rPr lang="en-US" altLang="en-US" sz="1600" b="1" dirty="0">
                <a:solidFill>
                  <a:srgbClr val="92D050"/>
                </a:solidFill>
                <a:latin typeface="Arial" panose="020B0604020202020204" pitchFamily="34" charset="0"/>
              </a:rPr>
              <a:t>Deep learning and neural networks are revolutionizing the field of artificial intelligence. With their ability to analyze vast amounts of data and extract complex patterns, these technologies  have achieved remarkable results in image recognition, speech synthesis, and language translation.</a:t>
            </a:r>
          </a:p>
          <a:p>
            <a:pPr algn="just">
              <a:lnSpc>
                <a:spcPct val="132000"/>
              </a:lnSpc>
              <a:spcBef>
                <a:spcPts val="25"/>
              </a:spcBef>
            </a:pPr>
            <a:r>
              <a:rPr lang="en-US" altLang="en-US" sz="1600" b="1" dirty="0">
                <a:solidFill>
                  <a:srgbClr val="92D050"/>
                </a:solidFill>
                <a:latin typeface="Arial" panose="020B0604020202020204" pitchFamily="34" charset="0"/>
              </a:rPr>
              <a:t>They mimic the structure of the human brain, allowing machines to learn and make decisions independently, paving the way for truly intelligent systems.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object 2">
            <a:extLst>
              <a:ext uri="{FF2B5EF4-FFF2-40B4-BE49-F238E27FC236}">
                <a16:creationId xmlns:a16="http://schemas.microsoft.com/office/drawing/2014/main" id="{2B38EC89-92F8-58FE-F9E5-0C3946E4961A}"/>
              </a:ext>
            </a:extLst>
          </p:cNvPr>
          <p:cNvSpPr>
            <a:spLocks noChangeArrowheads="1"/>
          </p:cNvSpPr>
          <p:nvPr/>
        </p:nvSpPr>
        <p:spPr bwMode="auto">
          <a:xfrm>
            <a:off x="1" y="1047750"/>
            <a:ext cx="4648200" cy="567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B684F4F2-7757-A314-1F52-FFCC6A76B583}"/>
              </a:ext>
            </a:extLst>
          </p:cNvPr>
          <p:cNvSpPr txBox="1"/>
          <p:nvPr/>
        </p:nvSpPr>
        <p:spPr>
          <a:xfrm>
            <a:off x="4784725" y="1060450"/>
            <a:ext cx="4097338" cy="974725"/>
          </a:xfrm>
          <a:prstGeom prst="rect">
            <a:avLst/>
          </a:prstGeom>
        </p:spPr>
        <p:txBody>
          <a:bodyPr lIns="0" tIns="0" rIns="0" bIns="0">
            <a:spAutoFit/>
          </a:bodyPr>
          <a:lstStyle>
            <a:lvl1pPr marL="12700" indent="476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03000"/>
              </a:lnSpc>
            </a:pPr>
            <a:r>
              <a:rPr lang="en-US" altLang="en-US" sz="2100" b="1" dirty="0">
                <a:latin typeface="Arial" panose="020B0604020202020204" pitchFamily="34" charset="0"/>
              </a:rPr>
              <a:t>5. Natural Language Processing : From Rule-Based Systems to Deep Learning</a:t>
            </a:r>
            <a:endParaRPr lang="en-US" altLang="en-US" sz="2100" dirty="0">
              <a:latin typeface="Arial" panose="020B0604020202020204" pitchFamily="34" charset="0"/>
            </a:endParaRPr>
          </a:p>
        </p:txBody>
      </p:sp>
      <p:sp>
        <p:nvSpPr>
          <p:cNvPr id="4" name="object 4">
            <a:extLst>
              <a:ext uri="{FF2B5EF4-FFF2-40B4-BE49-F238E27FC236}">
                <a16:creationId xmlns:a16="http://schemas.microsoft.com/office/drawing/2014/main" id="{F4555557-89F7-C5DD-D0B8-3B7B6AA554A2}"/>
              </a:ext>
            </a:extLst>
          </p:cNvPr>
          <p:cNvSpPr txBox="1"/>
          <p:nvPr/>
        </p:nvSpPr>
        <p:spPr>
          <a:xfrm>
            <a:off x="4784725" y="2362200"/>
            <a:ext cx="4975225" cy="3885615"/>
          </a:xfrm>
          <a:prstGeom prst="rect">
            <a:avLst/>
          </a:prstGeom>
        </p:spPr>
        <p:txBody>
          <a:bodyPr wrap="square" lIns="0" tIns="0" rIns="0" bIns="0">
            <a:spAutoFit/>
          </a:bodyPr>
          <a:lstStyle>
            <a:lvl1pPr marL="12700" indent="476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32000"/>
              </a:lnSpc>
            </a:pPr>
            <a:r>
              <a:rPr lang="en-US" altLang="en-US" sz="1600" b="1" dirty="0">
                <a:solidFill>
                  <a:srgbClr val="92D050"/>
                </a:solidFill>
                <a:latin typeface="Arial" panose="020B0604020202020204" pitchFamily="34" charset="0"/>
              </a:rPr>
              <a:t>Natural Language Processing (NLP) has significantly evolved over the years, from rule-based systems to the application of deep learning techniques . NLP enables machines to understand, analyze, and generate human language, making it possible for chatbots, virtual assistants, and voice recognition systems to communicate eff </a:t>
            </a:r>
            <a:r>
              <a:rPr lang="en-US" altLang="en-US" sz="1600" b="1" dirty="0" err="1">
                <a:solidFill>
                  <a:srgbClr val="92D050"/>
                </a:solidFill>
                <a:latin typeface="Arial" panose="020B0604020202020204" pitchFamily="34" charset="0"/>
              </a:rPr>
              <a:t>ectively</a:t>
            </a:r>
            <a:r>
              <a:rPr lang="en-US" altLang="en-US" sz="1600" b="1" dirty="0">
                <a:solidFill>
                  <a:srgbClr val="92D050"/>
                </a:solidFill>
                <a:latin typeface="Arial" panose="020B0604020202020204" pitchFamily="34" charset="0"/>
              </a:rPr>
              <a:t>. Deep learning models, such as recurrent neural networks and transformers, have improved language understanding and </a:t>
            </a:r>
            <a:r>
              <a:rPr lang="en-US" altLang="en-US" sz="1600" b="1" dirty="0" err="1">
                <a:solidFill>
                  <a:srgbClr val="92D050"/>
                </a:solidFill>
                <a:latin typeface="Arial" panose="020B0604020202020204" pitchFamily="34" charset="0"/>
              </a:rPr>
              <a:t>translation,transforming</a:t>
            </a:r>
            <a:r>
              <a:rPr lang="en-US" altLang="en-US" sz="1600" b="1" dirty="0">
                <a:solidFill>
                  <a:srgbClr val="92D050"/>
                </a:solidFill>
                <a:latin typeface="Arial" panose="020B0604020202020204" pitchFamily="34" charset="0"/>
              </a:rPr>
              <a:t> the way we interact with</a:t>
            </a:r>
          </a:p>
          <a:p>
            <a:pPr>
              <a:spcBef>
                <a:spcPts val="450"/>
              </a:spcBef>
            </a:pPr>
            <a:r>
              <a:rPr lang="en-US" altLang="en-US" sz="1600" b="1" dirty="0">
                <a:solidFill>
                  <a:srgbClr val="92D050"/>
                </a:solidFill>
                <a:latin typeface="Arial" panose="020B0604020202020204" pitchFamily="34" charset="0"/>
              </a:rPr>
              <a:t>Al-powered systems.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ppt_w</p:attrName>
                                        </p:attrNameLst>
                                      </p:cBhvr>
                                      <p:tavLst>
                                        <p:tav tm="0">
                                          <p:val>
                                            <p:fltVal val="0"/>
                                          </p:val>
                                        </p:tav>
                                        <p:tav tm="100000">
                                          <p:val>
                                            <p:strVal val="#ppt_w"/>
                                          </p:val>
                                        </p:tav>
                                      </p:tavLst>
                                    </p:anim>
                                    <p:anim calcmode="lin" valueType="num">
                                      <p:cBhvr>
                                        <p:cTn id="8" dur="500" fill="hold"/>
                                        <p:tgtEl>
                                          <p:spTgt spid="102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object 2">
            <a:extLst>
              <a:ext uri="{FF2B5EF4-FFF2-40B4-BE49-F238E27FC236}">
                <a16:creationId xmlns:a16="http://schemas.microsoft.com/office/drawing/2014/main" id="{62A62620-B3F4-570E-5F20-9134C81848F9}"/>
              </a:ext>
            </a:extLst>
          </p:cNvPr>
          <p:cNvSpPr>
            <a:spLocks noChangeArrowheads="1"/>
          </p:cNvSpPr>
          <p:nvPr/>
        </p:nvSpPr>
        <p:spPr bwMode="auto">
          <a:xfrm>
            <a:off x="1" y="1047750"/>
            <a:ext cx="4648200" cy="567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2CAF4883-9042-598D-6719-0AA51BD564DB}"/>
              </a:ext>
            </a:extLst>
          </p:cNvPr>
          <p:cNvSpPr txBox="1"/>
          <p:nvPr/>
        </p:nvSpPr>
        <p:spPr>
          <a:xfrm>
            <a:off x="5029200" y="1047750"/>
            <a:ext cx="4222750" cy="976678"/>
          </a:xfrm>
          <a:prstGeom prst="rect">
            <a:avLst/>
          </a:prstGeom>
        </p:spPr>
        <p:txBody>
          <a:bodyPr wrap="square" lIns="0" tIns="0" rIns="0" bIns="0">
            <a:spAutoFit/>
          </a:bodyPr>
          <a:lstStyle>
            <a:lvl1pPr marL="20638" indent="-95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03000"/>
              </a:lnSpc>
            </a:pPr>
            <a:r>
              <a:rPr lang="en-US" altLang="en-US" sz="2100" b="1" dirty="0">
                <a:latin typeface="Arial" panose="020B0604020202020204" pitchFamily="34" charset="0"/>
              </a:rPr>
              <a:t>6. COMPUTER VISION:FROM IMAGE RECOGNITION TO OBJECT DETECTION</a:t>
            </a:r>
            <a:endParaRPr lang="en-US" altLang="en-US" sz="2100" dirty="0">
              <a:latin typeface="Arial" panose="020B0604020202020204" pitchFamily="34" charset="0"/>
            </a:endParaRPr>
          </a:p>
        </p:txBody>
      </p:sp>
      <p:sp>
        <p:nvSpPr>
          <p:cNvPr id="4" name="object 4">
            <a:extLst>
              <a:ext uri="{FF2B5EF4-FFF2-40B4-BE49-F238E27FC236}">
                <a16:creationId xmlns:a16="http://schemas.microsoft.com/office/drawing/2014/main" id="{4AEB31AC-54D1-55D2-2203-1603E009D46C}"/>
              </a:ext>
            </a:extLst>
          </p:cNvPr>
          <p:cNvSpPr txBox="1"/>
          <p:nvPr/>
        </p:nvSpPr>
        <p:spPr>
          <a:xfrm>
            <a:off x="4965700" y="2338372"/>
            <a:ext cx="4222750" cy="3408369"/>
          </a:xfrm>
          <a:prstGeom prst="rect">
            <a:avLst/>
          </a:prstGeom>
        </p:spPr>
        <p:txBody>
          <a:bodyPr lIns="0" tIns="0" rIns="0" bIns="0">
            <a:spAutoFit/>
          </a:bodyPr>
          <a:lstStyle>
            <a:lvl1pPr marL="12700" indent="476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27000"/>
              </a:lnSpc>
            </a:pPr>
            <a:r>
              <a:rPr lang="en-US" altLang="en-US" sz="1600" b="1" dirty="0">
                <a:solidFill>
                  <a:srgbClr val="92D050"/>
                </a:solidFill>
                <a:latin typeface="Arial" panose="020B0604020202020204" pitchFamily="34" charset="0"/>
              </a:rPr>
              <a:t>Computer vision has revolutionized the way machines understand and interpret visual </a:t>
            </a:r>
            <a:r>
              <a:rPr lang="en-US" altLang="en-US" sz="1600" b="1" dirty="0" err="1">
                <a:solidFill>
                  <a:srgbClr val="92D050"/>
                </a:solidFill>
                <a:latin typeface="Arial" panose="020B0604020202020204" pitchFamily="34" charset="0"/>
              </a:rPr>
              <a:t>data.From</a:t>
            </a:r>
            <a:r>
              <a:rPr lang="en-US" altLang="en-US" sz="1600" b="1" dirty="0">
                <a:solidFill>
                  <a:srgbClr val="92D050"/>
                </a:solidFill>
                <a:latin typeface="Arial" panose="020B0604020202020204" pitchFamily="34" charset="0"/>
              </a:rPr>
              <a:t> simple image recognition to more advanced tasks like object detection and segmentation, computer vision algorithms have significantly improved. This has led to applications in various fields, including self -driving cars, surveillance systems, and medical imaging, enhancing our ability to analyze and understand the world through Al.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object 2">
            <a:extLst>
              <a:ext uri="{FF2B5EF4-FFF2-40B4-BE49-F238E27FC236}">
                <a16:creationId xmlns:a16="http://schemas.microsoft.com/office/drawing/2014/main" id="{1441036B-DE7F-AB41-D38C-D5196B9583B6}"/>
              </a:ext>
            </a:extLst>
          </p:cNvPr>
          <p:cNvSpPr>
            <a:spLocks noChangeArrowheads="1"/>
          </p:cNvSpPr>
          <p:nvPr/>
        </p:nvSpPr>
        <p:spPr bwMode="auto">
          <a:xfrm>
            <a:off x="1" y="1047750"/>
            <a:ext cx="5333999" cy="567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9E4F85BE-0373-2FAF-A2BB-DB5AA7574B8A}"/>
              </a:ext>
            </a:extLst>
          </p:cNvPr>
          <p:cNvSpPr txBox="1">
            <a:spLocks noGrp="1"/>
          </p:cNvSpPr>
          <p:nvPr>
            <p:ph type="title"/>
          </p:nvPr>
        </p:nvSpPr>
        <p:spPr>
          <a:xfrm>
            <a:off x="1828800" y="1047750"/>
            <a:ext cx="7848600" cy="1451675"/>
          </a:xfrm>
        </p:spPr>
        <p:txBody>
          <a:bodyPr vert="horz" numCol="1" anchor="t" anchorCtr="0" compatLnSpc="1">
            <a:prstTxWarp prst="textNoShape">
              <a:avLst/>
            </a:prstTxWarp>
          </a:bodyPr>
          <a:lstStyle/>
          <a:p>
            <a:pPr marL="3733800" indent="-3175" eaLnBrk="1" hangingPunct="1">
              <a:lnSpc>
                <a:spcPct val="102000"/>
              </a:lnSpc>
            </a:pPr>
            <a:r>
              <a:rPr lang="en-US" altLang="en-US" sz="2200" b="1" dirty="0">
                <a:latin typeface="Arial" panose="020B0604020202020204" pitchFamily="34" charset="0"/>
                <a:cs typeface="Arial" panose="020B0604020202020204" pitchFamily="34" charset="0"/>
              </a:rPr>
              <a:t>7. ROBOTICS AND ARTIFICIAL INTELLIGENCE</a:t>
            </a:r>
          </a:p>
        </p:txBody>
      </p:sp>
      <p:sp>
        <p:nvSpPr>
          <p:cNvPr id="4" name="object 4">
            <a:extLst>
              <a:ext uri="{FF2B5EF4-FFF2-40B4-BE49-F238E27FC236}">
                <a16:creationId xmlns:a16="http://schemas.microsoft.com/office/drawing/2014/main" id="{6C173428-F759-387A-CCEE-12FF8BE0329E}"/>
              </a:ext>
            </a:extLst>
          </p:cNvPr>
          <p:cNvSpPr txBox="1">
            <a:spLocks noGrp="1"/>
          </p:cNvSpPr>
          <p:nvPr>
            <p:ph idx="1"/>
          </p:nvPr>
        </p:nvSpPr>
        <p:spPr>
          <a:xfrm>
            <a:off x="1539241" y="1981200"/>
            <a:ext cx="8519158" cy="4718185"/>
          </a:xfrm>
        </p:spPr>
        <p:txBody>
          <a:bodyPr>
            <a:noAutofit/>
          </a:bodyPr>
          <a:lstStyle/>
          <a:p>
            <a:pPr marL="3952875" indent="1588" eaLnBrk="1" hangingPunct="1">
              <a:lnSpc>
                <a:spcPct val="132000"/>
              </a:lnSpc>
              <a:spcBef>
                <a:spcPct val="0"/>
              </a:spcBef>
            </a:pPr>
            <a:r>
              <a:rPr lang="en-US" altLang="en-US" sz="1600" b="1" dirty="0">
                <a:solidFill>
                  <a:srgbClr val="92D050"/>
                </a:solidFill>
                <a:latin typeface="Arial" panose="020B0604020202020204" pitchFamily="34" charset="0"/>
                <a:cs typeface="Arial" panose="020B0604020202020204" pitchFamily="34" charset="0"/>
              </a:rPr>
              <a:t>THE INTEGRATION OF ROBOTICS AND ARTIFICIAL INTELLIGENCE HAS OPENED UP COUNTLESS POSSIBILITIES ACROSS INDUSTRIES. FROM AUTOMATED MANUFACTURING PROCESSES TO INTELLIGENT ROBOTIC ASSISTANTS, AL-POWERED  ROBOTS ARE TRANSFORMING THE WAY WE WORK AND INTERACT. THESE ADVANCEMENTS  HAVE THE POTENTIAL TO IMPROVE EFFICIENCY, PRODUCTIVITY, AND EVEN ENHANCE HUMAN CAPABILITIES, WHILE ALSO POSING ETHICAL AND SOCIETAL CHALLENGES THAT MUST BE ADDRESSED.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object 2">
            <a:extLst>
              <a:ext uri="{FF2B5EF4-FFF2-40B4-BE49-F238E27FC236}">
                <a16:creationId xmlns:a16="http://schemas.microsoft.com/office/drawing/2014/main" id="{81A0FC48-569E-ADF6-75CC-28BDBDA50791}"/>
              </a:ext>
            </a:extLst>
          </p:cNvPr>
          <p:cNvSpPr>
            <a:spLocks noChangeArrowheads="1"/>
          </p:cNvSpPr>
          <p:nvPr/>
        </p:nvSpPr>
        <p:spPr bwMode="auto">
          <a:xfrm>
            <a:off x="1" y="1047750"/>
            <a:ext cx="4648200" cy="567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object 3">
            <a:extLst>
              <a:ext uri="{FF2B5EF4-FFF2-40B4-BE49-F238E27FC236}">
                <a16:creationId xmlns:a16="http://schemas.microsoft.com/office/drawing/2014/main" id="{AC499276-D9F1-3DD7-3093-297248D6E899}"/>
              </a:ext>
            </a:extLst>
          </p:cNvPr>
          <p:cNvSpPr txBox="1">
            <a:spLocks noGrp="1"/>
          </p:cNvSpPr>
          <p:nvPr>
            <p:ph type="title"/>
          </p:nvPr>
        </p:nvSpPr>
        <p:spPr>
          <a:xfrm>
            <a:off x="1220991" y="1060450"/>
            <a:ext cx="8469109" cy="1451675"/>
          </a:xfrm>
        </p:spPr>
        <p:txBody>
          <a:bodyPr vert="horz" numCol="1" anchor="t" anchorCtr="0" compatLnSpc="1">
            <a:prstTxWarp prst="textNoShape">
              <a:avLst/>
            </a:prstTxWarp>
            <a:normAutofit/>
          </a:bodyPr>
          <a:lstStyle/>
          <a:p>
            <a:pPr marL="3722688" indent="7938" eaLnBrk="1" hangingPunct="1">
              <a:lnSpc>
                <a:spcPct val="102000"/>
              </a:lnSpc>
            </a:pPr>
            <a:r>
              <a:rPr lang="en-US" altLang="en-US" sz="2200" b="1" dirty="0">
                <a:solidFill>
                  <a:schemeClr val="tx1"/>
                </a:solidFill>
                <a:latin typeface="Arial" panose="020B0604020202020204" pitchFamily="34" charset="0"/>
                <a:cs typeface="Arial" panose="020B0604020202020204" pitchFamily="34" charset="0"/>
              </a:rPr>
              <a:t>8. ETHICAL CONSIDERATIONS IN ARTIFICIAL INTELLIGENCE</a:t>
            </a:r>
          </a:p>
        </p:txBody>
      </p:sp>
      <p:sp>
        <p:nvSpPr>
          <p:cNvPr id="4" name="object 4">
            <a:extLst>
              <a:ext uri="{FF2B5EF4-FFF2-40B4-BE49-F238E27FC236}">
                <a16:creationId xmlns:a16="http://schemas.microsoft.com/office/drawing/2014/main" id="{7327B510-A743-DBE9-4C9B-8C87D37DD488}"/>
              </a:ext>
            </a:extLst>
          </p:cNvPr>
          <p:cNvSpPr txBox="1"/>
          <p:nvPr/>
        </p:nvSpPr>
        <p:spPr>
          <a:xfrm>
            <a:off x="5041900" y="2057400"/>
            <a:ext cx="4648200" cy="3540713"/>
          </a:xfrm>
          <a:prstGeom prst="rect">
            <a:avLst/>
          </a:prstGeom>
        </p:spPr>
        <p:txBody>
          <a:bodyPr wrap="square" lIns="0" tIns="0" rIns="0" bIns="0">
            <a:spAutoFit/>
          </a:bodyPr>
          <a:lstStyle>
            <a:lvl1pPr marL="17463" indent="-31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32000"/>
              </a:lnSpc>
            </a:pPr>
            <a:r>
              <a:rPr lang="en-US" altLang="en-US" sz="1600" b="1" dirty="0">
                <a:solidFill>
                  <a:srgbClr val="92D050"/>
                </a:solidFill>
                <a:latin typeface="Arial" panose="020B0604020202020204" pitchFamily="34" charset="0"/>
              </a:rPr>
              <a:t>AS AL BECOMES MORE ADVANCED AND INTEGRATED INTO OUR LIVES, IT RAISES IMPORTANT ETHICAL CONSIDERATIONS. QUESTIONS ARISE REGARDING PRIVACY, BIAS, AND THE POTENTIAL IMPACT ON JOBS</a:t>
            </a:r>
          </a:p>
          <a:p>
            <a:pPr>
              <a:lnSpc>
                <a:spcPct val="132000"/>
              </a:lnSpc>
              <a:spcBef>
                <a:spcPts val="25"/>
              </a:spcBef>
            </a:pPr>
            <a:r>
              <a:rPr lang="en-US" altLang="en-US" sz="1600" b="1" dirty="0">
                <a:solidFill>
                  <a:srgbClr val="92D050"/>
                </a:solidFill>
                <a:latin typeface="Arial" panose="020B0604020202020204" pitchFamily="34" charset="0"/>
              </a:rPr>
              <a:t>AND SOCIETY. IT IS CRUCIAL FOR DEVELOPERS, POLICYMAKERS, AND SOCIETY AS A WHOLE TO PRIORITIZE ETHICAL GUIDELINES AND ENSURE THAT AL TECHNOLOGIES ARE USED RESPONSIBLY AND FOR THE BENEFIT OF HUMANITY.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edge">
                                      <p:cBhvr>
                                        <p:cTn id="7" dur="20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{DC8645F0-3B32-B543-81AF-4CE66EFEA5C8}tf10001069</Template>
  <TotalTime>867</TotalTime>
  <Words>1154</Words>
  <Application>Microsoft Macintosh PowerPoint</Application>
  <PresentationFormat>Custom</PresentationFormat>
  <Paragraphs>42</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Courier New</vt:lpstr>
      <vt:lpstr>Wingdings 3</vt:lpstr>
      <vt:lpstr>Wisp</vt:lpstr>
      <vt:lpstr>PowerPoint Presentation</vt:lpstr>
      <vt:lpstr>1. INTRODUCTION - WHAT IS ARTIFICIAL INTELLIGENCE?</vt:lpstr>
      <vt:lpstr>2. EARLY BEGINNINGS OF ARTIFICIAL INTELLIGENCE</vt:lpstr>
      <vt:lpstr>3. ADVANCEMENTS IN MACHINE LEARNING ALGORITHMS</vt:lpstr>
      <vt:lpstr>4. Deep Learning and Neural Networks</vt:lpstr>
      <vt:lpstr>PowerPoint Presentation</vt:lpstr>
      <vt:lpstr>PowerPoint Presentation</vt:lpstr>
      <vt:lpstr>7. ROBOTICS AND ARTIFICIAL INTELLIGENCE</vt:lpstr>
      <vt:lpstr>8. ETHICAL CONSIDERATIONS IN ARTIFICIAL INTELLIGENCE</vt:lpstr>
      <vt:lpstr>9.THE IMPACT OF ARTIFICIAL INTELLIGENCE ON INDUSTRIES</vt:lpstr>
      <vt:lpstr>10. CURRENT APPLICATIONS AND FUTURE POSSIBILITIES</vt:lpstr>
      <vt:lpstr>11. CHALLENGES AND LIMITATIONS OF ARTIFICIAL INTELLIGENCE</vt:lpstr>
      <vt:lpstr>12. ARTIFICIAL GENERAL INTELLIGENCE:MYTH OR REALITY?</vt:lpstr>
      <vt:lpstr>13. The Role of Human-Centric Al</vt:lpstr>
      <vt:lpstr>14. CONCLUSION - THE FUTURE OF ARTIFICIAL INTELLIGENCE</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Aadarsh Chaudhary</cp:lastModifiedBy>
  <cp:revision>3</cp:revision>
  <dcterms:created xsi:type="dcterms:W3CDTF">2023-12-01T11:00:44Z</dcterms:created>
  <dcterms:modified xsi:type="dcterms:W3CDTF">2023-12-27T08:31:34Z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2023-12-01T00:00:00Z</vt:filetime>
  </property>
  <property fmtid="{D5CDD505-2E9C-101B-9397-08002B2CF9AE}" pid="3" name="LastSaved">
    <vt:filetime>2023-12-01T00:00:00Z</vt:filetime>
  </property>
</Properties>
</file>