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png" ContentType="image/png"/>
  <Override PartName="/ppt/media/image3.png" ContentType="image/png"/>
  <Override PartName="/ppt/media/hdphoto1.wdp" ContentType="image/vnd.ms-photo"/>
  <Override PartName="/ppt/media/image8.png" ContentType="image/png"/>
  <Override PartName="/ppt/media/image4.png" ContentType="image/png"/>
  <Override PartName="/ppt/media/image5.png" ContentType="image/png"/>
  <Override PartName="/ppt/media/image10.png" ContentType="image/png"/>
  <Override PartName="/ppt/media/image6.png" ContentType="image/png"/>
  <Override PartName="/ppt/media/hdphoto2.wdp" ContentType="image/vnd.ms-photo"/>
  <Override PartName="/ppt/media/image9.png" ContentType="image/png"/>
  <Override PartName="/ppt/media/image7.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4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5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5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latin typeface="The Hand"/>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2203560" y="2732400"/>
            <a:ext cx="7781040" cy="137160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latin typeface="The Hand"/>
            </a:endParaRPr>
          </a:p>
        </p:txBody>
      </p:sp>
      <p:sp>
        <p:nvSpPr>
          <p:cNvPr id="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latin typeface="The Hand"/>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6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6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7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7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7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7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7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7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8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8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8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8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9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9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9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latin typeface="The Hand"/>
            </a:endParaRPr>
          </a:p>
        </p:txBody>
      </p:sp>
      <p:sp>
        <p:nvSpPr>
          <p:cNvPr id="9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2203560" y="2732400"/>
            <a:ext cx="7781040" cy="137160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10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latin typeface="The Hand"/>
            </a:endParaRPr>
          </a:p>
        </p:txBody>
      </p:sp>
      <p:sp>
        <p:nvSpPr>
          <p:cNvPr id="10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1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latin typeface="The Hand"/>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10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10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10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10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11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11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1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11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1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11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11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12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12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12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12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12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13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13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latin typeface="The Hand"/>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13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latin typeface="The Hand"/>
            </a:endParaRPr>
          </a:p>
        </p:txBody>
      </p:sp>
      <p:sp>
        <p:nvSpPr>
          <p:cNvPr id="13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2203560" y="2732400"/>
            <a:ext cx="7781040" cy="137160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14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latin typeface="The Hand"/>
            </a:endParaRPr>
          </a:p>
        </p:txBody>
      </p:sp>
      <p:sp>
        <p:nvSpPr>
          <p:cNvPr id="1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1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latin typeface="The Hand"/>
            </a:endParaRPr>
          </a:p>
        </p:txBody>
      </p:sp>
      <p:sp>
        <p:nvSpPr>
          <p:cNvPr id="14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14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14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15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15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15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15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1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1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1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15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16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16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16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16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16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16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2203560" y="2732400"/>
            <a:ext cx="7781040" cy="137160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latin typeface="The Hand"/>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latin typeface="The Hand"/>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203560" y="1728360"/>
            <a:ext cx="7781040" cy="3391920"/>
          </a:xfrm>
          <a:prstGeom prst="rect">
            <a:avLst/>
          </a:prstGeom>
        </p:spPr>
        <p:txBody>
          <a:bodyPr lIns="0" rIns="0" tIns="0" bIns="0" anchor="ctr">
            <a:noAutofit/>
          </a:bodyPr>
          <a:p>
            <a:endParaRPr b="0" lang="en-US" sz="1800" spc="-1" strike="noStrike">
              <a:solidFill>
                <a:srgbClr val="000000"/>
              </a:solidFill>
              <a:latin typeface="The Hand"/>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latin typeface="The Hand"/>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latin typeface="The Han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838080" y="4736880"/>
            <a:ext cx="4243320" cy="27000"/>
          </a:xfrm>
          <a:custGeom>
            <a:avLst/>
            <a:gdLst/>
            <a:ahLst/>
            <a:rect l="l" t="t" r="r" b="b"/>
            <a:pathLst>
              <a:path w="4243589" h="27432">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cap="rnd" w="38160">
            <a:solidFill>
              <a:schemeClr val="tx1"/>
            </a:solidFill>
            <a:round/>
          </a:ln>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title"/>
          </p:nvPr>
        </p:nvSpPr>
        <p:spPr>
          <a:xfrm>
            <a:off x="841320" y="448200"/>
            <a:ext cx="10515240" cy="4068720"/>
          </a:xfrm>
          <a:prstGeom prst="rect">
            <a:avLst/>
          </a:prstGeom>
        </p:spPr>
        <p:txBody>
          <a:bodyPr anchor="b">
            <a:noAutofit/>
          </a:bodyPr>
          <a:p>
            <a:pPr>
              <a:lnSpc>
                <a:spcPct val="100000"/>
              </a:lnSpc>
            </a:pPr>
            <a:r>
              <a:rPr b="0" lang="en-US" sz="9600" spc="-1" strike="noStrike">
                <a:solidFill>
                  <a:srgbClr val="000000"/>
                </a:solidFill>
                <a:latin typeface="Modern Love"/>
              </a:rPr>
              <a:t>Click to edit </a:t>
            </a:r>
            <a:r>
              <a:rPr b="0" lang="en-US" sz="9600" spc="-1" strike="noStrike">
                <a:solidFill>
                  <a:srgbClr val="000000"/>
                </a:solidFill>
                <a:latin typeface="Modern Love"/>
              </a:rPr>
              <a:t>Master title style</a:t>
            </a:r>
            <a:endParaRPr b="0" lang="en-US" sz="9600" spc="-1" strike="noStrike">
              <a:solidFill>
                <a:srgbClr val="000000"/>
              </a:solidFill>
              <a:latin typeface="The Hand"/>
            </a:endParaRPr>
          </a:p>
        </p:txBody>
      </p:sp>
      <p:sp>
        <p:nvSpPr>
          <p:cNvPr id="2"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694171E3-C54C-432C-BCD7-F9A919EB9230}" type="datetime">
              <a:rPr b="0" lang="en-US" sz="1600" spc="-1" strike="noStrike">
                <a:solidFill>
                  <a:srgbClr val="8b8b8b"/>
                </a:solidFill>
                <a:latin typeface="The Hand"/>
              </a:rPr>
              <a:t>5/13/22</a:t>
            </a:fld>
            <a:endParaRPr b="0" lang="en-IN" sz="1600" spc="-1" strike="noStrike">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A0141145-CCD0-4B32-A610-6558827E2418}" type="slidenum">
              <a:rPr b="0" lang="en-US" sz="1600" spc="-1" strike="noStrike">
                <a:solidFill>
                  <a:srgbClr val="8b8b8b"/>
                </a:solidFill>
                <a:latin typeface="The Hand"/>
              </a:rPr>
              <a:t>&lt;number&gt;</a:t>
            </a:fld>
            <a:endParaRPr b="0" lang="en-IN" sz="1600" spc="-1" strike="noStrike">
              <a:latin typeface="Times New Roman"/>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The Hand"/>
              </a:rPr>
              <a:t>Click to edit the outline </a:t>
            </a:r>
            <a:r>
              <a:rPr b="0" lang="en-US" sz="3200" spc="-1" strike="noStrike">
                <a:solidFill>
                  <a:srgbClr val="000000"/>
                </a:solidFill>
                <a:latin typeface="The Hand"/>
              </a:rPr>
              <a:t>text format</a:t>
            </a:r>
            <a:endParaRPr b="0" lang="en-US" sz="3200" spc="-1" strike="noStrike">
              <a:solidFill>
                <a:srgbClr val="000000"/>
              </a:solidFill>
              <a:latin typeface="The Hand"/>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The Hand"/>
              </a:rPr>
              <a:t>Second Outline Level</a:t>
            </a:r>
            <a:endParaRPr b="0" lang="en-US" sz="2400" spc="-1" strike="noStrike">
              <a:solidFill>
                <a:srgbClr val="000000"/>
              </a:solidFill>
              <a:latin typeface="The Hand"/>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The Hand"/>
              </a:rPr>
              <a:t>Third Outline Level</a:t>
            </a:r>
            <a:endParaRPr b="0" lang="en-US" sz="2000" spc="-1" strike="noStrike">
              <a:solidFill>
                <a:srgbClr val="000000"/>
              </a:solidFill>
              <a:latin typeface="The Hand"/>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The Hand"/>
              </a:rPr>
              <a:t>Fourth Outline Level</a:t>
            </a:r>
            <a:endParaRPr b="0" lang="en-US" sz="2000" spc="-1" strike="noStrike">
              <a:solidFill>
                <a:srgbClr val="000000"/>
              </a:solidFill>
              <a:latin typeface="The Hand"/>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he Hand"/>
              </a:rPr>
              <a:t>Fifth Outline Level</a:t>
            </a:r>
            <a:endParaRPr b="0" lang="en-US" sz="2000" spc="-1" strike="noStrike">
              <a:solidFill>
                <a:srgbClr val="000000"/>
              </a:solidFill>
              <a:latin typeface="The Hand"/>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he Hand"/>
              </a:rPr>
              <a:t>Sixth Outline Level</a:t>
            </a:r>
            <a:endParaRPr b="0" lang="en-US" sz="2000" spc="-1" strike="noStrike">
              <a:solidFill>
                <a:srgbClr val="000000"/>
              </a:solidFill>
              <a:latin typeface="The Hand"/>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he Hand"/>
              </a:rPr>
              <a:t>Seventh Outline </a:t>
            </a:r>
            <a:r>
              <a:rPr b="0" lang="en-US" sz="2000" spc="-1" strike="noStrike">
                <a:solidFill>
                  <a:srgbClr val="000000"/>
                </a:solidFill>
                <a:latin typeface="The Hand"/>
              </a:rPr>
              <a:t>Level</a:t>
            </a:r>
            <a:endParaRPr b="0" lang="en-US" sz="2000" spc="-1" strike="noStrike">
              <a:solidFill>
                <a:srgbClr val="000000"/>
              </a:solidFill>
              <a:latin typeface="The Han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5240" cy="1325160"/>
          </a:xfrm>
          <a:prstGeom prst="rect">
            <a:avLst/>
          </a:prstGeom>
        </p:spPr>
        <p:txBody>
          <a:bodyPr anchor="ctr">
            <a:noAutofit/>
          </a:bodyPr>
          <a:p>
            <a:pPr>
              <a:lnSpc>
                <a:spcPct val="100000"/>
              </a:lnSpc>
            </a:pPr>
            <a:r>
              <a:rPr b="0" lang="en-US" sz="4800" spc="-1" strike="noStrike">
                <a:solidFill>
                  <a:srgbClr val="000000"/>
                </a:solidFill>
                <a:latin typeface="Modern Love"/>
              </a:rPr>
              <a:t>Click to edit Master title style</a:t>
            </a:r>
            <a:endParaRPr b="0" lang="en-US" sz="4800" spc="-1" strike="noStrike">
              <a:solidFill>
                <a:srgbClr val="000000"/>
              </a:solidFill>
              <a:latin typeface="The Hand"/>
            </a:endParaRPr>
          </a:p>
        </p:txBody>
      </p:sp>
      <p:sp>
        <p:nvSpPr>
          <p:cNvPr id="43" name="PlaceHolder 2"/>
          <p:cNvSpPr>
            <a:spLocks noGrp="1"/>
          </p:cNvSpPr>
          <p:nvPr>
            <p:ph type="body"/>
          </p:nvPr>
        </p:nvSpPr>
        <p:spPr>
          <a:xfrm>
            <a:off x="838080" y="1929240"/>
            <a:ext cx="10515240" cy="4251600"/>
          </a:xfrm>
          <a:prstGeom prst="rect">
            <a:avLst/>
          </a:prstGeom>
        </p:spPr>
        <p:txBody>
          <a:bodyPr>
            <a:normAutofit/>
          </a:bodyPr>
          <a:p>
            <a:pPr marL="228600" indent="-228240">
              <a:lnSpc>
                <a:spcPct val="110000"/>
              </a:lnSpc>
              <a:spcBef>
                <a:spcPts val="1001"/>
              </a:spcBef>
              <a:buClr>
                <a:srgbClr val="000000"/>
              </a:buClr>
              <a:buFont typeface="Arial"/>
              <a:buChar char="•"/>
            </a:pPr>
            <a:r>
              <a:rPr b="0" lang="en-US" sz="2800" spc="-1" strike="noStrike">
                <a:solidFill>
                  <a:srgbClr val="000000"/>
                </a:solidFill>
                <a:latin typeface="The Hand"/>
              </a:rPr>
              <a:t>Click to edit Master text styles</a:t>
            </a:r>
            <a:endParaRPr b="0" lang="en-US" sz="2800" spc="-1" strike="noStrike">
              <a:solidFill>
                <a:srgbClr val="000000"/>
              </a:solidFill>
              <a:latin typeface="The Hand"/>
            </a:endParaRPr>
          </a:p>
          <a:p>
            <a:pPr lvl="1" marL="685800" indent="-228240">
              <a:lnSpc>
                <a:spcPct val="110000"/>
              </a:lnSpc>
              <a:spcBef>
                <a:spcPts val="499"/>
              </a:spcBef>
              <a:buClr>
                <a:srgbClr val="000000"/>
              </a:buClr>
              <a:buFont typeface="Arial"/>
              <a:buChar char="•"/>
            </a:pPr>
            <a:r>
              <a:rPr b="0" lang="en-US" sz="2400" spc="-1" strike="noStrike">
                <a:solidFill>
                  <a:srgbClr val="000000"/>
                </a:solidFill>
                <a:latin typeface="The Hand"/>
              </a:rPr>
              <a:t>Second level</a:t>
            </a:r>
            <a:endParaRPr b="0" lang="en-US" sz="2400" spc="-1" strike="noStrike">
              <a:solidFill>
                <a:srgbClr val="000000"/>
              </a:solidFill>
              <a:latin typeface="The Hand"/>
            </a:endParaRPr>
          </a:p>
          <a:p>
            <a:pPr lvl="2" marL="1143000" indent="-228240">
              <a:lnSpc>
                <a:spcPct val="110000"/>
              </a:lnSpc>
              <a:spcBef>
                <a:spcPts val="499"/>
              </a:spcBef>
              <a:buClr>
                <a:srgbClr val="000000"/>
              </a:buClr>
              <a:buFont typeface="Arial"/>
              <a:buChar char="•"/>
            </a:pPr>
            <a:r>
              <a:rPr b="0" lang="en-US" sz="2000" spc="-1" strike="noStrike">
                <a:solidFill>
                  <a:srgbClr val="000000"/>
                </a:solidFill>
                <a:latin typeface="The Hand"/>
              </a:rPr>
              <a:t>Third level</a:t>
            </a:r>
            <a:endParaRPr b="0" lang="en-US" sz="2000" spc="-1" strike="noStrike">
              <a:solidFill>
                <a:srgbClr val="000000"/>
              </a:solidFill>
              <a:latin typeface="The Hand"/>
            </a:endParaRPr>
          </a:p>
          <a:p>
            <a:pPr lvl="3" marL="1600200" indent="-228240">
              <a:lnSpc>
                <a:spcPct val="110000"/>
              </a:lnSpc>
              <a:spcBef>
                <a:spcPts val="499"/>
              </a:spcBef>
              <a:buClr>
                <a:srgbClr val="000000"/>
              </a:buClr>
              <a:buFont typeface="Arial"/>
              <a:buChar char="•"/>
            </a:pPr>
            <a:r>
              <a:rPr b="0" lang="en-US" sz="1800" spc="-1" strike="noStrike">
                <a:solidFill>
                  <a:srgbClr val="000000"/>
                </a:solidFill>
                <a:latin typeface="The Hand"/>
              </a:rPr>
              <a:t>Fourth level</a:t>
            </a:r>
            <a:endParaRPr b="0" lang="en-US" sz="1800" spc="-1" strike="noStrike">
              <a:solidFill>
                <a:srgbClr val="000000"/>
              </a:solidFill>
              <a:latin typeface="The Hand"/>
            </a:endParaRPr>
          </a:p>
          <a:p>
            <a:pPr lvl="4" marL="2057400" indent="-228240">
              <a:lnSpc>
                <a:spcPct val="110000"/>
              </a:lnSpc>
              <a:spcBef>
                <a:spcPts val="499"/>
              </a:spcBef>
              <a:buClr>
                <a:srgbClr val="000000"/>
              </a:buClr>
              <a:buFont typeface="Arial"/>
              <a:buChar char="•"/>
            </a:pPr>
            <a:r>
              <a:rPr b="0" lang="en-US" sz="1800" spc="-1" strike="noStrike">
                <a:solidFill>
                  <a:srgbClr val="000000"/>
                </a:solidFill>
                <a:latin typeface="The Hand"/>
              </a:rPr>
              <a:t>Fifth level</a:t>
            </a:r>
            <a:endParaRPr b="0" lang="en-US" sz="1800" spc="-1" strike="noStrike">
              <a:solidFill>
                <a:srgbClr val="000000"/>
              </a:solidFill>
              <a:latin typeface="The Hand"/>
            </a:endParaRPr>
          </a:p>
        </p:txBody>
      </p:sp>
      <p:sp>
        <p:nvSpPr>
          <p:cNvPr id="44"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C68E37CB-5A56-4A2E-BF9F-6A02951D2DB5}" type="datetime">
              <a:rPr b="0" lang="en-US" sz="1600" spc="-1" strike="noStrike">
                <a:solidFill>
                  <a:srgbClr val="8b8b8b"/>
                </a:solidFill>
                <a:latin typeface="The Hand"/>
              </a:rPr>
              <a:t>5/13/22</a:t>
            </a:fld>
            <a:endParaRPr b="0" lang="en-IN" sz="1600" spc="-1" strike="noStrike">
              <a:latin typeface="Times New Roman"/>
            </a:endParaRPr>
          </a:p>
        </p:txBody>
      </p:sp>
      <p:sp>
        <p:nvSpPr>
          <p:cNvPr id="45" name="PlaceHolder 4"/>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46"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DDC7D620-92DD-4E6C-9B9F-9DB812CB3F2A}" type="slidenum">
              <a:rPr b="0" lang="en-US" sz="1600" spc="-1" strike="noStrike">
                <a:solidFill>
                  <a:srgbClr val="8b8b8b"/>
                </a:solidFill>
                <a:latin typeface="The Hand"/>
              </a:rPr>
              <a:t>&lt;number&gt;</a:t>
            </a:fld>
            <a:endParaRPr b="0" lang="en-IN" sz="1600" spc="-1" strike="noStrike">
              <a:latin typeface="Times New Roman"/>
            </a:endParaRPr>
          </a:p>
        </p:txBody>
      </p:sp>
      <p:sp>
        <p:nvSpPr>
          <p:cNvPr id="47" name="CustomShape 6"/>
          <p:cNvSpPr/>
          <p:nvPr/>
        </p:nvSpPr>
        <p:spPr>
          <a:xfrm>
            <a:off x="838080" y="1710000"/>
            <a:ext cx="10515240" cy="27000"/>
          </a:xfrm>
          <a:custGeom>
            <a:avLst/>
            <a:gdLst/>
            <a:ahLst/>
            <a:rect l="l" t="t" r="r" b="b"/>
            <a:pathLst>
              <a:path w="10515600" h="27432">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cap="rnd" w="38160">
            <a:solidFill>
              <a:schemeClr val="tx1"/>
            </a:solidFill>
            <a:round/>
          </a:ln>
        </p:spPr>
        <p:style>
          <a:lnRef idx="2">
            <a:schemeClr val="accent1">
              <a:shade val="50000"/>
            </a:schemeClr>
          </a:lnRef>
          <a:fillRef idx="1">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PlaceHolder 1"/>
          <p:cNvSpPr>
            <a:spLocks noGrp="1"/>
          </p:cNvSpPr>
          <p:nvPr>
            <p:ph type="dt"/>
          </p:nvPr>
        </p:nvSpPr>
        <p:spPr>
          <a:xfrm>
            <a:off x="838080" y="6356520"/>
            <a:ext cx="2742840" cy="364680"/>
          </a:xfrm>
          <a:prstGeom prst="rect">
            <a:avLst/>
          </a:prstGeom>
        </p:spPr>
        <p:txBody>
          <a:bodyPr anchor="ctr">
            <a:noAutofit/>
          </a:bodyPr>
          <a:p>
            <a:pPr>
              <a:lnSpc>
                <a:spcPct val="100000"/>
              </a:lnSpc>
            </a:pPr>
            <a:fld id="{DEC8A8A2-4D1A-4E48-BDF3-D06665B7FB6E}" type="datetime">
              <a:rPr b="0" lang="en-US" sz="1600" spc="-1" strike="noStrike">
                <a:solidFill>
                  <a:srgbClr val="8b8b8b"/>
                </a:solidFill>
                <a:latin typeface="The Hand"/>
              </a:rPr>
              <a:t>5/13/22</a:t>
            </a:fld>
            <a:endParaRPr b="0" lang="en-IN" sz="1600" spc="-1" strike="noStrike">
              <a:latin typeface="Times New Roman"/>
            </a:endParaRPr>
          </a:p>
        </p:txBody>
      </p:sp>
      <p:sp>
        <p:nvSpPr>
          <p:cNvPr id="85" name="PlaceHolder 2"/>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86" name="PlaceHolder 3"/>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6B188CBB-19A6-4E83-99FD-9B7901539F2B}" type="slidenum">
              <a:rPr b="0" lang="en-US" sz="1600" spc="-1" strike="noStrike">
                <a:solidFill>
                  <a:srgbClr val="8b8b8b"/>
                </a:solidFill>
                <a:latin typeface="The Hand"/>
              </a:rPr>
              <a:t>&lt;number&gt;</a:t>
            </a:fld>
            <a:endParaRPr b="0" lang="en-IN" sz="1600" spc="-1" strike="noStrike">
              <a:latin typeface="Times New Roman"/>
            </a:endParaRPr>
          </a:p>
        </p:txBody>
      </p:sp>
      <p:sp>
        <p:nvSpPr>
          <p:cNvPr id="87"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The Hand"/>
              </a:rPr>
              <a:t>Click to edit the title text format</a:t>
            </a:r>
            <a:endParaRPr b="0" lang="en-US" sz="1800" spc="-1" strike="noStrike">
              <a:solidFill>
                <a:srgbClr val="000000"/>
              </a:solidFill>
              <a:latin typeface="The Hand"/>
            </a:endParaRPr>
          </a:p>
        </p:txBody>
      </p:sp>
      <p:sp>
        <p:nvSpPr>
          <p:cNvPr id="8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The Hand"/>
              </a:rPr>
              <a:t>Click to edit the outline text format</a:t>
            </a:r>
            <a:endParaRPr b="0" lang="en-US" sz="3200" spc="-1" strike="noStrike">
              <a:solidFill>
                <a:srgbClr val="000000"/>
              </a:solidFill>
              <a:latin typeface="The Hand"/>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The Hand"/>
              </a:rPr>
              <a:t>Second Outline Level</a:t>
            </a:r>
            <a:endParaRPr b="0" lang="en-US" sz="2400" spc="-1" strike="noStrike">
              <a:solidFill>
                <a:srgbClr val="000000"/>
              </a:solidFill>
              <a:latin typeface="The Hand"/>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The Hand"/>
              </a:rPr>
              <a:t>Third Outline Level</a:t>
            </a:r>
            <a:endParaRPr b="0" lang="en-US" sz="2000" spc="-1" strike="noStrike">
              <a:solidFill>
                <a:srgbClr val="000000"/>
              </a:solidFill>
              <a:latin typeface="The Hand"/>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The Hand"/>
              </a:rPr>
              <a:t>Fourth Outline Level</a:t>
            </a:r>
            <a:endParaRPr b="0" lang="en-US" sz="2000" spc="-1" strike="noStrike">
              <a:solidFill>
                <a:srgbClr val="000000"/>
              </a:solidFill>
              <a:latin typeface="The Hand"/>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he Hand"/>
              </a:rPr>
              <a:t>Fifth Outline Level</a:t>
            </a:r>
            <a:endParaRPr b="0" lang="en-US" sz="2000" spc="-1" strike="noStrike">
              <a:solidFill>
                <a:srgbClr val="000000"/>
              </a:solidFill>
              <a:latin typeface="The Hand"/>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he Hand"/>
              </a:rPr>
              <a:t>Sixth Outline Level</a:t>
            </a:r>
            <a:endParaRPr b="0" lang="en-US" sz="2000" spc="-1" strike="noStrike">
              <a:solidFill>
                <a:srgbClr val="000000"/>
              </a:solidFill>
              <a:latin typeface="The Hand"/>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he Hand"/>
              </a:rPr>
              <a:t>Seventh Outline Level</a:t>
            </a:r>
            <a:endParaRPr b="0" lang="en-US" sz="2000" spc="-1" strike="noStrike">
              <a:solidFill>
                <a:srgbClr val="000000"/>
              </a:solidFill>
              <a:latin typeface="The Hand"/>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5" name="PlaceHolder 1"/>
          <p:cNvSpPr>
            <a:spLocks noGrp="1"/>
          </p:cNvSpPr>
          <p:nvPr>
            <p:ph type="title"/>
          </p:nvPr>
        </p:nvSpPr>
        <p:spPr>
          <a:xfrm>
            <a:off x="2203560" y="1728360"/>
            <a:ext cx="7781040" cy="3391920"/>
          </a:xfrm>
          <a:prstGeom prst="rect">
            <a:avLst/>
          </a:prstGeom>
        </p:spPr>
        <p:txBody>
          <a:bodyPr anchor="ctr">
            <a:normAutofit fontScale="91000"/>
          </a:bodyPr>
          <a:p>
            <a:pPr algn="ctr">
              <a:lnSpc>
                <a:spcPct val="100000"/>
              </a:lnSpc>
            </a:pPr>
            <a:r>
              <a:rPr b="0" lang="en-US" sz="7800" spc="-1" strike="noStrike">
                <a:solidFill>
                  <a:srgbClr val="000000"/>
                </a:solidFill>
                <a:latin typeface="Modern Love"/>
              </a:rPr>
              <a:t>Click to edit Master title style</a:t>
            </a:r>
            <a:endParaRPr b="0" lang="en-US" sz="7800" spc="-1" strike="noStrike">
              <a:solidFill>
                <a:srgbClr val="000000"/>
              </a:solidFill>
              <a:latin typeface="The Hand"/>
            </a:endParaRPr>
          </a:p>
        </p:txBody>
      </p:sp>
      <p:sp>
        <p:nvSpPr>
          <p:cNvPr id="126"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97B319D4-ABE7-4020-9820-C193A29AE721}" type="datetime">
              <a:rPr b="0" lang="en-US" sz="1600" spc="-1" strike="noStrike">
                <a:solidFill>
                  <a:srgbClr val="8b8b8b"/>
                </a:solidFill>
                <a:latin typeface="The Hand"/>
              </a:rPr>
              <a:t>5/13/22</a:t>
            </a:fld>
            <a:endParaRPr b="0" lang="en-IN" sz="1600" spc="-1" strike="noStrike">
              <a:latin typeface="Times New Roman"/>
            </a:endParaRPr>
          </a:p>
        </p:txBody>
      </p:sp>
      <p:sp>
        <p:nvSpPr>
          <p:cNvPr id="127" name="PlaceHolder 3"/>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128"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B113DF0B-7945-4581-8ABA-BDCA60C4F4E1}" type="slidenum">
              <a:rPr b="0" lang="en-US" sz="1600" spc="-1" strike="noStrike">
                <a:solidFill>
                  <a:srgbClr val="8b8b8b"/>
                </a:solidFill>
                <a:latin typeface="The Hand"/>
              </a:rPr>
              <a:t>&lt;number&gt;</a:t>
            </a:fld>
            <a:endParaRPr b="0" lang="en-IN" sz="1600" spc="-1" strike="noStrike">
              <a:latin typeface="Times New Roman"/>
            </a:endParaRPr>
          </a:p>
        </p:txBody>
      </p:sp>
      <p:sp>
        <p:nvSpPr>
          <p:cNvPr id="129" name="CustomShape 5"/>
          <p:cNvSpPr/>
          <p:nvPr/>
        </p:nvSpPr>
        <p:spPr>
          <a:xfrm>
            <a:off x="3974040" y="5126760"/>
            <a:ext cx="4243320" cy="27000"/>
          </a:xfrm>
          <a:custGeom>
            <a:avLst/>
            <a:gdLst/>
            <a:ahLst/>
            <a:rect l="l" t="t" r="r" b="b"/>
            <a:pathLst>
              <a:path w="4243589" h="27432">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cap="rnd" w="38160">
            <a:solidFill>
              <a:schemeClr val="tx1"/>
            </a:solidFill>
            <a:round/>
          </a:ln>
        </p:spPr>
        <p:style>
          <a:lnRef idx="2">
            <a:schemeClr val="accent1">
              <a:shade val="50000"/>
            </a:schemeClr>
          </a:lnRef>
          <a:fillRef idx="1">
            <a:schemeClr val="accent1"/>
          </a:fillRef>
          <a:effectRef idx="0">
            <a:schemeClr val="accent1"/>
          </a:effectRef>
          <a:fontRef idx="minor"/>
        </p:style>
      </p:sp>
      <p:sp>
        <p:nvSpPr>
          <p:cNvPr id="130"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The Hand"/>
              </a:rPr>
              <a:t>Click to edit the outline text format</a:t>
            </a:r>
            <a:endParaRPr b="0" lang="en-US" sz="3200" spc="-1" strike="noStrike">
              <a:solidFill>
                <a:srgbClr val="000000"/>
              </a:solidFill>
              <a:latin typeface="The Hand"/>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The Hand"/>
              </a:rPr>
              <a:t>Second Outline Level</a:t>
            </a:r>
            <a:endParaRPr b="0" lang="en-US" sz="2400" spc="-1" strike="noStrike">
              <a:solidFill>
                <a:srgbClr val="000000"/>
              </a:solidFill>
              <a:latin typeface="The Hand"/>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The Hand"/>
              </a:rPr>
              <a:t>Third Outline Level</a:t>
            </a:r>
            <a:endParaRPr b="0" lang="en-US" sz="2000" spc="-1" strike="noStrike">
              <a:solidFill>
                <a:srgbClr val="000000"/>
              </a:solidFill>
              <a:latin typeface="The Hand"/>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The Hand"/>
              </a:rPr>
              <a:t>Fourth Outline Level</a:t>
            </a:r>
            <a:endParaRPr b="0" lang="en-US" sz="2000" spc="-1" strike="noStrike">
              <a:solidFill>
                <a:srgbClr val="000000"/>
              </a:solidFill>
              <a:latin typeface="The Hand"/>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he Hand"/>
              </a:rPr>
              <a:t>Fifth Outline Level</a:t>
            </a:r>
            <a:endParaRPr b="0" lang="en-US" sz="2000" spc="-1" strike="noStrike">
              <a:solidFill>
                <a:srgbClr val="000000"/>
              </a:solidFill>
              <a:latin typeface="The Hand"/>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he Hand"/>
              </a:rPr>
              <a:t>Sixth Outline Level</a:t>
            </a:r>
            <a:endParaRPr b="0" lang="en-US" sz="2000" spc="-1" strike="noStrike">
              <a:solidFill>
                <a:srgbClr val="000000"/>
              </a:solidFill>
              <a:latin typeface="The Hand"/>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he Hand"/>
              </a:rPr>
              <a:t>Seventh Outline Level</a:t>
            </a:r>
            <a:endParaRPr b="0" lang="en-US" sz="2000" spc="-1" strike="noStrike">
              <a:solidFill>
                <a:srgbClr val="000000"/>
              </a:solidFill>
              <a:latin typeface="The Hand"/>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microsoft.com/office/2007/relationships/hdphoto" Target="../media/hdphoto2.wdp"/><Relationship Id="rId3"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microsoft.com/office/2007/relationships/hdphoto" Target="../media/hdphoto1.wdp"/><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7" name="CustomShape 1"/>
          <p:cNvSpPr/>
          <p:nvPr/>
        </p:nvSpPr>
        <p:spPr>
          <a:xfrm>
            <a:off x="838080" y="1710000"/>
            <a:ext cx="10515240" cy="27000"/>
          </a:xfrm>
          <a:custGeom>
            <a:avLst/>
            <a:gdLst/>
            <a:ahLst/>
            <a:rect l="l" t="t" r="r" b="b"/>
            <a:pathLst>
              <a:path w="10515600" h="27432">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cap="rnd" w="38160">
            <a:solidFill>
              <a:schemeClr val="tx1"/>
            </a:solidFill>
            <a:round/>
          </a:ln>
        </p:spPr>
        <p:style>
          <a:lnRef idx="2">
            <a:schemeClr val="accent1">
              <a:shade val="50000"/>
            </a:schemeClr>
          </a:lnRef>
          <a:fillRef idx="1">
            <a:schemeClr val="accent1"/>
          </a:fillRef>
          <a:effectRef idx="0">
            <a:schemeClr val="accent1"/>
          </a:effectRef>
          <a:fontRef idx="minor"/>
        </p:style>
      </p:sp>
      <p:sp>
        <p:nvSpPr>
          <p:cNvPr id="168" name="CustomShape 2"/>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69" name="Graphic 8" descr="Robot"/>
          <p:cNvPicPr/>
          <p:nvPr/>
        </p:nvPicPr>
        <p:blipFill>
          <a:blip r:embed="rId1"/>
          <a:stretch/>
        </p:blipFill>
        <p:spPr>
          <a:xfrm>
            <a:off x="765000" y="1744560"/>
            <a:ext cx="3368520" cy="3368520"/>
          </a:xfrm>
          <a:prstGeom prst="rect">
            <a:avLst/>
          </a:prstGeom>
          <a:ln>
            <a:noFill/>
          </a:ln>
        </p:spPr>
      </p:pic>
      <p:sp>
        <p:nvSpPr>
          <p:cNvPr id="170" name="CustomShape 3"/>
          <p:cNvSpPr/>
          <p:nvPr/>
        </p:nvSpPr>
        <p:spPr>
          <a:xfrm>
            <a:off x="4629960" y="0"/>
            <a:ext cx="7561800" cy="6857640"/>
          </a:xfrm>
          <a:custGeom>
            <a:avLst/>
            <a:gdLst/>
            <a:ah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82a0da"/>
          </a:solidFill>
          <a:ln w="6840">
            <a:noFill/>
          </a:ln>
        </p:spPr>
        <p:style>
          <a:lnRef idx="0"/>
          <a:fillRef idx="0"/>
          <a:effectRef idx="0"/>
          <a:fontRef idx="minor"/>
        </p:style>
      </p:sp>
      <p:sp>
        <p:nvSpPr>
          <p:cNvPr id="171" name="TextShape 4"/>
          <p:cNvSpPr txBox="1"/>
          <p:nvPr/>
        </p:nvSpPr>
        <p:spPr>
          <a:xfrm>
            <a:off x="5759280" y="637920"/>
            <a:ext cx="5337000" cy="1476360"/>
          </a:xfrm>
          <a:prstGeom prst="rect">
            <a:avLst/>
          </a:prstGeom>
          <a:noFill/>
          <a:ln>
            <a:noFill/>
          </a:ln>
        </p:spPr>
        <p:txBody>
          <a:bodyPr anchor="b">
            <a:normAutofit/>
          </a:bodyPr>
          <a:p>
            <a:pPr>
              <a:lnSpc>
                <a:spcPct val="90000"/>
              </a:lnSpc>
            </a:pPr>
            <a:r>
              <a:rPr b="1" i="1" lang="en-US" sz="2200" spc="-1" strike="noStrike" u="sng">
                <a:solidFill>
                  <a:srgbClr val="ffffff"/>
                </a:solidFill>
                <a:uFillTx/>
                <a:latin typeface="Modern Love"/>
              </a:rPr>
              <a:t>AUTOMATED AND SEMI-AUTOMATED ARCHITECTURE FOR GATHERING INTELLIGENCE USING DIFFERENT DATASETS</a:t>
            </a:r>
            <a:endParaRPr b="0" lang="en-US" sz="2200" spc="-1" strike="noStrike">
              <a:solidFill>
                <a:srgbClr val="000000"/>
              </a:solidFill>
              <a:latin typeface="The Hand"/>
            </a:endParaRPr>
          </a:p>
        </p:txBody>
      </p:sp>
      <p:sp>
        <p:nvSpPr>
          <p:cNvPr id="172" name="CustomShape 5"/>
          <p:cNvSpPr/>
          <p:nvPr/>
        </p:nvSpPr>
        <p:spPr>
          <a:xfrm>
            <a:off x="5916240" y="2368080"/>
            <a:ext cx="4114440" cy="18000"/>
          </a:xfrm>
          <a:custGeom>
            <a:avLst/>
            <a:gdLst/>
            <a:ahLst/>
            <a:rect l="l" t="t" r="r" b="b"/>
            <a:pathLst>
              <a:path w="4114800" h="18288">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ln cap="rnd" w="38160">
            <a:solidFill>
              <a:srgbClr val="82a0da"/>
            </a:solidFill>
            <a:round/>
          </a:ln>
        </p:spPr>
        <p:style>
          <a:lnRef idx="2">
            <a:schemeClr val="accent1">
              <a:shade val="50000"/>
            </a:schemeClr>
          </a:lnRef>
          <a:fillRef idx="1">
            <a:schemeClr val="accent1"/>
          </a:fillRef>
          <a:effectRef idx="0">
            <a:schemeClr val="accent1"/>
          </a:effectRef>
          <a:fontRef idx="minor"/>
        </p:style>
      </p:sp>
      <p:sp>
        <p:nvSpPr>
          <p:cNvPr id="173" name="TextShape 6"/>
          <p:cNvSpPr txBox="1"/>
          <p:nvPr/>
        </p:nvSpPr>
        <p:spPr>
          <a:xfrm>
            <a:off x="5759280" y="2664720"/>
            <a:ext cx="5460840" cy="3550320"/>
          </a:xfrm>
          <a:prstGeom prst="rect">
            <a:avLst/>
          </a:prstGeom>
          <a:noFill/>
          <a:ln>
            <a:noFill/>
          </a:ln>
        </p:spPr>
        <p:txBody>
          <a:bodyPr>
            <a:normAutofit fontScale="94000"/>
          </a:bodyPr>
          <a:p>
            <a:pPr indent="-228240">
              <a:lnSpc>
                <a:spcPct val="110000"/>
              </a:lnSpc>
              <a:spcBef>
                <a:spcPts val="1001"/>
              </a:spcBef>
              <a:buClr>
                <a:srgbClr val="ffffff"/>
              </a:buClr>
              <a:buFont typeface="Arial"/>
              <a:buChar char="•"/>
            </a:pPr>
            <a:r>
              <a:rPr b="0" lang="en-US" sz="2800" spc="-1" strike="noStrike">
                <a:solidFill>
                  <a:srgbClr val="ffffff"/>
                </a:solidFill>
                <a:latin typeface="Times New Roman"/>
              </a:rPr>
              <a:t>Group members:- </a:t>
            </a:r>
            <a:endParaRPr b="0" lang="en-IN" sz="2800" spc="-1" strike="noStrike">
              <a:latin typeface="Arial"/>
            </a:endParaRPr>
          </a:p>
          <a:p>
            <a:pPr indent="-228240">
              <a:lnSpc>
                <a:spcPct val="110000"/>
              </a:lnSpc>
              <a:spcAft>
                <a:spcPts val="799"/>
              </a:spcAft>
              <a:buClr>
                <a:srgbClr val="ffffff"/>
              </a:buClr>
              <a:buFont typeface="Arial"/>
              <a:buChar char="•"/>
            </a:pPr>
            <a:r>
              <a:rPr b="0" lang="en-US" sz="2800" spc="-1" strike="noStrike">
                <a:solidFill>
                  <a:srgbClr val="ffffff"/>
                </a:solidFill>
                <a:latin typeface="Times New Roman"/>
              </a:rPr>
              <a:t>AADEESH BALI (21101)</a:t>
            </a:r>
            <a:endParaRPr b="0" lang="en-IN" sz="2800" spc="-1" strike="noStrike">
              <a:latin typeface="Arial"/>
            </a:endParaRPr>
          </a:p>
          <a:p>
            <a:pPr indent="-228240">
              <a:lnSpc>
                <a:spcPct val="110000"/>
              </a:lnSpc>
              <a:spcAft>
                <a:spcPts val="799"/>
              </a:spcAft>
              <a:buClr>
                <a:srgbClr val="ffffff"/>
              </a:buClr>
              <a:buFont typeface="Arial"/>
              <a:buChar char="•"/>
            </a:pPr>
            <a:r>
              <a:rPr b="0" lang="en-US" sz="2800" spc="-1" strike="noStrike">
                <a:solidFill>
                  <a:srgbClr val="ffffff"/>
                </a:solidFill>
                <a:latin typeface="Times New Roman"/>
              </a:rPr>
              <a:t>ADITI MULAY (21103)</a:t>
            </a:r>
            <a:endParaRPr b="0" lang="en-IN" sz="2800" spc="-1" strike="noStrike">
              <a:latin typeface="Arial"/>
            </a:endParaRPr>
          </a:p>
          <a:p>
            <a:pPr indent="-228240">
              <a:lnSpc>
                <a:spcPct val="110000"/>
              </a:lnSpc>
              <a:spcAft>
                <a:spcPts val="799"/>
              </a:spcAft>
              <a:buClr>
                <a:srgbClr val="ffffff"/>
              </a:buClr>
              <a:buFont typeface="Arial"/>
              <a:buChar char="•"/>
            </a:pPr>
            <a:r>
              <a:rPr b="0" lang="en-US" sz="2800" spc="-1" strike="noStrike">
                <a:solidFill>
                  <a:srgbClr val="ffffff"/>
                </a:solidFill>
                <a:latin typeface="Times New Roman"/>
              </a:rPr>
              <a:t>ANIKET BHAGWAT (21109)</a:t>
            </a:r>
            <a:endParaRPr b="0" lang="en-IN" sz="2800" spc="-1" strike="noStrike">
              <a:latin typeface="Arial"/>
            </a:endParaRPr>
          </a:p>
          <a:p>
            <a:pPr indent="-228240">
              <a:lnSpc>
                <a:spcPct val="110000"/>
              </a:lnSpc>
              <a:spcAft>
                <a:spcPts val="799"/>
              </a:spcAft>
              <a:buClr>
                <a:srgbClr val="ffffff"/>
              </a:buClr>
              <a:buFont typeface="Arial"/>
              <a:buChar char="•"/>
            </a:pPr>
            <a:r>
              <a:rPr b="0" lang="en-US" sz="2800" spc="-1" strike="noStrike">
                <a:solidFill>
                  <a:srgbClr val="ffffff"/>
                </a:solidFill>
                <a:latin typeface="Times New Roman"/>
              </a:rPr>
              <a:t>SAMEER BRAMHECHA (21115)</a:t>
            </a:r>
            <a:endParaRPr b="0" lang="en-IN" sz="2800" spc="-1" strike="noStrike">
              <a:latin typeface="Arial"/>
            </a:endParaRPr>
          </a:p>
          <a:p>
            <a:pPr indent="-228240">
              <a:lnSpc>
                <a:spcPct val="110000"/>
              </a:lnSpc>
              <a:spcBef>
                <a:spcPts val="1001"/>
              </a:spcBef>
              <a:buClr>
                <a:srgbClr val="ffffff"/>
              </a:buClr>
              <a:buFont typeface="Arial"/>
              <a:buChar char="•"/>
            </a:pPr>
            <a:r>
              <a:rPr b="0" lang="en-US" sz="2800" spc="-1" strike="noStrike">
                <a:solidFill>
                  <a:srgbClr val="ffffff"/>
                </a:solidFill>
                <a:latin typeface="Times New Roman"/>
              </a:rPr>
              <a:t>DEVANSH CHOUDHURY (21122)</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1"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02" name="TextShape 2"/>
          <p:cNvSpPr txBox="1"/>
          <p:nvPr/>
        </p:nvSpPr>
        <p:spPr>
          <a:xfrm>
            <a:off x="631080" y="640080"/>
            <a:ext cx="4818600" cy="1481040"/>
          </a:xfrm>
          <a:prstGeom prst="rect">
            <a:avLst/>
          </a:prstGeom>
          <a:noFill/>
          <a:ln>
            <a:noFill/>
          </a:ln>
        </p:spPr>
        <p:txBody>
          <a:bodyPr anchor="b">
            <a:normAutofit/>
          </a:bodyPr>
          <a:p>
            <a:pPr>
              <a:lnSpc>
                <a:spcPct val="90000"/>
              </a:lnSpc>
            </a:pPr>
            <a:r>
              <a:rPr b="1" lang="en-US" sz="4300" spc="-1" strike="noStrike">
                <a:solidFill>
                  <a:srgbClr val="000000"/>
                </a:solidFill>
                <a:latin typeface="Times New Roman"/>
                <a:ea typeface="Calibri"/>
              </a:rPr>
              <a:t>SOFTWATE REQUIREMENTS</a:t>
            </a:r>
            <a:endParaRPr b="0" lang="en-US" sz="4300" spc="-1" strike="noStrike">
              <a:solidFill>
                <a:srgbClr val="000000"/>
              </a:solidFill>
              <a:latin typeface="The Hand"/>
            </a:endParaRPr>
          </a:p>
        </p:txBody>
      </p:sp>
      <p:sp>
        <p:nvSpPr>
          <p:cNvPr id="203" name="CustomShape 3"/>
          <p:cNvSpPr/>
          <p:nvPr/>
        </p:nvSpPr>
        <p:spPr>
          <a:xfrm>
            <a:off x="631080" y="2386440"/>
            <a:ext cx="4114440" cy="18000"/>
          </a:xfrm>
          <a:custGeom>
            <a:avLst/>
            <a:gdLst/>
            <a:ahLst/>
            <a:rect l="l" t="t" r="r" b="b"/>
            <a:pathLst>
              <a:path w="4114800" h="18288">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ln cap="rnd" w="38160">
            <a:solidFill>
              <a:srgbClr val="82a0da"/>
            </a:solidFill>
            <a:round/>
          </a:ln>
        </p:spPr>
        <p:style>
          <a:lnRef idx="2">
            <a:schemeClr val="accent1">
              <a:shade val="50000"/>
            </a:schemeClr>
          </a:lnRef>
          <a:fillRef idx="1">
            <a:schemeClr val="accent1"/>
          </a:fillRef>
          <a:effectRef idx="0">
            <a:schemeClr val="accent1"/>
          </a:effectRef>
          <a:fontRef idx="minor"/>
        </p:style>
      </p:sp>
      <p:sp>
        <p:nvSpPr>
          <p:cNvPr id="204" name="TextShape 4"/>
          <p:cNvSpPr txBox="1"/>
          <p:nvPr/>
        </p:nvSpPr>
        <p:spPr>
          <a:xfrm>
            <a:off x="631080" y="2660760"/>
            <a:ext cx="4978800" cy="3547440"/>
          </a:xfrm>
          <a:prstGeom prst="rect">
            <a:avLst/>
          </a:prstGeom>
          <a:noFill/>
          <a:ln>
            <a:noFill/>
          </a:ln>
        </p:spPr>
        <p:txBody>
          <a:bodyPr>
            <a:normAutofit/>
          </a:bodyPr>
          <a:p>
            <a:pPr marL="228600" indent="-228240">
              <a:lnSpc>
                <a:spcPct val="100000"/>
              </a:lnSpc>
              <a:buClr>
                <a:srgbClr val="000000"/>
              </a:buClr>
              <a:buFont typeface="Arial"/>
              <a:buChar char="•"/>
            </a:pPr>
            <a:r>
              <a:rPr b="1" lang="en-US" sz="1500" spc="-1" strike="noStrike">
                <a:solidFill>
                  <a:srgbClr val="000000"/>
                </a:solidFill>
                <a:latin typeface="Times New Roman"/>
                <a:ea typeface="Calibri"/>
              </a:rPr>
              <a:t>Python 3.9</a:t>
            </a:r>
            <a:r>
              <a:rPr b="0" lang="en-US" sz="1500" spc="-1" strike="noStrike">
                <a:solidFill>
                  <a:srgbClr val="000000"/>
                </a:solidFill>
                <a:latin typeface="Times New Roman"/>
                <a:ea typeface="Calibri"/>
              </a:rPr>
              <a:t> – Programming Language.</a:t>
            </a:r>
            <a:endParaRPr b="0" lang="en-US" sz="1500" spc="-1" strike="noStrike">
              <a:solidFill>
                <a:srgbClr val="000000"/>
              </a:solidFill>
              <a:latin typeface="The Hand"/>
            </a:endParaRPr>
          </a:p>
          <a:p>
            <a:pPr marL="228600" indent="-228240">
              <a:lnSpc>
                <a:spcPct val="100000"/>
              </a:lnSpc>
              <a:buClr>
                <a:srgbClr val="000000"/>
              </a:buClr>
              <a:buFont typeface="Arial"/>
              <a:buChar char="•"/>
            </a:pPr>
            <a:r>
              <a:rPr b="1" lang="en-US" sz="1500" spc="-1" strike="noStrike">
                <a:solidFill>
                  <a:srgbClr val="000000"/>
                </a:solidFill>
                <a:latin typeface="Times New Roman"/>
                <a:ea typeface="Calibri"/>
              </a:rPr>
              <a:t>Anaconda</a:t>
            </a:r>
            <a:r>
              <a:rPr b="0" lang="en-US" sz="1500" spc="-1" strike="noStrike">
                <a:solidFill>
                  <a:srgbClr val="000000"/>
                </a:solidFill>
                <a:latin typeface="Times New Roman"/>
                <a:ea typeface="Calibri"/>
              </a:rPr>
              <a:t> – A distribution of python programming language for scientific computing.</a:t>
            </a:r>
            <a:endParaRPr b="0" lang="en-US" sz="1500" spc="-1" strike="noStrike">
              <a:solidFill>
                <a:srgbClr val="000000"/>
              </a:solidFill>
              <a:latin typeface="The Hand"/>
            </a:endParaRPr>
          </a:p>
          <a:p>
            <a:pPr marL="228600" indent="-228240">
              <a:lnSpc>
                <a:spcPct val="100000"/>
              </a:lnSpc>
              <a:buClr>
                <a:srgbClr val="000000"/>
              </a:buClr>
              <a:buFont typeface="Arial"/>
              <a:buChar char="•"/>
            </a:pPr>
            <a:r>
              <a:rPr b="1" lang="en-US" sz="1500" spc="-1" strike="noStrike">
                <a:solidFill>
                  <a:srgbClr val="000000"/>
                </a:solidFill>
                <a:latin typeface="Times New Roman"/>
                <a:ea typeface="Calibri"/>
              </a:rPr>
              <a:t>PyCharm</a:t>
            </a:r>
            <a:r>
              <a:rPr b="0" lang="en-US" sz="1500" spc="-1" strike="noStrike">
                <a:solidFill>
                  <a:srgbClr val="000000"/>
                </a:solidFill>
                <a:latin typeface="Times New Roman"/>
                <a:ea typeface="Calibri"/>
              </a:rPr>
              <a:t> – Integrated Development Environment (IDE).</a:t>
            </a:r>
            <a:endParaRPr b="0" lang="en-US" sz="1500" spc="-1" strike="noStrike">
              <a:solidFill>
                <a:srgbClr val="000000"/>
              </a:solidFill>
              <a:latin typeface="The Hand"/>
            </a:endParaRPr>
          </a:p>
          <a:p>
            <a:pPr marL="228600" indent="-228240">
              <a:lnSpc>
                <a:spcPct val="100000"/>
              </a:lnSpc>
              <a:buClr>
                <a:srgbClr val="000000"/>
              </a:buClr>
              <a:buFont typeface="Arial"/>
              <a:buChar char="•"/>
            </a:pPr>
            <a:r>
              <a:rPr b="1" lang="en-US" sz="1500" spc="-1" strike="noStrike">
                <a:solidFill>
                  <a:srgbClr val="000000"/>
                </a:solidFill>
                <a:latin typeface="Times New Roman"/>
                <a:ea typeface="Calibri"/>
              </a:rPr>
              <a:t>Jupyter Notebook</a:t>
            </a:r>
            <a:r>
              <a:rPr b="0" lang="en-US" sz="1500" spc="-1" strike="noStrike">
                <a:solidFill>
                  <a:srgbClr val="000000"/>
                </a:solidFill>
                <a:latin typeface="Times New Roman"/>
                <a:ea typeface="Calibri"/>
              </a:rPr>
              <a:t> – A software that allows to creation and sharing of documents that integrate live code.</a:t>
            </a:r>
            <a:endParaRPr b="0" lang="en-US" sz="1500" spc="-1" strike="noStrike">
              <a:solidFill>
                <a:srgbClr val="000000"/>
              </a:solidFill>
              <a:latin typeface="The Hand"/>
            </a:endParaRPr>
          </a:p>
          <a:p>
            <a:pPr marL="228600" indent="-228240">
              <a:lnSpc>
                <a:spcPct val="100000"/>
              </a:lnSpc>
              <a:buClr>
                <a:srgbClr val="000000"/>
              </a:buClr>
              <a:buFont typeface="Arial"/>
              <a:buChar char="•"/>
            </a:pPr>
            <a:r>
              <a:rPr b="1" lang="en-US" sz="1500" spc="-1" strike="noStrike">
                <a:solidFill>
                  <a:srgbClr val="000000"/>
                </a:solidFill>
                <a:latin typeface="Times New Roman"/>
                <a:ea typeface="Calibri"/>
              </a:rPr>
              <a:t>Google Collaboratory </a:t>
            </a:r>
            <a:r>
              <a:rPr b="0" lang="en-US" sz="1500" spc="-1" strike="noStrike">
                <a:solidFill>
                  <a:srgbClr val="000000"/>
                </a:solidFill>
                <a:latin typeface="Times New Roman"/>
                <a:ea typeface="Calibri"/>
              </a:rPr>
              <a:t>– Google Collaboratory is a free Jupyter notebook environment that runs entirely in the cloud. Most importantly, it does not require a setup and the notebooks that you create can be simultaneously edited by your team members - just the way you edit documents in Google Docs.</a:t>
            </a:r>
            <a:endParaRPr b="0" lang="en-US" sz="1500" spc="-1" strike="noStrike">
              <a:solidFill>
                <a:srgbClr val="000000"/>
              </a:solidFill>
              <a:latin typeface="The Hand"/>
            </a:endParaRPr>
          </a:p>
          <a:p>
            <a:pPr marL="228600" indent="-228240">
              <a:lnSpc>
                <a:spcPct val="100000"/>
              </a:lnSpc>
              <a:buClr>
                <a:srgbClr val="000000"/>
              </a:buClr>
              <a:buFont typeface="Arial"/>
              <a:buChar char="•"/>
            </a:pPr>
            <a:r>
              <a:rPr b="1" lang="en-US" sz="1500" spc="-1" strike="noStrike">
                <a:solidFill>
                  <a:srgbClr val="000000"/>
                </a:solidFill>
                <a:latin typeface="Times New Roman"/>
                <a:ea typeface="Calibri"/>
              </a:rPr>
              <a:t>Visual Studio Code</a:t>
            </a:r>
            <a:r>
              <a:rPr b="0" lang="en-US" sz="1500" spc="-1" strike="noStrike">
                <a:solidFill>
                  <a:srgbClr val="000000"/>
                </a:solidFill>
                <a:latin typeface="Times New Roman"/>
                <a:ea typeface="Calibri"/>
              </a:rPr>
              <a:t> - A code editor to be used for Web Development using HTML and CSS.</a:t>
            </a:r>
            <a:endParaRPr b="0" lang="en-US" sz="1500" spc="-1" strike="noStrike">
              <a:solidFill>
                <a:srgbClr val="000000"/>
              </a:solidFill>
              <a:latin typeface="The Hand"/>
            </a:endParaRPr>
          </a:p>
          <a:p>
            <a:pPr>
              <a:lnSpc>
                <a:spcPct val="100000"/>
              </a:lnSpc>
              <a:spcBef>
                <a:spcPts val="1001"/>
              </a:spcBef>
            </a:pPr>
            <a:endParaRPr b="0" lang="en-US" sz="1500" spc="-1" strike="noStrike">
              <a:solidFill>
                <a:srgbClr val="000000"/>
              </a:solidFill>
              <a:latin typeface="The Hand"/>
            </a:endParaRPr>
          </a:p>
        </p:txBody>
      </p:sp>
      <p:pic>
        <p:nvPicPr>
          <p:cNvPr id="205" name="Graphic 6" descr="Programmer"/>
          <p:cNvPicPr/>
          <p:nvPr/>
        </p:nvPicPr>
        <p:blipFill>
          <a:blip r:embed="rId1"/>
          <a:stretch/>
        </p:blipFill>
        <p:spPr>
          <a:xfrm>
            <a:off x="6099120" y="699480"/>
            <a:ext cx="5458680" cy="54586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6"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207" name="Graphic 6" descr="Fabric Report Library"/>
          <p:cNvPicPr/>
          <p:nvPr/>
        </p:nvPicPr>
        <p:blipFill>
          <a:blip r:embed="rId1"/>
          <a:stretch/>
        </p:blipFill>
        <p:spPr>
          <a:xfrm>
            <a:off x="765000" y="1744560"/>
            <a:ext cx="3368520" cy="3368520"/>
          </a:xfrm>
          <a:prstGeom prst="rect">
            <a:avLst/>
          </a:prstGeom>
          <a:ln>
            <a:noFill/>
          </a:ln>
        </p:spPr>
      </p:pic>
      <p:sp>
        <p:nvSpPr>
          <p:cNvPr id="208" name="CustomShape 2"/>
          <p:cNvSpPr/>
          <p:nvPr/>
        </p:nvSpPr>
        <p:spPr>
          <a:xfrm>
            <a:off x="4629960" y="0"/>
            <a:ext cx="7561800" cy="6857640"/>
          </a:xfrm>
          <a:custGeom>
            <a:avLst/>
            <a:gdLst/>
            <a:ah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82a0da"/>
          </a:solidFill>
          <a:ln w="6840">
            <a:noFill/>
          </a:ln>
        </p:spPr>
        <p:style>
          <a:lnRef idx="0"/>
          <a:fillRef idx="0"/>
          <a:effectRef idx="0"/>
          <a:fontRef idx="minor"/>
        </p:style>
      </p:sp>
      <p:sp>
        <p:nvSpPr>
          <p:cNvPr id="209" name="TextShape 3"/>
          <p:cNvSpPr txBox="1"/>
          <p:nvPr/>
        </p:nvSpPr>
        <p:spPr>
          <a:xfrm>
            <a:off x="5759280" y="637920"/>
            <a:ext cx="5337000" cy="1476360"/>
          </a:xfrm>
          <a:prstGeom prst="rect">
            <a:avLst/>
          </a:prstGeom>
          <a:noFill/>
          <a:ln>
            <a:noFill/>
          </a:ln>
        </p:spPr>
        <p:txBody>
          <a:bodyPr anchor="b">
            <a:normAutofit/>
          </a:bodyPr>
          <a:p>
            <a:pPr>
              <a:lnSpc>
                <a:spcPct val="90000"/>
              </a:lnSpc>
            </a:pPr>
            <a:r>
              <a:rPr b="0" lang="en-US" sz="4300" spc="-1" strike="noStrike">
                <a:solidFill>
                  <a:srgbClr val="ffffff"/>
                </a:solidFill>
                <a:latin typeface="Times New Roman"/>
              </a:rPr>
              <a:t>IMPLEMENTATION DETAILS</a:t>
            </a:r>
            <a:endParaRPr b="0" lang="en-US" sz="4300" spc="-1" strike="noStrike">
              <a:solidFill>
                <a:srgbClr val="000000"/>
              </a:solidFill>
              <a:latin typeface="The Hand"/>
            </a:endParaRPr>
          </a:p>
        </p:txBody>
      </p:sp>
      <p:sp>
        <p:nvSpPr>
          <p:cNvPr id="210" name="CustomShape 4"/>
          <p:cNvSpPr/>
          <p:nvPr/>
        </p:nvSpPr>
        <p:spPr>
          <a:xfrm>
            <a:off x="5916240" y="2368080"/>
            <a:ext cx="4114440" cy="18000"/>
          </a:xfrm>
          <a:custGeom>
            <a:avLst/>
            <a:gdLst/>
            <a:ahLst/>
            <a:rect l="l" t="t" r="r" b="b"/>
            <a:pathLst>
              <a:path w="4114800" h="18288">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ln cap="rnd" w="38160">
            <a:solidFill>
              <a:srgbClr val="82a0da"/>
            </a:solidFill>
            <a:round/>
          </a:ln>
        </p:spPr>
        <p:style>
          <a:lnRef idx="2">
            <a:schemeClr val="accent1">
              <a:shade val="50000"/>
            </a:schemeClr>
          </a:lnRef>
          <a:fillRef idx="1">
            <a:schemeClr val="accent1"/>
          </a:fillRef>
          <a:effectRef idx="0">
            <a:schemeClr val="accent1"/>
          </a:effectRef>
          <a:fontRef idx="minor"/>
        </p:style>
      </p:sp>
      <p:sp>
        <p:nvSpPr>
          <p:cNvPr id="211" name="TextShape 5"/>
          <p:cNvSpPr txBox="1"/>
          <p:nvPr/>
        </p:nvSpPr>
        <p:spPr>
          <a:xfrm>
            <a:off x="5759280" y="2664720"/>
            <a:ext cx="5460840" cy="3550320"/>
          </a:xfrm>
          <a:prstGeom prst="rect">
            <a:avLst/>
          </a:prstGeom>
          <a:noFill/>
          <a:ln>
            <a:noFill/>
          </a:ln>
        </p:spPr>
        <p:txBody>
          <a:bodyPr>
            <a:normAutofit/>
          </a:bodyPr>
          <a:p>
            <a:pPr>
              <a:lnSpc>
                <a:spcPct val="110000"/>
              </a:lnSpc>
              <a:spcBef>
                <a:spcPts val="1001"/>
              </a:spcBef>
              <a:tabLst>
                <a:tab algn="l" pos="0"/>
              </a:tabLst>
            </a:pPr>
            <a:r>
              <a:rPr b="0" lang="en-US" sz="2000" spc="-1" strike="noStrike">
                <a:solidFill>
                  <a:srgbClr val="ffffff"/>
                </a:solidFill>
                <a:latin typeface="Times New Roman"/>
              </a:rPr>
              <a:t>THE PYHTON LIBRARIES USED IN OUR PROJECT ARE: -</a:t>
            </a:r>
            <a:endParaRPr b="0" lang="en-US" sz="2000" spc="-1" strike="noStrike">
              <a:solidFill>
                <a:srgbClr val="000000"/>
              </a:solidFill>
              <a:latin typeface="The Hand"/>
            </a:endParaRPr>
          </a:p>
          <a:p>
            <a:pPr indent="-228240">
              <a:lnSpc>
                <a:spcPct val="110000"/>
              </a:lnSpc>
              <a:spcAft>
                <a:spcPts val="799"/>
              </a:spcAft>
              <a:buClr>
                <a:srgbClr val="ffffff"/>
              </a:buClr>
              <a:buFont typeface="Arial"/>
              <a:buChar char="•"/>
              <a:tabLst>
                <a:tab algn="l" pos="0"/>
              </a:tabLst>
            </a:pPr>
            <a:r>
              <a:rPr b="1" lang="en-US" sz="2800" spc="-1" strike="noStrike">
                <a:solidFill>
                  <a:srgbClr val="ffffff"/>
                </a:solidFill>
                <a:latin typeface="Times New Roman"/>
                <a:ea typeface="Calibri"/>
              </a:rPr>
              <a:t>Pandas</a:t>
            </a:r>
            <a:r>
              <a:rPr b="0" lang="en-US" sz="2800" spc="-1" strike="noStrike">
                <a:solidFill>
                  <a:srgbClr val="ffffff"/>
                </a:solidFill>
                <a:latin typeface="Times New Roman"/>
                <a:ea typeface="Calibri"/>
              </a:rPr>
              <a:t> </a:t>
            </a:r>
            <a:endParaRPr b="0" lang="en-US" sz="2800" spc="-1" strike="noStrike">
              <a:solidFill>
                <a:srgbClr val="000000"/>
              </a:solidFill>
              <a:latin typeface="The Hand"/>
            </a:endParaRPr>
          </a:p>
          <a:p>
            <a:pPr indent="-228240">
              <a:lnSpc>
                <a:spcPct val="110000"/>
              </a:lnSpc>
              <a:spcAft>
                <a:spcPts val="799"/>
              </a:spcAft>
              <a:buClr>
                <a:srgbClr val="ffffff"/>
              </a:buClr>
              <a:buFont typeface="Arial"/>
              <a:buChar char="•"/>
              <a:tabLst>
                <a:tab algn="l" pos="0"/>
              </a:tabLst>
            </a:pPr>
            <a:r>
              <a:rPr b="1" lang="en-US" sz="2800" spc="-1" strike="noStrike">
                <a:solidFill>
                  <a:srgbClr val="ffffff"/>
                </a:solidFill>
                <a:latin typeface="Times New Roman"/>
                <a:ea typeface="Calibri"/>
              </a:rPr>
              <a:t>NumPy</a:t>
            </a:r>
            <a:r>
              <a:rPr b="0" lang="en-US" sz="2800" spc="-1" strike="noStrike">
                <a:solidFill>
                  <a:srgbClr val="ffffff"/>
                </a:solidFill>
                <a:latin typeface="Times New Roman"/>
                <a:ea typeface="Calibri"/>
              </a:rPr>
              <a:t> </a:t>
            </a:r>
            <a:endParaRPr b="0" lang="en-US" sz="2800" spc="-1" strike="noStrike">
              <a:solidFill>
                <a:srgbClr val="000000"/>
              </a:solidFill>
              <a:latin typeface="The Hand"/>
            </a:endParaRPr>
          </a:p>
          <a:p>
            <a:pPr indent="-228240">
              <a:lnSpc>
                <a:spcPct val="110000"/>
              </a:lnSpc>
              <a:spcAft>
                <a:spcPts val="799"/>
              </a:spcAft>
              <a:buClr>
                <a:srgbClr val="ffffff"/>
              </a:buClr>
              <a:buFont typeface="Arial"/>
              <a:buChar char="•"/>
              <a:tabLst>
                <a:tab algn="l" pos="0"/>
              </a:tabLst>
            </a:pPr>
            <a:r>
              <a:rPr b="1" lang="en-US" sz="2800" spc="-1" strike="noStrike">
                <a:solidFill>
                  <a:srgbClr val="ffffff"/>
                </a:solidFill>
                <a:latin typeface="Times New Roman"/>
                <a:ea typeface="Calibri"/>
              </a:rPr>
              <a:t>Spacy</a:t>
            </a:r>
            <a:r>
              <a:rPr b="0" lang="en-US" sz="2800" spc="-1" strike="noStrike">
                <a:solidFill>
                  <a:srgbClr val="ffffff"/>
                </a:solidFill>
                <a:latin typeface="Times New Roman"/>
                <a:ea typeface="Calibri"/>
              </a:rPr>
              <a:t> </a:t>
            </a:r>
            <a:endParaRPr b="0" lang="en-US" sz="2800" spc="-1" strike="noStrike">
              <a:solidFill>
                <a:srgbClr val="000000"/>
              </a:solidFill>
              <a:latin typeface="The Hand"/>
            </a:endParaRPr>
          </a:p>
          <a:p>
            <a:pPr indent="-228240">
              <a:lnSpc>
                <a:spcPct val="110000"/>
              </a:lnSpc>
              <a:spcAft>
                <a:spcPts val="799"/>
              </a:spcAft>
              <a:buClr>
                <a:srgbClr val="ffffff"/>
              </a:buClr>
              <a:buFont typeface="Arial"/>
              <a:buChar char="•"/>
              <a:tabLst>
                <a:tab algn="l" pos="0"/>
              </a:tabLst>
            </a:pPr>
            <a:r>
              <a:rPr b="1" lang="en-US" sz="2800" spc="-1" strike="noStrike">
                <a:solidFill>
                  <a:srgbClr val="ffffff"/>
                </a:solidFill>
                <a:latin typeface="Times New Roman"/>
                <a:ea typeface="Calibri"/>
              </a:rPr>
              <a:t>Beautifulsoup</a:t>
            </a:r>
            <a:endParaRPr b="0" lang="en-US" sz="2800" spc="-1" strike="noStrike">
              <a:solidFill>
                <a:srgbClr val="000000"/>
              </a:solidFill>
              <a:latin typeface="The Hand"/>
            </a:endParaRPr>
          </a:p>
          <a:p>
            <a:pPr indent="-228240">
              <a:lnSpc>
                <a:spcPct val="110000"/>
              </a:lnSpc>
              <a:spcAft>
                <a:spcPts val="799"/>
              </a:spcAft>
              <a:buClr>
                <a:srgbClr val="ffffff"/>
              </a:buClr>
              <a:buFont typeface="Arial"/>
              <a:buChar char="•"/>
              <a:tabLst>
                <a:tab algn="l" pos="0"/>
              </a:tabLst>
            </a:pPr>
            <a:r>
              <a:rPr b="1" lang="en-US" sz="2800" spc="-1" strike="noStrike">
                <a:solidFill>
                  <a:srgbClr val="ffffff"/>
                </a:solidFill>
                <a:latin typeface="Times New Roman"/>
                <a:ea typeface="Calibri"/>
              </a:rPr>
              <a:t>Flask</a:t>
            </a:r>
            <a:endParaRPr b="0" lang="en-US" sz="2800" spc="-1" strike="noStrike">
              <a:solidFill>
                <a:srgbClr val="000000"/>
              </a:solidFill>
              <a:latin typeface="The Hand"/>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2"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213" name="Picture 2" descr=""/>
          <p:cNvPicPr/>
          <p:nvPr/>
        </p:nvPicPr>
        <p:blipFill>
          <a:blip r:embed="rId1">
            <a:extLst>
              <a:ext uri="{BEBA8EAE-BF5A-486C-A8C5-ECC9F3942E4B}">
                <a14:imgProps xmlns:a14="http://schemas.microsoft.com/office/drawing/2010/main">
                  <a14:imgLayer r:embed="rId2">
                    <a14:imgEffect>
                      <a14:colorTemperature colorTemp="5900"/>
                    </a14:imgEffect>
                  </a14:imgLayer>
                </a14:imgProps>
              </a:ext>
            </a:extLst>
          </a:blip>
          <a:srcRect l="0" t="0" r="0" b="592"/>
          <a:stretch/>
        </p:blipFill>
        <p:spPr>
          <a:xfrm>
            <a:off x="577800" y="424440"/>
            <a:ext cx="11036520" cy="58690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4" name="CustomShape 1"/>
          <p:cNvSpPr/>
          <p:nvPr/>
        </p:nvSpPr>
        <p:spPr>
          <a:xfrm>
            <a:off x="838080" y="4736880"/>
            <a:ext cx="4243320" cy="27000"/>
          </a:xfrm>
          <a:custGeom>
            <a:avLst/>
            <a:gdLst/>
            <a:ahLst/>
            <a:rect l="l" t="t" r="r" b="b"/>
            <a:pathLst>
              <a:path w="4243589" h="27432">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cap="rnd" w="38160">
            <a:solidFill>
              <a:schemeClr val="tx1"/>
            </a:solidFill>
            <a:round/>
          </a:ln>
        </p:spPr>
        <p:style>
          <a:lnRef idx="2">
            <a:schemeClr val="accent1">
              <a:shade val="50000"/>
            </a:schemeClr>
          </a:lnRef>
          <a:fillRef idx="1">
            <a:schemeClr val="accent1"/>
          </a:fillRef>
          <a:effectRef idx="0">
            <a:schemeClr val="accent1"/>
          </a:effectRef>
          <a:fontRef idx="minor"/>
        </p:style>
      </p:sp>
      <p:sp>
        <p:nvSpPr>
          <p:cNvPr id="215" name="CustomShape 2"/>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16" name="CustomShape 3"/>
          <p:cNvSpPr/>
          <p:nvPr/>
        </p:nvSpPr>
        <p:spPr>
          <a:xfrm>
            <a:off x="0" y="0"/>
            <a:ext cx="12191760" cy="2877480"/>
          </a:xfrm>
          <a:custGeom>
            <a:avLst/>
            <a:gdLst/>
            <a:ah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ln>
            <a:noFill/>
          </a:ln>
        </p:spPr>
        <p:style>
          <a:lnRef idx="2">
            <a:schemeClr val="accent1">
              <a:shade val="50000"/>
            </a:schemeClr>
          </a:lnRef>
          <a:fillRef idx="1">
            <a:schemeClr val="accent1"/>
          </a:fillRef>
          <a:effectRef idx="0">
            <a:schemeClr val="accent1"/>
          </a:effectRef>
          <a:fontRef idx="minor"/>
        </p:style>
      </p:sp>
      <p:sp>
        <p:nvSpPr>
          <p:cNvPr id="217" name="TextShape 4"/>
          <p:cNvSpPr txBox="1"/>
          <p:nvPr/>
        </p:nvSpPr>
        <p:spPr>
          <a:xfrm>
            <a:off x="639000" y="390600"/>
            <a:ext cx="10909440" cy="1509840"/>
          </a:xfrm>
          <a:prstGeom prst="rect">
            <a:avLst/>
          </a:prstGeom>
          <a:noFill/>
          <a:ln>
            <a:noFill/>
          </a:ln>
        </p:spPr>
        <p:txBody>
          <a:bodyPr anchor="ctr">
            <a:normAutofit/>
          </a:bodyPr>
          <a:p>
            <a:pPr algn="ctr">
              <a:lnSpc>
                <a:spcPct val="100000"/>
              </a:lnSpc>
            </a:pPr>
            <a:r>
              <a:rPr b="0" lang="en-US" sz="6600" spc="-1" strike="noStrike">
                <a:solidFill>
                  <a:srgbClr val="ffffff"/>
                </a:solidFill>
                <a:latin typeface="Times New Roman"/>
              </a:rPr>
              <a:t>Accuracy of the model</a:t>
            </a:r>
            <a:endParaRPr b="0" lang="en-US" sz="6600" spc="-1" strike="noStrike">
              <a:solidFill>
                <a:srgbClr val="000000"/>
              </a:solidFill>
              <a:latin typeface="The Hand"/>
            </a:endParaRPr>
          </a:p>
        </p:txBody>
      </p:sp>
      <p:sp>
        <p:nvSpPr>
          <p:cNvPr id="218" name="CustomShape 5"/>
          <p:cNvSpPr/>
          <p:nvPr/>
        </p:nvSpPr>
        <p:spPr>
          <a:xfrm>
            <a:off x="3974040" y="1753200"/>
            <a:ext cx="4243320" cy="18000"/>
          </a:xfrm>
          <a:custGeom>
            <a:avLst/>
            <a:gdLst/>
            <a:ahLst/>
            <a:rect l="l" t="t" r="r" b="b"/>
            <a:pathLst>
              <a:path w="4243589" h="18288">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cap="rnd" w="38160">
            <a:solidFill>
              <a:srgbClr val="ffffff"/>
            </a:solidFill>
            <a:round/>
          </a:ln>
        </p:spPr>
        <p:style>
          <a:lnRef idx="2">
            <a:schemeClr val="accent1">
              <a:shade val="50000"/>
            </a:schemeClr>
          </a:lnRef>
          <a:fillRef idx="1">
            <a:schemeClr val="accent1"/>
          </a:fillRef>
          <a:effectRef idx="0">
            <a:schemeClr val="accent1"/>
          </a:effectRef>
          <a:fontRef idx="minor"/>
        </p:style>
      </p:sp>
      <p:pic>
        <p:nvPicPr>
          <p:cNvPr id="219" name="Picture 2" descr="Table&#10;&#10;Description automatically generated"/>
          <p:cNvPicPr/>
          <p:nvPr/>
        </p:nvPicPr>
        <p:blipFill>
          <a:blip r:embed="rId1"/>
          <a:stretch/>
        </p:blipFill>
        <p:spPr>
          <a:xfrm>
            <a:off x="2172960" y="3067200"/>
            <a:ext cx="7842600" cy="301932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0" name="CustomShape 1"/>
          <p:cNvSpPr/>
          <p:nvPr/>
        </p:nvSpPr>
        <p:spPr>
          <a:xfrm>
            <a:off x="838080" y="4736880"/>
            <a:ext cx="4243320" cy="27000"/>
          </a:xfrm>
          <a:custGeom>
            <a:avLst/>
            <a:gdLst/>
            <a:ahLst/>
            <a:rect l="l" t="t" r="r" b="b"/>
            <a:pathLst>
              <a:path w="4243589" h="27432">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cap="rnd" w="38160">
            <a:solidFill>
              <a:schemeClr val="tx1"/>
            </a:solidFill>
            <a:round/>
          </a:ln>
        </p:spPr>
        <p:style>
          <a:lnRef idx="2">
            <a:schemeClr val="accent1">
              <a:shade val="50000"/>
            </a:schemeClr>
          </a:lnRef>
          <a:fillRef idx="1">
            <a:schemeClr val="accent1"/>
          </a:fillRef>
          <a:effectRef idx="0">
            <a:schemeClr val="accent1"/>
          </a:effectRef>
          <a:fontRef idx="minor"/>
        </p:style>
      </p:sp>
      <p:sp>
        <p:nvSpPr>
          <p:cNvPr id="221" name="CustomShape 2"/>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22" name="CustomShape 3"/>
          <p:cNvSpPr/>
          <p:nvPr/>
        </p:nvSpPr>
        <p:spPr>
          <a:xfrm flipV="1" rot="5400000">
            <a:off x="3202920" y="-2061000"/>
            <a:ext cx="5648760" cy="10651320"/>
          </a:xfrm>
          <a:custGeom>
            <a:avLst/>
            <a:gdLst/>
            <a:ahLst/>
            <a:rect l="l" t="t" r="r" b="b"/>
            <a:pathLst>
              <a:path w="5649003" h="10651671">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ln w="57240">
            <a:solidFill>
              <a:srgbClr val="82a0da"/>
            </a:solidFill>
          </a:ln>
        </p:spPr>
        <p:style>
          <a:lnRef idx="2">
            <a:schemeClr val="accent1">
              <a:shade val="50000"/>
            </a:schemeClr>
          </a:lnRef>
          <a:fillRef idx="1">
            <a:schemeClr val="accent1"/>
          </a:fillRef>
          <a:effectRef idx="0">
            <a:schemeClr val="accent1"/>
          </a:effectRef>
          <a:fontRef idx="minor"/>
        </p:style>
      </p:sp>
      <p:sp>
        <p:nvSpPr>
          <p:cNvPr id="223" name="TextShape 4"/>
          <p:cNvSpPr txBox="1"/>
          <p:nvPr/>
        </p:nvSpPr>
        <p:spPr>
          <a:xfrm>
            <a:off x="2066400" y="1911240"/>
            <a:ext cx="8055360" cy="2076120"/>
          </a:xfrm>
          <a:prstGeom prst="rect">
            <a:avLst/>
          </a:prstGeom>
          <a:noFill/>
          <a:ln>
            <a:noFill/>
          </a:ln>
        </p:spPr>
        <p:txBody>
          <a:bodyPr anchor="b">
            <a:normAutofit/>
          </a:bodyPr>
          <a:p>
            <a:pPr algn="ctr">
              <a:lnSpc>
                <a:spcPct val="90000"/>
              </a:lnSpc>
            </a:pPr>
            <a:r>
              <a:rPr b="1" i="1" lang="en-US" sz="6800" spc="-1" strike="noStrike">
                <a:solidFill>
                  <a:srgbClr val="ffffff"/>
                </a:solidFill>
                <a:latin typeface="Times New Roman"/>
              </a:rPr>
              <a:t>Output of the Model </a:t>
            </a:r>
            <a:endParaRPr b="0" lang="en-US" sz="6800" spc="-1" strike="noStrike">
              <a:solidFill>
                <a:srgbClr val="000000"/>
              </a:solidFill>
              <a:latin typeface="The Hand"/>
            </a:endParaRPr>
          </a:p>
        </p:txBody>
      </p:sp>
      <p:sp>
        <p:nvSpPr>
          <p:cNvPr id="224" name="CustomShape 5"/>
          <p:cNvSpPr/>
          <p:nvPr/>
        </p:nvSpPr>
        <p:spPr>
          <a:xfrm>
            <a:off x="3974040" y="4173480"/>
            <a:ext cx="4243320" cy="27000"/>
          </a:xfrm>
          <a:custGeom>
            <a:avLst/>
            <a:gdLst/>
            <a:ahLst/>
            <a:rect l="l" t="t" r="r" b="b"/>
            <a:pathLst>
              <a:path w="4243589" h="27432">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cap="rnd" w="38160">
            <a:solidFill>
              <a:srgbClr val="ffffff"/>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5"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226" name="Picture 2" descr="A picture containing indoor, colorful, decorated, several&#10;&#10;Description automatically generated"/>
          <p:cNvPicPr/>
          <p:nvPr/>
        </p:nvPicPr>
        <p:blipFill>
          <a:blip r:embed="rId1"/>
          <a:srcRect l="13244" t="0" r="13367" b="0"/>
          <a:stretch/>
        </p:blipFill>
        <p:spPr>
          <a:xfrm>
            <a:off x="625320" y="0"/>
            <a:ext cx="10941120" cy="68576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7"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228" name="Picture 1" descr="Graphical user interface&#10;&#10;Description automatically generated"/>
          <p:cNvPicPr/>
          <p:nvPr/>
        </p:nvPicPr>
        <p:blipFill>
          <a:blip r:embed="rId1"/>
          <a:srcRect l="13149" t="0" r="13461" b="0"/>
          <a:stretch/>
        </p:blipFill>
        <p:spPr>
          <a:xfrm>
            <a:off x="625320" y="0"/>
            <a:ext cx="10941120" cy="68576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9" name="CustomShape 1"/>
          <p:cNvSpPr/>
          <p:nvPr/>
        </p:nvSpPr>
        <p:spPr>
          <a:xfrm>
            <a:off x="838080" y="4736880"/>
            <a:ext cx="4243320" cy="27000"/>
          </a:xfrm>
          <a:custGeom>
            <a:avLst/>
            <a:gdLst/>
            <a:ahLst/>
            <a:rect l="l" t="t" r="r" b="b"/>
            <a:pathLst>
              <a:path w="4243589" h="27432">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cap="rnd" w="38160">
            <a:solidFill>
              <a:schemeClr val="tx1"/>
            </a:solidFill>
            <a:round/>
          </a:ln>
        </p:spPr>
        <p:style>
          <a:lnRef idx="2">
            <a:schemeClr val="accent1">
              <a:shade val="50000"/>
            </a:schemeClr>
          </a:lnRef>
          <a:fillRef idx="1">
            <a:schemeClr val="accent1"/>
          </a:fillRef>
          <a:effectRef idx="0">
            <a:schemeClr val="accent1"/>
          </a:effectRef>
          <a:fontRef idx="minor"/>
        </p:style>
      </p:sp>
      <p:sp>
        <p:nvSpPr>
          <p:cNvPr id="230" name="CustomShape 2"/>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31" name="TextShape 3"/>
          <p:cNvSpPr txBox="1"/>
          <p:nvPr/>
        </p:nvSpPr>
        <p:spPr>
          <a:xfrm>
            <a:off x="639000" y="3577320"/>
            <a:ext cx="10909440" cy="1687320"/>
          </a:xfrm>
          <a:prstGeom prst="rect">
            <a:avLst/>
          </a:prstGeom>
          <a:noFill/>
          <a:ln>
            <a:noFill/>
          </a:ln>
        </p:spPr>
        <p:txBody>
          <a:bodyPr anchor="b">
            <a:normAutofit/>
          </a:bodyPr>
          <a:p>
            <a:pPr algn="ctr">
              <a:lnSpc>
                <a:spcPct val="100000"/>
              </a:lnSpc>
            </a:pPr>
            <a:r>
              <a:rPr b="0" lang="en-US" sz="10000" spc="-1" strike="noStrike">
                <a:solidFill>
                  <a:srgbClr val="000000"/>
                </a:solidFill>
                <a:latin typeface="Modern Love"/>
              </a:rPr>
              <a:t>Thank you</a:t>
            </a:r>
            <a:endParaRPr b="0" lang="en-US" sz="10000" spc="-1" strike="noStrike">
              <a:solidFill>
                <a:srgbClr val="000000"/>
              </a:solidFill>
              <a:latin typeface="The Hand"/>
            </a:endParaRPr>
          </a:p>
        </p:txBody>
      </p:sp>
      <p:pic>
        <p:nvPicPr>
          <p:cNvPr id="232" name="Graphic 5" descr="Smiling Face with No Fill"/>
          <p:cNvPicPr/>
          <p:nvPr/>
        </p:nvPicPr>
        <p:blipFill>
          <a:blip r:embed="rId1"/>
          <a:stretch/>
        </p:blipFill>
        <p:spPr>
          <a:xfrm>
            <a:off x="4749120" y="591840"/>
            <a:ext cx="2688480" cy="2688480"/>
          </a:xfrm>
          <a:prstGeom prst="rect">
            <a:avLst/>
          </a:prstGeom>
          <a:ln>
            <a:noFill/>
          </a:ln>
        </p:spPr>
      </p:pic>
      <p:sp>
        <p:nvSpPr>
          <p:cNvPr id="233" name="CustomShape 4"/>
          <p:cNvSpPr/>
          <p:nvPr/>
        </p:nvSpPr>
        <p:spPr>
          <a:xfrm>
            <a:off x="3807720" y="5509080"/>
            <a:ext cx="4571640" cy="27000"/>
          </a:xfrm>
          <a:custGeom>
            <a:avLst/>
            <a:gdLst/>
            <a:ahLst/>
            <a:rect l="l" t="t" r="r" b="b"/>
            <a:pathLst>
              <a:path w="4572000" h="27432">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ln cap="rnd" w="38160">
            <a:solidFill>
              <a:srgbClr val="82a0da"/>
            </a:solidFill>
            <a:round/>
          </a:ln>
        </p:spPr>
        <p:style>
          <a:lnRef idx="2">
            <a:schemeClr val="accent1">
              <a:shade val="50000"/>
            </a:schemeClr>
          </a:lnRef>
          <a:fillRef idx="1">
            <a:schemeClr val="accent1"/>
          </a:fillRef>
          <a:effectRef idx="0">
            <a:schemeClr val="accent1"/>
          </a:effectRef>
          <a:fontRef idx="minor"/>
        </p:style>
      </p:sp>
      <p:sp>
        <p:nvSpPr>
          <p:cNvPr id="234" name="CustomShape 5"/>
          <p:cNvSpPr/>
          <p:nvPr/>
        </p:nvSpPr>
        <p:spPr>
          <a:xfrm>
            <a:off x="838080" y="6356520"/>
            <a:ext cx="2742840" cy="364680"/>
          </a:xfrm>
          <a:prstGeom prst="rect">
            <a:avLst/>
          </a:prstGeom>
          <a:noFill/>
          <a:ln>
            <a:noFill/>
          </a:ln>
        </p:spPr>
        <p:style>
          <a:lnRef idx="0"/>
          <a:fillRef idx="0"/>
          <a:effectRef idx="0"/>
          <a:fontRef idx="minor"/>
        </p:style>
      </p:sp>
      <p:sp>
        <p:nvSpPr>
          <p:cNvPr id="235" name="CustomShape 6"/>
          <p:cNvSpPr/>
          <p:nvPr/>
        </p:nvSpPr>
        <p:spPr>
          <a:xfrm>
            <a:off x="4038480" y="6356520"/>
            <a:ext cx="4114440" cy="364680"/>
          </a:xfrm>
          <a:prstGeom prst="rect">
            <a:avLst/>
          </a:prstGeom>
          <a:noFill/>
          <a:ln>
            <a:noFill/>
          </a:ln>
        </p:spPr>
        <p:style>
          <a:lnRef idx="0"/>
          <a:fillRef idx="0"/>
          <a:effectRef idx="0"/>
          <a:fontRef idx="minor"/>
        </p:style>
      </p:sp>
      <p:sp>
        <p:nvSpPr>
          <p:cNvPr id="236" name="CustomShape 7"/>
          <p:cNvSpPr/>
          <p:nvPr/>
        </p:nvSpPr>
        <p:spPr>
          <a:xfrm>
            <a:off x="8610480" y="6356520"/>
            <a:ext cx="2742840" cy="3646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4"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5" name="CustomShape 2"/>
          <p:cNvSpPr/>
          <p:nvPr/>
        </p:nvSpPr>
        <p:spPr>
          <a:xfrm>
            <a:off x="0" y="0"/>
            <a:ext cx="12191760" cy="2347200"/>
          </a:xfrm>
          <a:custGeom>
            <a:avLst/>
            <a:gdLst/>
            <a:ah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82a0da"/>
          </a:solidFill>
          <a:ln w="8280">
            <a:noFill/>
          </a:ln>
        </p:spPr>
        <p:style>
          <a:lnRef idx="0"/>
          <a:fillRef idx="0"/>
          <a:effectRef idx="0"/>
          <a:fontRef idx="minor"/>
        </p:style>
      </p:sp>
      <p:sp>
        <p:nvSpPr>
          <p:cNvPr id="176" name="TextShape 3"/>
          <p:cNvSpPr txBox="1"/>
          <p:nvPr/>
        </p:nvSpPr>
        <p:spPr>
          <a:xfrm>
            <a:off x="838080" y="401400"/>
            <a:ext cx="10515240" cy="1347840"/>
          </a:xfrm>
          <a:prstGeom prst="rect">
            <a:avLst/>
          </a:prstGeom>
          <a:noFill/>
          <a:ln>
            <a:noFill/>
          </a:ln>
        </p:spPr>
        <p:txBody>
          <a:bodyPr anchor="ctr">
            <a:normAutofit/>
          </a:bodyPr>
          <a:p>
            <a:pPr>
              <a:lnSpc>
                <a:spcPct val="100000"/>
              </a:lnSpc>
            </a:pPr>
            <a:r>
              <a:rPr b="1" i="1" lang="en-US" sz="6800" spc="-1" strike="noStrike">
                <a:solidFill>
                  <a:srgbClr val="ffffff"/>
                </a:solidFill>
                <a:latin typeface="Times New Roman"/>
              </a:rPr>
              <a:t>Introduction</a:t>
            </a:r>
            <a:endParaRPr b="0" lang="en-US" sz="6800" spc="-1" strike="noStrike">
              <a:solidFill>
                <a:srgbClr val="000000"/>
              </a:solidFill>
              <a:latin typeface="The Hand"/>
            </a:endParaRPr>
          </a:p>
        </p:txBody>
      </p:sp>
      <p:sp>
        <p:nvSpPr>
          <p:cNvPr id="177" name="TextShape 4"/>
          <p:cNvSpPr txBox="1"/>
          <p:nvPr/>
        </p:nvSpPr>
        <p:spPr>
          <a:xfrm>
            <a:off x="838080" y="2586960"/>
            <a:ext cx="10515240" cy="3589920"/>
          </a:xfrm>
          <a:prstGeom prst="rect">
            <a:avLst/>
          </a:prstGeom>
          <a:noFill/>
          <a:ln>
            <a:noFill/>
          </a:ln>
        </p:spPr>
        <p:txBody>
          <a:bodyPr>
            <a:normAutofit/>
          </a:bodyPr>
          <a:p>
            <a:pPr marL="228600" indent="-228240">
              <a:lnSpc>
                <a:spcPct val="100000"/>
              </a:lnSpc>
              <a:spcBef>
                <a:spcPts val="1001"/>
              </a:spcBef>
              <a:buClr>
                <a:srgbClr val="000000"/>
              </a:buClr>
              <a:buFont typeface="Arial"/>
              <a:buChar char="•"/>
            </a:pPr>
            <a:r>
              <a:rPr b="0" lang="en-US" sz="2000" spc="-1" strike="noStrike">
                <a:solidFill>
                  <a:srgbClr val="000000"/>
                </a:solidFill>
                <a:latin typeface="Times New Roman"/>
                <a:ea typeface="Calibri"/>
              </a:rPr>
              <a:t>For developing a mechanism to protect and secure the cyber world, our little step is towards beginning a process of developing prototypes for guarding not only assets but also civilians. Here we have first worked on automated, and then semi-automated prototypes. Automation, from the word we can understand it can operate freely without any human intervention. Now same goes with the semi-automation, from the word we can understand it is partially automated and have human interference in it. We will see further in the implementation section how these prototypes will perform. Nowadays, a lot of people use social network sites like Facebook, Twitter, Google Plus, LinkedIn, etc. to express their emotions and share views about their daily lives. Through these online communities, we get an interactive media where consumers inform and influence others through the forums. Social media is generating a large volume of sentiment rich data in the form of tweets, status updates, blog posts, comments, reviews, etc.</a:t>
            </a:r>
            <a:endParaRPr b="0" lang="en-US" sz="2000" spc="-1" strike="noStrike">
              <a:solidFill>
                <a:srgbClr val="000000"/>
              </a:solidFill>
              <a:latin typeface="The Hand"/>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8"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9" name="CustomShape 2"/>
          <p:cNvSpPr/>
          <p:nvPr/>
        </p:nvSpPr>
        <p:spPr>
          <a:xfrm flipH="1">
            <a:off x="-720" y="0"/>
            <a:ext cx="5005800" cy="6857640"/>
          </a:xfrm>
          <a:custGeom>
            <a:avLst/>
            <a:gdLst/>
            <a:ah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82a0da"/>
          </a:solidFill>
          <a:ln w="6840">
            <a:noFill/>
          </a:ln>
        </p:spPr>
        <p:style>
          <a:lnRef idx="0"/>
          <a:fillRef idx="0"/>
          <a:effectRef idx="0"/>
          <a:fontRef idx="minor"/>
        </p:style>
      </p:sp>
      <p:sp>
        <p:nvSpPr>
          <p:cNvPr id="180" name="TextShape 3"/>
          <p:cNvSpPr txBox="1"/>
          <p:nvPr/>
        </p:nvSpPr>
        <p:spPr>
          <a:xfrm>
            <a:off x="841320" y="644760"/>
            <a:ext cx="3181680" cy="5568480"/>
          </a:xfrm>
          <a:prstGeom prst="rect">
            <a:avLst/>
          </a:prstGeom>
          <a:noFill/>
          <a:ln>
            <a:noFill/>
          </a:ln>
        </p:spPr>
        <p:txBody>
          <a:bodyPr anchor="ctr">
            <a:normAutofit/>
          </a:bodyPr>
          <a:p>
            <a:pPr>
              <a:lnSpc>
                <a:spcPct val="100000"/>
              </a:lnSpc>
            </a:pPr>
            <a:r>
              <a:rPr b="0" lang="en-US" sz="5100" spc="-1" strike="noStrike">
                <a:solidFill>
                  <a:srgbClr val="ffffff"/>
                </a:solidFill>
                <a:latin typeface="Times New Roman"/>
              </a:rPr>
              <a:t>Motivation</a:t>
            </a:r>
            <a:endParaRPr b="0" lang="en-US" sz="5100" spc="-1" strike="noStrike">
              <a:solidFill>
                <a:srgbClr val="000000"/>
              </a:solidFill>
              <a:latin typeface="The Hand"/>
            </a:endParaRPr>
          </a:p>
        </p:txBody>
      </p:sp>
      <p:sp>
        <p:nvSpPr>
          <p:cNvPr id="181" name="TextShape 4"/>
          <p:cNvSpPr txBox="1"/>
          <p:nvPr/>
        </p:nvSpPr>
        <p:spPr>
          <a:xfrm>
            <a:off x="5494320" y="644760"/>
            <a:ext cx="5856120" cy="5568480"/>
          </a:xfrm>
          <a:prstGeom prst="rect">
            <a:avLst/>
          </a:prstGeom>
          <a:noFill/>
          <a:ln>
            <a:noFill/>
          </a:ln>
        </p:spPr>
        <p:txBody>
          <a:bodyPr anchor="ctr">
            <a:normAutofit/>
          </a:bodyPr>
          <a:p>
            <a:pPr marL="228600" indent="-228240">
              <a:lnSpc>
                <a:spcPct val="100000"/>
              </a:lnSpc>
              <a:spcBef>
                <a:spcPts val="1001"/>
              </a:spcBef>
              <a:buClr>
                <a:srgbClr val="000000"/>
              </a:buClr>
              <a:buFont typeface="Arial"/>
              <a:buChar char="•"/>
            </a:pPr>
            <a:r>
              <a:rPr b="0" lang="en-US" sz="2800" spc="-1" strike="noStrike">
                <a:solidFill>
                  <a:srgbClr val="000000"/>
                </a:solidFill>
                <a:latin typeface="Times New Roman"/>
                <a:ea typeface="Calibri"/>
              </a:rPr>
              <a:t>There are many people in this world who are thinking to end their life, due to their negative thinking. There may be some solution on their problem due to which they are going to end their life, but they are not sharing with anyone else. Some of them are posting such type of negative text on twitter. So, we are aiming to help such people identify their sentiments and accordingly it would help them to improve on it.</a:t>
            </a:r>
            <a:endParaRPr b="0" lang="en-US" sz="2800" spc="-1" strike="noStrike">
              <a:solidFill>
                <a:srgbClr val="000000"/>
              </a:solidFill>
              <a:latin typeface="The Hand"/>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2"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3" name="CustomShape 2"/>
          <p:cNvSpPr/>
          <p:nvPr/>
        </p:nvSpPr>
        <p:spPr>
          <a:xfrm rot="8888400">
            <a:off x="-1059120" y="-1108440"/>
            <a:ext cx="7179480" cy="5226120"/>
          </a:xfrm>
          <a:custGeom>
            <a:avLst/>
            <a:gdLst/>
            <a:ah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rgbClr val="82a0da"/>
          </a:solidFill>
          <a:ln w="12600">
            <a:noFill/>
          </a:ln>
        </p:spPr>
        <p:style>
          <a:lnRef idx="0"/>
          <a:fillRef idx="0"/>
          <a:effectRef idx="0"/>
          <a:fontRef idx="minor"/>
        </p:style>
      </p:sp>
      <p:sp>
        <p:nvSpPr>
          <p:cNvPr id="184" name="TextShape 3"/>
          <p:cNvSpPr txBox="1"/>
          <p:nvPr/>
        </p:nvSpPr>
        <p:spPr>
          <a:xfrm>
            <a:off x="841320" y="673920"/>
            <a:ext cx="3644280" cy="2414160"/>
          </a:xfrm>
          <a:prstGeom prst="rect">
            <a:avLst/>
          </a:prstGeom>
          <a:noFill/>
          <a:ln>
            <a:noFill/>
          </a:ln>
        </p:spPr>
        <p:txBody>
          <a:bodyPr>
            <a:normAutofit/>
          </a:bodyPr>
          <a:p>
            <a:pPr>
              <a:lnSpc>
                <a:spcPct val="90000"/>
              </a:lnSpc>
            </a:pPr>
            <a:r>
              <a:rPr b="1" lang="en-US" sz="5100" spc="-1" strike="noStrike">
                <a:solidFill>
                  <a:srgbClr val="ffffff"/>
                </a:solidFill>
                <a:latin typeface="Times New Roman"/>
                <a:ea typeface="Calibri"/>
              </a:rPr>
              <a:t>SCOPE OF THE PROJECT</a:t>
            </a:r>
            <a:endParaRPr b="0" lang="en-US" sz="5100" spc="-1" strike="noStrike">
              <a:solidFill>
                <a:srgbClr val="000000"/>
              </a:solidFill>
              <a:latin typeface="The Hand"/>
            </a:endParaRPr>
          </a:p>
        </p:txBody>
      </p:sp>
      <p:sp>
        <p:nvSpPr>
          <p:cNvPr id="185" name="TextShape 4"/>
          <p:cNvSpPr txBox="1"/>
          <p:nvPr/>
        </p:nvSpPr>
        <p:spPr>
          <a:xfrm>
            <a:off x="6095880" y="882360"/>
            <a:ext cx="5254560" cy="5294160"/>
          </a:xfrm>
          <a:prstGeom prst="rect">
            <a:avLst/>
          </a:prstGeom>
          <a:noFill/>
          <a:ln>
            <a:noFill/>
          </a:ln>
        </p:spPr>
        <p:txBody>
          <a:bodyPr>
            <a:normAutofit/>
          </a:bodyPr>
          <a:p>
            <a:pPr marL="228600" indent="-228240">
              <a:lnSpc>
                <a:spcPct val="100000"/>
              </a:lnSpc>
              <a:spcBef>
                <a:spcPts val="1001"/>
              </a:spcBef>
              <a:buClr>
                <a:srgbClr val="000000"/>
              </a:buClr>
              <a:buFont typeface="Arial"/>
              <a:buChar char="•"/>
            </a:pPr>
            <a:r>
              <a:rPr b="0" lang="en-US" sz="2600" spc="-1" strike="noStrike">
                <a:solidFill>
                  <a:srgbClr val="000000"/>
                </a:solidFill>
                <a:latin typeface="Times New Roman"/>
                <a:ea typeface="Calibri"/>
              </a:rPr>
              <a:t>Our team aims to create a tangible model that can be adapted to various data sets and be used in an efficient manner. We mainly focus on tweets as a form of data input to sort out various sentiments- positive or negative. Currently, this being implemented on a small scale, we aim to take it even further. The model can be further trained to analyze and gather the required information from different datasets having different origins.</a:t>
            </a:r>
            <a:endParaRPr b="0" lang="en-US" sz="2600" spc="-1" strike="noStrike">
              <a:solidFill>
                <a:srgbClr val="000000"/>
              </a:solidFill>
              <a:latin typeface="The Hand"/>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6"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7" name="CustomShape 2"/>
          <p:cNvSpPr/>
          <p:nvPr/>
        </p:nvSpPr>
        <p:spPr>
          <a:xfrm flipH="1">
            <a:off x="-720" y="0"/>
            <a:ext cx="5005800" cy="6857640"/>
          </a:xfrm>
          <a:custGeom>
            <a:avLst/>
            <a:gdLst/>
            <a:ah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82a0da"/>
          </a:solidFill>
          <a:ln w="6840">
            <a:noFill/>
          </a:ln>
        </p:spPr>
        <p:style>
          <a:lnRef idx="0"/>
          <a:fillRef idx="0"/>
          <a:effectRef idx="0"/>
          <a:fontRef idx="minor"/>
        </p:style>
      </p:sp>
      <p:sp>
        <p:nvSpPr>
          <p:cNvPr id="188" name="TextShape 3"/>
          <p:cNvSpPr txBox="1"/>
          <p:nvPr/>
        </p:nvSpPr>
        <p:spPr>
          <a:xfrm>
            <a:off x="841320" y="644760"/>
            <a:ext cx="3181680" cy="5568480"/>
          </a:xfrm>
          <a:prstGeom prst="rect">
            <a:avLst/>
          </a:prstGeom>
          <a:noFill/>
          <a:ln>
            <a:noFill/>
          </a:ln>
        </p:spPr>
        <p:txBody>
          <a:bodyPr anchor="ctr">
            <a:normAutofit/>
          </a:bodyPr>
          <a:p>
            <a:pPr>
              <a:lnSpc>
                <a:spcPct val="100000"/>
              </a:lnSpc>
            </a:pPr>
            <a:r>
              <a:rPr b="0" lang="en-US" sz="5600" spc="-1" strike="noStrike">
                <a:solidFill>
                  <a:srgbClr val="ffffff"/>
                </a:solidFill>
                <a:latin typeface="Times New Roman"/>
              </a:rPr>
              <a:t>Literature Survey</a:t>
            </a:r>
            <a:endParaRPr b="0" lang="en-US" sz="5600" spc="-1" strike="noStrike">
              <a:solidFill>
                <a:srgbClr val="000000"/>
              </a:solidFill>
              <a:latin typeface="The Hand"/>
            </a:endParaRPr>
          </a:p>
        </p:txBody>
      </p:sp>
      <p:sp>
        <p:nvSpPr>
          <p:cNvPr id="189" name="TextShape 4"/>
          <p:cNvSpPr txBox="1"/>
          <p:nvPr/>
        </p:nvSpPr>
        <p:spPr>
          <a:xfrm>
            <a:off x="5494320" y="644760"/>
            <a:ext cx="5856120" cy="5568480"/>
          </a:xfrm>
          <a:prstGeom prst="rect">
            <a:avLst/>
          </a:prstGeom>
          <a:noFill/>
          <a:ln>
            <a:noFill/>
          </a:ln>
        </p:spPr>
        <p:txBody>
          <a:bodyPr anchor="ctr">
            <a:normAutofit/>
          </a:bodyPr>
          <a:p>
            <a:pPr indent="-228240">
              <a:lnSpc>
                <a:spcPct val="100000"/>
              </a:lnSpc>
              <a:spcAft>
                <a:spcPts val="799"/>
              </a:spcAft>
              <a:buClr>
                <a:srgbClr val="000000"/>
              </a:buClr>
              <a:buFont typeface="Arial"/>
              <a:buChar char="•"/>
            </a:pPr>
            <a:r>
              <a:rPr b="1" lang="en-US" sz="2200" spc="-1" strike="noStrike">
                <a:solidFill>
                  <a:srgbClr val="000000"/>
                </a:solidFill>
                <a:latin typeface="Times New Roman"/>
                <a:ea typeface="Calibri"/>
              </a:rPr>
              <a:t>1. MACHINE LEARNING: -</a:t>
            </a:r>
            <a:endParaRPr b="0" lang="en-US" sz="2200" spc="-1" strike="noStrike">
              <a:solidFill>
                <a:srgbClr val="000000"/>
              </a:solidFill>
              <a:latin typeface="The Hand"/>
            </a:endParaRPr>
          </a:p>
          <a:p>
            <a:pPr marL="228600" indent="-228240">
              <a:lnSpc>
                <a:spcPct val="100000"/>
              </a:lnSpc>
              <a:spcBef>
                <a:spcPts val="1001"/>
              </a:spcBef>
              <a:buClr>
                <a:srgbClr val="000000"/>
              </a:buClr>
              <a:buFont typeface="Arial"/>
              <a:buChar char="•"/>
            </a:pPr>
            <a:r>
              <a:rPr b="1" lang="en-US" sz="2200" spc="9" strike="noStrike">
                <a:solidFill>
                  <a:srgbClr val="000000"/>
                </a:solidFill>
                <a:latin typeface="Times New Roman"/>
                <a:ea typeface="Calibri"/>
              </a:rPr>
              <a:t>Arthur Samuel</a:t>
            </a:r>
            <a:r>
              <a:rPr b="0" lang="en-US" sz="2200" spc="9" strike="noStrike">
                <a:solidFill>
                  <a:srgbClr val="000000"/>
                </a:solidFill>
                <a:latin typeface="Times New Roman"/>
                <a:ea typeface="Calibri"/>
              </a:rPr>
              <a:t>, a pioneer in the field of artificial intelligence and computer gaming, coined the term </a:t>
            </a:r>
            <a:r>
              <a:rPr b="1" lang="en-US" sz="2200" spc="9" strike="noStrike">
                <a:solidFill>
                  <a:srgbClr val="000000"/>
                </a:solidFill>
                <a:latin typeface="Times New Roman"/>
                <a:ea typeface="Calibri"/>
              </a:rPr>
              <a:t>“Machine Learning”</a:t>
            </a:r>
            <a:r>
              <a:rPr b="0" lang="en-US" sz="2200" spc="9" strike="noStrike">
                <a:solidFill>
                  <a:srgbClr val="000000"/>
                </a:solidFill>
                <a:latin typeface="Times New Roman"/>
                <a:ea typeface="Calibri"/>
              </a:rPr>
              <a:t>. He defined machine learning as – </a:t>
            </a:r>
            <a:r>
              <a:rPr b="1" lang="en-US" sz="2200" spc="9" strike="noStrike">
                <a:solidFill>
                  <a:srgbClr val="000000"/>
                </a:solidFill>
                <a:latin typeface="Times New Roman"/>
                <a:ea typeface="Calibri"/>
              </a:rPr>
              <a:t>“Field of study that gives computers the capability to learn without being explicitly programmed”</a:t>
            </a:r>
            <a:r>
              <a:rPr b="0" lang="en-US" sz="2200" spc="9" strike="noStrike">
                <a:solidFill>
                  <a:srgbClr val="000000"/>
                </a:solidFill>
                <a:latin typeface="Times New Roman"/>
                <a:ea typeface="Calibri"/>
              </a:rPr>
              <a:t>.</a:t>
            </a:r>
            <a:br/>
            <a:r>
              <a:rPr b="0" lang="en-US" sz="2200" spc="9" strike="noStrike">
                <a:solidFill>
                  <a:srgbClr val="000000"/>
                </a:solidFill>
                <a:latin typeface="Times New Roman"/>
                <a:ea typeface="Calibri"/>
              </a:rPr>
              <a:t>In a very layman manner, Machine Learning (ML) can be explained as automating and improving the learning process of computers based on their experiences without being actually programmed i.e. without any human assistance.</a:t>
            </a:r>
            <a:endParaRPr b="0" lang="en-US" sz="2200" spc="-1" strike="noStrike">
              <a:solidFill>
                <a:srgbClr val="000000"/>
              </a:solidFill>
              <a:latin typeface="The Hand"/>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0" name="Picture 4" descr="Diagram&#10;&#10;Description automatically generated"/>
          <p:cNvPicPr/>
          <p:nvPr/>
        </p:nvPicPr>
        <p:blipFill>
          <a:blip r:embed="rId1"/>
          <a:stretch/>
        </p:blipFill>
        <p:spPr>
          <a:xfrm>
            <a:off x="905040" y="729720"/>
            <a:ext cx="10381680" cy="5167080"/>
          </a:xfrm>
          <a:prstGeom prst="rect">
            <a:avLst/>
          </a:prstGeom>
          <a:ln>
            <a:noFill/>
          </a:ln>
          <a:effectLst>
            <a:outerShdw algn="tl" blurRad="29210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1"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2" name="CustomShape 2"/>
          <p:cNvSpPr/>
          <p:nvPr/>
        </p:nvSpPr>
        <p:spPr>
          <a:xfrm flipH="1">
            <a:off x="-720" y="0"/>
            <a:ext cx="5005800" cy="6857640"/>
          </a:xfrm>
          <a:custGeom>
            <a:avLst/>
            <a:gdLst/>
            <a:ah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82a0da"/>
          </a:solidFill>
          <a:ln w="6840">
            <a:noFill/>
          </a:ln>
        </p:spPr>
        <p:style>
          <a:lnRef idx="0"/>
          <a:fillRef idx="0"/>
          <a:effectRef idx="0"/>
          <a:fontRef idx="minor"/>
        </p:style>
      </p:sp>
      <p:sp>
        <p:nvSpPr>
          <p:cNvPr id="193" name="TextShape 3"/>
          <p:cNvSpPr txBox="1"/>
          <p:nvPr/>
        </p:nvSpPr>
        <p:spPr>
          <a:xfrm>
            <a:off x="841320" y="644760"/>
            <a:ext cx="3181680" cy="5568480"/>
          </a:xfrm>
          <a:prstGeom prst="rect">
            <a:avLst/>
          </a:prstGeom>
          <a:noFill/>
          <a:ln>
            <a:noFill/>
          </a:ln>
        </p:spPr>
        <p:txBody>
          <a:bodyPr anchor="ctr">
            <a:normAutofit/>
          </a:bodyPr>
          <a:p>
            <a:pPr>
              <a:lnSpc>
                <a:spcPct val="100000"/>
              </a:lnSpc>
            </a:pPr>
            <a:r>
              <a:rPr b="0" lang="en-US" sz="5600" spc="-1" strike="noStrike">
                <a:solidFill>
                  <a:srgbClr val="ffffff"/>
                </a:solidFill>
                <a:latin typeface="Times New Roman"/>
              </a:rPr>
              <a:t>Literature Survey</a:t>
            </a:r>
            <a:endParaRPr b="0" lang="en-US" sz="5600" spc="-1" strike="noStrike">
              <a:solidFill>
                <a:srgbClr val="000000"/>
              </a:solidFill>
              <a:latin typeface="The Hand"/>
            </a:endParaRPr>
          </a:p>
        </p:txBody>
      </p:sp>
      <p:sp>
        <p:nvSpPr>
          <p:cNvPr id="194" name="TextShape 4"/>
          <p:cNvSpPr txBox="1"/>
          <p:nvPr/>
        </p:nvSpPr>
        <p:spPr>
          <a:xfrm>
            <a:off x="5494320" y="644760"/>
            <a:ext cx="5856120" cy="5568480"/>
          </a:xfrm>
          <a:prstGeom prst="rect">
            <a:avLst/>
          </a:prstGeom>
          <a:noFill/>
          <a:ln>
            <a:noFill/>
          </a:ln>
        </p:spPr>
        <p:txBody>
          <a:bodyPr anchor="ctr">
            <a:normAutofit/>
          </a:bodyPr>
          <a:p>
            <a:pPr indent="-228240">
              <a:lnSpc>
                <a:spcPct val="100000"/>
              </a:lnSpc>
              <a:buClr>
                <a:srgbClr val="000000"/>
              </a:buClr>
              <a:buFont typeface="Arial"/>
              <a:buChar char="•"/>
            </a:pPr>
            <a:r>
              <a:rPr b="1" lang="en-US" sz="2000" spc="-1" strike="noStrike">
                <a:solidFill>
                  <a:srgbClr val="000000"/>
                </a:solidFill>
                <a:latin typeface="Times New Roman"/>
                <a:ea typeface="Calibri"/>
              </a:rPr>
              <a:t>2. NATURAL LANGUAGE PROCESSING: - </a:t>
            </a:r>
            <a:endParaRPr b="0" lang="en-US" sz="2000" spc="-1" strike="noStrike">
              <a:solidFill>
                <a:srgbClr val="000000"/>
              </a:solidFill>
              <a:latin typeface="The Hand"/>
            </a:endParaRPr>
          </a:p>
          <a:p>
            <a:pPr indent="-228240">
              <a:lnSpc>
                <a:spcPct val="100000"/>
              </a:lnSpc>
              <a:spcAft>
                <a:spcPts val="799"/>
              </a:spcAft>
              <a:buClr>
                <a:srgbClr val="000000"/>
              </a:buClr>
              <a:buFont typeface="Arial"/>
              <a:buChar char="•"/>
            </a:pPr>
            <a:r>
              <a:rPr b="0" lang="en-US" sz="2000" spc="-1" strike="noStrike">
                <a:solidFill>
                  <a:srgbClr val="000000"/>
                </a:solidFill>
                <a:latin typeface="Times New Roman"/>
                <a:ea typeface="Times New Roman"/>
              </a:rPr>
              <a:t>Natural language processing (NLP) refers to the branch of computer science—and more specifically, the branch of artificial intelligence or AI—concerned with giving computers the ability to understand text and spoken words in much the same way human beings can. NLP combines computational linguistics—rule-based modeling of human language—with statistical, machine learning, and deep learning models. Together, these technologies enable computers to process human language in the form of text or voice data and to ‘understand’ its full meaning, complete with the speaker or writer’s intent and sentiment. NLP drives computer programs that translate text from one language to another, respond to spoken commands, and summarize large volumes of text rapidly—even in real time.</a:t>
            </a:r>
            <a:endParaRPr b="0" lang="en-US" sz="2000" spc="-1" strike="noStrike">
              <a:solidFill>
                <a:srgbClr val="000000"/>
              </a:solidFill>
              <a:latin typeface="The Hand"/>
            </a:endParaRPr>
          </a:p>
          <a:p>
            <a:pPr>
              <a:lnSpc>
                <a:spcPct val="100000"/>
              </a:lnSpc>
              <a:spcBef>
                <a:spcPts val="1001"/>
              </a:spcBef>
            </a:pPr>
            <a:endParaRPr b="0" lang="en-US" sz="2000" spc="-1" strike="noStrike">
              <a:solidFill>
                <a:srgbClr val="000000"/>
              </a:solidFill>
              <a:latin typeface="The Hand"/>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5"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96" name="Picture 4" descr=""/>
          <p:cNvPicPr/>
          <p:nvPr/>
        </p:nvPicPr>
        <p:blipFill>
          <a:blip r:embed="rId1">
            <a:extLst>
              <a:ext uri="{BEBA8EAE-BF5A-486C-A8C5-ECC9F3942E4B}">
                <a14:imgProps xmlns:a14="http://schemas.microsoft.com/office/drawing/2010/main">
                  <a14:imgLayer r:embed="rId2">
                    <a14:imgEffect>
                      <a14:colorTemperature colorTemp="4700"/>
                    </a14:imgEffect>
                  </a14:imgLayer>
                </a14:imgProps>
              </a:ext>
            </a:extLst>
          </a:blip>
          <a:srcRect l="0" t="5103" r="0" b="0"/>
          <a:stretch/>
        </p:blipFill>
        <p:spPr>
          <a:xfrm>
            <a:off x="615960" y="507960"/>
            <a:ext cx="10960200" cy="5792400"/>
          </a:xfrm>
          <a:prstGeom prst="rect">
            <a:avLst/>
          </a:prstGeom>
          <a:ln cap="sq" w="88920">
            <a:solidFill>
              <a:srgbClr val="ffffff"/>
            </a:solidFill>
            <a:miter/>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7"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8" name="CustomShape 2"/>
          <p:cNvSpPr/>
          <p:nvPr/>
        </p:nvSpPr>
        <p:spPr>
          <a:xfrm flipH="1">
            <a:off x="-720" y="0"/>
            <a:ext cx="5005800" cy="6857640"/>
          </a:xfrm>
          <a:custGeom>
            <a:avLst/>
            <a:gdLst/>
            <a:ah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82a0da"/>
          </a:solidFill>
          <a:ln w="6840">
            <a:noFill/>
          </a:ln>
        </p:spPr>
        <p:style>
          <a:lnRef idx="0"/>
          <a:fillRef idx="0"/>
          <a:effectRef idx="0"/>
          <a:fontRef idx="minor"/>
        </p:style>
      </p:sp>
      <p:sp>
        <p:nvSpPr>
          <p:cNvPr id="199" name="TextShape 3"/>
          <p:cNvSpPr txBox="1"/>
          <p:nvPr/>
        </p:nvSpPr>
        <p:spPr>
          <a:xfrm>
            <a:off x="841320" y="644760"/>
            <a:ext cx="3181680" cy="5568480"/>
          </a:xfrm>
          <a:prstGeom prst="rect">
            <a:avLst/>
          </a:prstGeom>
          <a:noFill/>
          <a:ln>
            <a:noFill/>
          </a:ln>
        </p:spPr>
        <p:txBody>
          <a:bodyPr anchor="ctr">
            <a:normAutofit/>
          </a:bodyPr>
          <a:p>
            <a:pPr>
              <a:lnSpc>
                <a:spcPct val="100000"/>
              </a:lnSpc>
            </a:pPr>
            <a:r>
              <a:rPr b="0" lang="en-US" sz="5600" spc="-1" strike="noStrike">
                <a:solidFill>
                  <a:srgbClr val="ffffff"/>
                </a:solidFill>
                <a:latin typeface="Times New Roman"/>
              </a:rPr>
              <a:t>Literature Survey</a:t>
            </a:r>
            <a:endParaRPr b="0" lang="en-US" sz="5600" spc="-1" strike="noStrike">
              <a:solidFill>
                <a:srgbClr val="000000"/>
              </a:solidFill>
              <a:latin typeface="The Hand"/>
            </a:endParaRPr>
          </a:p>
        </p:txBody>
      </p:sp>
      <p:sp>
        <p:nvSpPr>
          <p:cNvPr id="200" name="TextShape 4"/>
          <p:cNvSpPr txBox="1"/>
          <p:nvPr/>
        </p:nvSpPr>
        <p:spPr>
          <a:xfrm>
            <a:off x="5494320" y="644760"/>
            <a:ext cx="5856120" cy="5568480"/>
          </a:xfrm>
          <a:prstGeom prst="rect">
            <a:avLst/>
          </a:prstGeom>
          <a:noFill/>
          <a:ln>
            <a:noFill/>
          </a:ln>
        </p:spPr>
        <p:txBody>
          <a:bodyPr anchor="ctr">
            <a:normAutofit/>
          </a:bodyPr>
          <a:p>
            <a:pPr>
              <a:lnSpc>
                <a:spcPct val="100000"/>
              </a:lnSpc>
              <a:spcAft>
                <a:spcPts val="799"/>
              </a:spcAft>
              <a:tabLst>
                <a:tab algn="l" pos="0"/>
              </a:tabLst>
            </a:pPr>
            <a:r>
              <a:rPr b="1" lang="en-US" sz="2200" spc="-1" strike="noStrike">
                <a:solidFill>
                  <a:srgbClr val="000000"/>
                </a:solidFill>
                <a:latin typeface="Times New Roman"/>
                <a:ea typeface="Times New Roman"/>
              </a:rPr>
              <a:t>3. SENTIMENTAL ANALYSIS: -</a:t>
            </a:r>
            <a:endParaRPr b="0" lang="en-US" sz="2200" spc="-1" strike="noStrike">
              <a:solidFill>
                <a:srgbClr val="000000"/>
              </a:solidFill>
              <a:latin typeface="The Hand"/>
            </a:endParaRPr>
          </a:p>
          <a:p>
            <a:pPr marL="228600" indent="-228240">
              <a:lnSpc>
                <a:spcPct val="100000"/>
              </a:lnSpc>
              <a:spcBef>
                <a:spcPts val="1001"/>
              </a:spcBef>
              <a:buClr>
                <a:srgbClr val="000000"/>
              </a:buClr>
              <a:buFont typeface="Arial"/>
              <a:buChar char="•"/>
              <a:tabLst>
                <a:tab algn="l" pos="0"/>
              </a:tabLst>
            </a:pPr>
            <a:r>
              <a:rPr b="0" lang="en-US" sz="2200" spc="-7" strike="noStrike">
                <a:solidFill>
                  <a:srgbClr val="000000"/>
                </a:solidFill>
                <a:latin typeface="Times New Roman"/>
                <a:ea typeface="Times New Roman"/>
              </a:rPr>
              <a:t>Sentiment Analysis </a:t>
            </a:r>
            <a:r>
              <a:rPr b="0" lang="en-US" sz="2200" spc="-7" strike="noStrike">
                <a:solidFill>
                  <a:srgbClr val="000000"/>
                </a:solidFill>
                <a:latin typeface="Times New Roman"/>
                <a:ea typeface="Calibri"/>
              </a:rPr>
              <a:t>is contextual mining of text which identifies and extracts subjective information in source material and helping a business to understand the social sentiment of their brand, product or service while monitoring online conversations. However, analysis of social media streams is usually restricted to just basic sentiment analysis and count based metrics. This is akin to just scratching the surface and missing out on those high value insights that are waiting to be discovered. With the recent advances in deep learning, the ability of algorithms to analyse text has improved considerably. </a:t>
            </a:r>
            <a:endParaRPr b="0" lang="en-US" sz="2200" spc="-1" strike="noStrike">
              <a:solidFill>
                <a:srgbClr val="000000"/>
              </a:solidFill>
              <a:latin typeface="The Hand"/>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3b37"/>
      </a:dk2>
      <a:lt2>
        <a:srgbClr val="e8e6e2"/>
      </a:lt2>
      <a:accent1>
        <a:srgbClr val="82a0da"/>
      </a:accent1>
      <a:accent2>
        <a:srgbClr val="54afcd"/>
      </a:accent2>
      <a:accent3>
        <a:srgbClr val="67b1a4"/>
      </a:accent3>
      <a:accent4>
        <a:srgbClr val="58b57f"/>
      </a:accent4>
      <a:accent5>
        <a:srgbClr val="5bb45b"/>
      </a:accent5>
      <a:accent6>
        <a:srgbClr val="7db257"/>
      </a:accent6>
      <a:hlink>
        <a:srgbClr val="948059"/>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3b37"/>
      </a:dk2>
      <a:lt2>
        <a:srgbClr val="e8e6e2"/>
      </a:lt2>
      <a:accent1>
        <a:srgbClr val="82a0da"/>
      </a:accent1>
      <a:accent2>
        <a:srgbClr val="54afcd"/>
      </a:accent2>
      <a:accent3>
        <a:srgbClr val="67b1a4"/>
      </a:accent3>
      <a:accent4>
        <a:srgbClr val="58b57f"/>
      </a:accent4>
      <a:accent5>
        <a:srgbClr val="5bb45b"/>
      </a:accent5>
      <a:accent6>
        <a:srgbClr val="7db257"/>
      </a:accent6>
      <a:hlink>
        <a:srgbClr val="948059"/>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3b37"/>
      </a:dk2>
      <a:lt2>
        <a:srgbClr val="e8e6e2"/>
      </a:lt2>
      <a:accent1>
        <a:srgbClr val="82a0da"/>
      </a:accent1>
      <a:accent2>
        <a:srgbClr val="54afcd"/>
      </a:accent2>
      <a:accent3>
        <a:srgbClr val="67b1a4"/>
      </a:accent3>
      <a:accent4>
        <a:srgbClr val="58b57f"/>
      </a:accent4>
      <a:accent5>
        <a:srgbClr val="5bb45b"/>
      </a:accent5>
      <a:accent6>
        <a:srgbClr val="7db257"/>
      </a:accent6>
      <a:hlink>
        <a:srgbClr val="948059"/>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13b37"/>
      </a:dk2>
      <a:lt2>
        <a:srgbClr val="e8e6e2"/>
      </a:lt2>
      <a:accent1>
        <a:srgbClr val="82a0da"/>
      </a:accent1>
      <a:accent2>
        <a:srgbClr val="54afcd"/>
      </a:accent2>
      <a:accent3>
        <a:srgbClr val="67b1a4"/>
      </a:accent3>
      <a:accent4>
        <a:srgbClr val="58b57f"/>
      </a:accent4>
      <a:accent5>
        <a:srgbClr val="5bb45b"/>
      </a:accent5>
      <a:accent6>
        <a:srgbClr val="7db257"/>
      </a:accent6>
      <a:hlink>
        <a:srgbClr val="948059"/>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43</TotalTime>
  <Application>LibreOffice/6.4.7.2$Linux_X86_64 LibreOffice_project/40$Build-2</Application>
  <Words>883</Words>
  <Paragraphs>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2022-05-12T18:28:19Z</dcterms:created>
  <dc:creator>21115_SAMEER_21_22</dc:creator>
  <dc:description/>
  <dc:language>en-IN</dc:language>
  <cp:lastModifiedBy>21115_SAMEER_21_22</cp:lastModifiedBy>
  <dcterms:modified xsi:type="dcterms:W3CDTF">2022-05-12T19:11:44Z</dcterms:modified>
  <cp:revision>4</cp:revision>
  <dc:subject/>
  <dc:title>AUTOMATED AND SEMI-AUTOMATED ARCHITECTURE FOR GATHERING INTELLIGENCE USING DIFFERENT DATASETS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