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60" r:id="rId9"/>
    <p:sldId id="271" r:id="rId10"/>
    <p:sldId id="272" r:id="rId11"/>
    <p:sldId id="261" r:id="rId12"/>
    <p:sldId id="262" r:id="rId13"/>
    <p:sldId id="279" r:id="rId14"/>
    <p:sldId id="280" r:id="rId15"/>
    <p:sldId id="263" r:id="rId16"/>
    <p:sldId id="264" r:id="rId17"/>
    <p:sldId id="281" r:id="rId18"/>
    <p:sldId id="282" r:id="rId19"/>
    <p:sldId id="265" r:id="rId20"/>
    <p:sldId id="266" r:id="rId21"/>
    <p:sldId id="277" r:id="rId22"/>
    <p:sldId id="278" r:id="rId23"/>
    <p:sldId id="267" r:id="rId24"/>
    <p:sldId id="275" r:id="rId25"/>
    <p:sldId id="276" r:id="rId26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8"/>
      <p:bold r:id="rId29"/>
      <p:italic r:id="rId30"/>
      <p:boldItalic r:id="rId31"/>
    </p:embeddedFont>
    <p:embeddedFont>
      <p:font typeface="IBM Plex Sans Medium" panose="020B060305020300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6a1759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6a1759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03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c6a1759d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c6a1759d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6a1759d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6a1759d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6a1759d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6a1759d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4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6a1759d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6a1759d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32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c6a1759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c6a1759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c6a1759d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c6a1759d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c6a1759d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c6a1759d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0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c6a1759d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c6a1759d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686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c6a1759d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c6a1759d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c6a1759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c6a1759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c6a1759d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c6a1759d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c6a1759d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c6a1759d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1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c6a1759d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c6a1759d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91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53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c6a1759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c6a1759d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c6a1759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c6a1759d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6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6a1759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c6a1759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6a1759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c6a1759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4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6a1759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c6a1759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7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6a1759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6a1759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6a1759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6a1759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0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8675" y="85760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Analytics Internship Program 2024</a:t>
            </a:r>
            <a:br>
              <a:rPr lang="en"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lang="en"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Final Project Presentation</a:t>
            </a:r>
            <a:endParaRPr sz="18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34400" y="50150"/>
            <a:ext cx="480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SkillsBuild</a:t>
            </a:r>
            <a:r>
              <a:rPr lang="en" sz="16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Adult Learners - Data Analytics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2046775"/>
            <a:ext cx="9144000" cy="207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  <a:t>Project Name : Wine Quality Prediction</a:t>
            </a:r>
            <a:endParaRPr sz="1600" dirty="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  <a:t>Unique ID : IBM3471</a:t>
            </a:r>
            <a:b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  <a:t>Team Name : Innovision Five</a:t>
            </a:r>
            <a:endParaRPr sz="1600" dirty="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  <a:t>College Name : Sri Venkateshwara College Of Engineering</a:t>
            </a:r>
            <a:endParaRPr sz="1600" dirty="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3000" y="1316675"/>
            <a:ext cx="6969300" cy="3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018825"/>
            <a:ext cx="9144000" cy="95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300" y="4288751"/>
            <a:ext cx="1711124" cy="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3925" y="14815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Collection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3925" y="800604"/>
            <a:ext cx="8738361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Data Collection Methods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Collected from the UCI Machine Learning Repository.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Includes 1,599 samples of red wine with chemical properties and quality ratings.</a:t>
            </a:r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10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56500" y="127275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Preprocessing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84080" y="545973"/>
            <a:ext cx="8775839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/>
              <a:t>Data Cleaning Methods</a:t>
            </a:r>
          </a:p>
          <a:p>
            <a:endParaRPr lang="en-IN" sz="2400" b="1" dirty="0"/>
          </a:p>
          <a:p>
            <a:r>
              <a:rPr lang="en-IN" sz="2400" b="1" dirty="0"/>
              <a:t>Handling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Check for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Remove affected rows or impute missing values using mean, median, or mode.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b="1" dirty="0"/>
              <a:t>Data Transformation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Encode categorical variables (if any) using one-hot or label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Normalize/standardize numerical features using Min-Max scaling or </a:t>
            </a:r>
            <a:r>
              <a:rPr lang="en-IN" sz="2000" dirty="0" err="1"/>
              <a:t>StandardScaler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Split the data into training and testing sets (typically 80-20 split).</a:t>
            </a:r>
          </a:p>
        </p:txBody>
      </p:sp>
      <p:sp>
        <p:nvSpPr>
          <p:cNvPr id="93" name="Google Shape;93;p18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35650" y="11685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Analysis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87524" y="652050"/>
            <a:ext cx="8760844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/>
              <a:t>Analytical Tools and Methods Used</a:t>
            </a:r>
          </a:p>
          <a:p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Python for data analysis and </a:t>
            </a:r>
            <a:r>
              <a:rPr lang="en-IN" sz="2000" dirty="0" err="1"/>
              <a:t>modeling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Pandas for data manipulation.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NumPy for numerical computations.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Matplotlib and Seaborn for data visualization.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Scikit-learn for machine learning </a:t>
            </a:r>
            <a:r>
              <a:rPr lang="en-IN" sz="2000" dirty="0" err="1"/>
              <a:t>modeling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/>
              <a:t>Jupyter</a:t>
            </a:r>
            <a:r>
              <a:rPr lang="en-IN" sz="2000" dirty="0"/>
              <a:t> Notebook for documentation and presentation.</a:t>
            </a:r>
          </a:p>
        </p:txBody>
      </p:sp>
      <p:sp>
        <p:nvSpPr>
          <p:cNvPr id="100" name="Google Shape;100;p19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35650" y="11685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Analysis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35650" y="773618"/>
            <a:ext cx="8561078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Key Findings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Correlation analysis reveals significant impact of alcohol, volatile acidity, and sulphates on wine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Random Forest and Gradient Boosting models perform best in predicting wine quality.</a:t>
            </a:r>
          </a:p>
        </p:txBody>
      </p:sp>
      <p:sp>
        <p:nvSpPr>
          <p:cNvPr id="100" name="Google Shape;100;p19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0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35650" y="11685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Analysis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35650" y="766744"/>
            <a:ext cx="8705842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Insights Derived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Higher alcohol content generally correlates with better wine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Volatile acidity negatively impacts wine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Sulphates contribute positively to wine quality, but excessive amounts may not be beneficial.</a:t>
            </a:r>
          </a:p>
        </p:txBody>
      </p:sp>
      <p:sp>
        <p:nvSpPr>
          <p:cNvPr id="100" name="Google Shape;100;p19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43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56500" y="1794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Hypothesis Development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56500" y="652050"/>
            <a:ext cx="8820500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Formulated Hypothesis</a:t>
            </a:r>
          </a:p>
          <a:p>
            <a:endParaRPr lang="en-US" sz="2400" b="1" dirty="0"/>
          </a:p>
          <a:p>
            <a:r>
              <a:rPr lang="en-US" sz="2400" b="1" dirty="0"/>
              <a:t>Rationale Behind the Hypothesis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Significant relationship between chemical properties and wine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 model to predict wine quality with high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Method for Testing the Hypothesis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Build and evaluate various machine learning models (Logistic Regression, KNN, SVC, Decision Tree, Random Forest, Gradient Boosting, </a:t>
            </a:r>
            <a:r>
              <a:rPr lang="en-US" sz="2000" dirty="0" err="1"/>
              <a:t>XGBoost</a:t>
            </a:r>
            <a:r>
              <a:rPr lang="en-US" sz="20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metrics like accuracy, precision, recall, F1-score, and ROC-AUC.</a:t>
            </a:r>
          </a:p>
        </p:txBody>
      </p:sp>
      <p:sp>
        <p:nvSpPr>
          <p:cNvPr id="107" name="Google Shape;107;p20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56525" y="1586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Solution Design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56525" y="694126"/>
            <a:ext cx="8607735" cy="211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Proposed Solution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 machine learning model to predict wine quality based on chemical properties.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Fine-tune the model for maximum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Optionally, develop a user-friendly interface for the model</a:t>
            </a:r>
            <a:r>
              <a:rPr lang="en-US" sz="2400" dirty="0"/>
              <a:t>.</a:t>
            </a:r>
          </a:p>
        </p:txBody>
      </p:sp>
      <p:sp>
        <p:nvSpPr>
          <p:cNvPr id="114" name="Google Shape;114;p21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56525" y="1586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Solution Design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67025" y="581112"/>
            <a:ext cx="882045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/>
              <a:t>Implementation Plan</a:t>
            </a:r>
          </a:p>
          <a:p>
            <a:endParaRPr lang="en-IN" sz="2400" b="1" dirty="0"/>
          </a:p>
          <a:p>
            <a:pPr>
              <a:buFont typeface="+mj-lt"/>
              <a:buAutoNum type="arabicPeriod"/>
            </a:pPr>
            <a:r>
              <a:rPr lang="en-IN" sz="2000" dirty="0"/>
              <a:t>Data Collection from UCI Machine Learning Repository.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Data Cleaning and </a:t>
            </a:r>
            <a:r>
              <a:rPr lang="en-IN" sz="2000" dirty="0" err="1"/>
              <a:t>Preprocessing</a:t>
            </a:r>
            <a:r>
              <a:rPr lang="en-IN" sz="2000" dirty="0"/>
              <a:t> (handle missing values, encode categorical variables, normalize features, split data).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Exploratory Data Analysis (visualize distributions, analyze correlations, handle outliers).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Predictive </a:t>
            </a:r>
            <a:r>
              <a:rPr lang="en-IN" sz="2000" dirty="0" err="1"/>
              <a:t>Modeling</a:t>
            </a:r>
            <a:r>
              <a:rPr lang="en-IN" sz="2000" dirty="0"/>
              <a:t> (build and evaluate various machine learning models).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Solution Development (fine-tune best-performing model, develop user interface).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Reporting and Presentation (document process, create visualizations, prepare report and presentation).</a:t>
            </a:r>
          </a:p>
        </p:txBody>
      </p:sp>
      <p:sp>
        <p:nvSpPr>
          <p:cNvPr id="114" name="Google Shape;114;p21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88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56525" y="1586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Solution Design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18469" y="735428"/>
            <a:ext cx="8707062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Alignment with SDGs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Promotes sustainable practices in the wine industry.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Optimizes resource use, reduces waste, supports high-quality wine production.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Aligns with SDG 12: Responsible Consumption and Production.</a:t>
            </a:r>
          </a:p>
        </p:txBody>
      </p:sp>
      <p:sp>
        <p:nvSpPr>
          <p:cNvPr id="114" name="Google Shape;114;p21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5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87800" y="1481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Visualization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93050" y="659309"/>
            <a:ext cx="87579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Data Visualization Techniques Used</a:t>
            </a:r>
          </a:p>
          <a:p>
            <a:endParaRPr lang="en-US" sz="2400" b="1" dirty="0"/>
          </a:p>
          <a:p>
            <a:r>
              <a:rPr lang="en-US" sz="2400" b="1" dirty="0"/>
              <a:t>Charts, Graphs, Maps,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Histograms to visualize feature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Box plots to identify and handle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Heatmaps to analyze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ROC curves to evaluate model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Key Visual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Feature distributions help understand data spread and skewness.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Correlation heatmaps highlight influential features on wine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ROC curves and other metrics provide insights into model effectiveness.</a:t>
            </a:r>
          </a:p>
        </p:txBody>
      </p:sp>
      <p:sp>
        <p:nvSpPr>
          <p:cNvPr id="121" name="Google Shape;121;p22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427" y="457758"/>
            <a:ext cx="2362895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Team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AADHYA 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ATUL RATHORE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HARSHITHA H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KRITIKA TAANK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MUSKAAN PATEL</a:t>
            </a:r>
          </a:p>
        </p:txBody>
      </p:sp>
      <p:sp>
        <p:nvSpPr>
          <p:cNvPr id="65" name="Google Shape;65;p1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08675" y="1690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38403" y="842371"/>
            <a:ext cx="8667193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Summary of Findings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Identifies key chemical properties influencing wine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Random Forest and Gradient Boosting models are best for accurate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Insights help wine producers optimize production processes.</a:t>
            </a:r>
          </a:p>
        </p:txBody>
      </p:sp>
      <p:sp>
        <p:nvSpPr>
          <p:cNvPr id="128" name="Google Shape;128;p23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08675" y="1690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70835" y="772577"/>
            <a:ext cx="860233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Impact of Proposed Solution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Improves quality control in the wine industry.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Ensures consistent product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Reduces manual assessment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sustainable production practices.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Aligns with SDG 12.</a:t>
            </a:r>
          </a:p>
        </p:txBody>
      </p:sp>
      <p:sp>
        <p:nvSpPr>
          <p:cNvPr id="128" name="Google Shape;128;p23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42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08675" y="1690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08675" y="765701"/>
            <a:ext cx="8545859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Future Work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Expand model to include more features or additional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 real-time quality prediction system integrated with production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Explore other machine learning techniques for improved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Study economic and environmental impact of the predictive model implementation.</a:t>
            </a:r>
          </a:p>
        </p:txBody>
      </p:sp>
      <p:sp>
        <p:nvSpPr>
          <p:cNvPr id="128" name="Google Shape;128;p23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57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35650" y="169025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References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20006" y="835139"/>
            <a:ext cx="860086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Data Sources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Wine Quality Data Set from the UCI Machine Learning Repository.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Industry reports, scientific studies on wine production, sustainability reports.</a:t>
            </a:r>
          </a:p>
        </p:txBody>
      </p:sp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35650" y="169025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References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35650" y="691117"/>
            <a:ext cx="8463356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/>
              <a:t>Tools and Software Used</a:t>
            </a:r>
          </a:p>
          <a:p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Python for data analysis and </a:t>
            </a:r>
            <a:r>
              <a:rPr lang="en-IN" sz="2000" dirty="0" err="1"/>
              <a:t>modeling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Pandas for data manipulation.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NumPy for numerical computations.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Matplotlib and Seaborn for data visualization.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Scikit-learn for machine learning </a:t>
            </a:r>
            <a:r>
              <a:rPr lang="en-IN" sz="2000" dirty="0" err="1"/>
              <a:t>modeling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/>
              <a:t>Jupyter</a:t>
            </a:r>
            <a:r>
              <a:rPr lang="en-IN" sz="2000" dirty="0"/>
              <a:t> Notebook for documentation and presentation.</a:t>
            </a:r>
          </a:p>
        </p:txBody>
      </p:sp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31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35650" y="169025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References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97909" y="842105"/>
            <a:ext cx="8533579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/>
              <a:t>Additional References</a:t>
            </a:r>
          </a:p>
          <a:p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UCI Machine Learning Repository: Wine Quality Data 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UN Sustainable Development Goals: SDG 12.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Scikit-learn documentation.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Python documentation.</a:t>
            </a:r>
          </a:p>
        </p:txBody>
      </p:sp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03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35650" y="158575"/>
            <a:ext cx="16692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Introduction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35650" y="632275"/>
            <a:ext cx="88727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Overview of the Project</a:t>
            </a:r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 the quality of red wine based on its chemical properties using machine learning.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Useful for wine producers, distributors, and consumers.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Aligns with SDG 12: Responsible Consumption and Production.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Promotes efficient, sustainable, and high-quality wine production.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responsible resource use and waste reduction in the wine industry.</a:t>
            </a:r>
          </a:p>
        </p:txBody>
      </p:sp>
      <p:sp>
        <p:nvSpPr>
          <p:cNvPr id="72" name="Google Shape;72;p15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35650" y="158575"/>
            <a:ext cx="16692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Introduction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35649" y="790404"/>
            <a:ext cx="8829595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Objective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the relationship between chemical properties and red wine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and evaluate machine learning models to predict wine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insights and recommendations based on the predictive model.</a:t>
            </a:r>
          </a:p>
        </p:txBody>
      </p:sp>
      <p:sp>
        <p:nvSpPr>
          <p:cNvPr id="72" name="Google Shape;72;p15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08675" y="16900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Problem Identification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8675" y="814870"/>
            <a:ext cx="8680943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Problem Statement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 machine learning model to predict the quality of red wine based on its chemical characteristics.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 quality control and ensure consistency in wine production.</a:t>
            </a:r>
          </a:p>
        </p:txBody>
      </p:sp>
      <p:sp>
        <p:nvSpPr>
          <p:cNvPr id="79" name="Google Shape;79;p16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08675" y="16900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Problem Identification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8675" y="784308"/>
            <a:ext cx="8639692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Significance of the Problem</a:t>
            </a:r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Streamline quality control in the wine industry.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 consistent product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Reduce costs associated with manual quality assessment.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 the production of high-quality wines.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Promote sustainable practices aligned with SDG 12.</a:t>
            </a:r>
          </a:p>
        </p:txBody>
      </p:sp>
      <p:sp>
        <p:nvSpPr>
          <p:cNvPr id="79" name="Google Shape;79;p16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08675" y="16900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Problem Identification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8675" y="725493"/>
            <a:ext cx="8518358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Relevant SDGs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SDG 12: Responsible Consumption and Production.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Emphasizes sustainable production, efficient resource use, and minimizing waste.</a:t>
            </a:r>
          </a:p>
        </p:txBody>
      </p:sp>
      <p:sp>
        <p:nvSpPr>
          <p:cNvPr id="79" name="Google Shape;79;p16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27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3925" y="14815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Collection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56659" y="739242"/>
            <a:ext cx="8622956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Sources of Data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Wine Quality Data Set from the UCI Machine Learning Repository.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Contains chemical properties and quality ratings of red wine samples.</a:t>
            </a:r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3925" y="14815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Collection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3925" y="498875"/>
            <a:ext cx="8648984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Data Description</a:t>
            </a:r>
          </a:p>
          <a:p>
            <a:r>
              <a:rPr lang="en-IN" sz="1800" dirty="0"/>
              <a:t>The dataset includes the following features: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Fixed acidity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Volatile acidity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Citric acid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Residual sugar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Chlorides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Free </a:t>
            </a:r>
            <a:r>
              <a:rPr lang="en-IN" sz="1800" dirty="0" err="1"/>
              <a:t>sulfur</a:t>
            </a:r>
            <a:r>
              <a:rPr lang="en-IN" sz="1800" dirty="0"/>
              <a:t> dioxide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Total </a:t>
            </a:r>
            <a:r>
              <a:rPr lang="en-IN" sz="1800" dirty="0" err="1"/>
              <a:t>sulfur</a:t>
            </a:r>
            <a:r>
              <a:rPr lang="en-IN" sz="1800" dirty="0"/>
              <a:t> dioxide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Density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pH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Sulphates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Alcohol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Quality (target variable)</a:t>
            </a:r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09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1016</Words>
  <Application>Microsoft Office PowerPoint</Application>
  <PresentationFormat>On-screen Show (16:9)</PresentationFormat>
  <Paragraphs>230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IBM Plex Sans</vt:lpstr>
      <vt:lpstr>Wingdings</vt:lpstr>
      <vt:lpstr>IBM Plex Sans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Aadhya A</cp:lastModifiedBy>
  <cp:revision>9</cp:revision>
  <dcterms:modified xsi:type="dcterms:W3CDTF">2024-07-27T15:19:23Z</dcterms:modified>
</cp:coreProperties>
</file>