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3" r:id="rId9"/>
  </p:sldIdLst>
  <p:sldSz cx="14630400" cy="8229600"/>
  <p:notesSz cx="8229600" cy="14630400"/>
  <p:embeddedFontLst>
    <p:embeddedFont>
      <p:font typeface="Arial Black" panose="020B0A04020102020204" pitchFamily="34" charset="0"/>
      <p:bold r:id="rId11"/>
    </p:embeddedFont>
    <p:embeddedFont>
      <p:font typeface="Crimson Pro Semi Bold" panose="020B0604020202020204" charset="0"/>
      <p:regular r:id="rId12"/>
    </p:embeddedFont>
    <p:embeddedFont>
      <p:font typeface="Heebo" pitchFamily="2" charset="-79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94641" autoAdjust="0"/>
  </p:normalViewPr>
  <p:slideViewPr>
    <p:cSldViewPr snapToGrid="0" snapToObjects="1">
      <p:cViewPr varScale="1">
        <p:scale>
          <a:sx n="62" d="100"/>
          <a:sy n="62" d="100"/>
        </p:scale>
        <p:origin x="13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01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0000"/>
                </a:solidFill>
                <a:highlight>
                  <a:srgbClr val="00FFFF"/>
                </a:highlight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Android Hackathon Project Submission</a:t>
            </a:r>
            <a:endParaRPr lang="en-US" sz="4450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i="1" u="sng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Welcome to our Android hackathon submission. </a:t>
            </a:r>
            <a:endParaRPr lang="en-US" sz="2400" b="1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8F6C6-0847-1AB3-8356-10F58C3F045C}"/>
              </a:ext>
            </a:extLst>
          </p:cNvPr>
          <p:cNvSpPr txBox="1"/>
          <p:nvPr/>
        </p:nvSpPr>
        <p:spPr>
          <a:xfrm>
            <a:off x="6166625" y="5776332"/>
            <a:ext cx="566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highlight>
                  <a:srgbClr val="FFFF00"/>
                </a:highlight>
              </a:rPr>
              <a:t>Project Name –: EXPENSE TRACKER 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63" y="20258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i="1" dirty="0"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Team &amp; Project Identity</a:t>
            </a:r>
            <a:endParaRPr lang="en-US" sz="4450" b="1" i="1" dirty="0"/>
          </a:p>
        </p:txBody>
      </p:sp>
      <p:sp>
        <p:nvSpPr>
          <p:cNvPr id="3" name="Shape 1"/>
          <p:cNvSpPr/>
          <p:nvPr/>
        </p:nvSpPr>
        <p:spPr>
          <a:xfrm>
            <a:off x="165393" y="1261075"/>
            <a:ext cx="12129580" cy="1851100"/>
          </a:xfrm>
          <a:prstGeom prst="roundRect">
            <a:avLst>
              <a:gd name="adj" fmla="val 1884"/>
            </a:avLst>
          </a:prstGeom>
          <a:solidFill>
            <a:srgbClr val="F2EEEE"/>
          </a:solidFill>
          <a:ln/>
        </p:spPr>
      </p:sp>
      <p:sp>
        <p:nvSpPr>
          <p:cNvPr id="5" name="Text 3"/>
          <p:cNvSpPr/>
          <p:nvPr/>
        </p:nvSpPr>
        <p:spPr>
          <a:xfrm>
            <a:off x="353339" y="1429893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353339" y="1928884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Team Lead Details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Aaditya Gupta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22BCE2070</a:t>
            </a:r>
            <a:b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</a:br>
            <a:endParaRPr lang="en-US" sz="17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833E83-3783-D0AF-50B1-B40F9E8C2563}"/>
              </a:ext>
            </a:extLst>
          </p:cNvPr>
          <p:cNvSpPr txBox="1"/>
          <p:nvPr/>
        </p:nvSpPr>
        <p:spPr>
          <a:xfrm>
            <a:off x="258286" y="1312309"/>
            <a:ext cx="39182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/>
              <a:t>Team Name -: HAKERZ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412B112-26C9-0119-A08F-64D84FB6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93" y="3461887"/>
            <a:ext cx="13476696" cy="3161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DF0E62-6DCB-C2F2-86EA-3E924FD0C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93" y="5752979"/>
            <a:ext cx="2689018" cy="870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6111FE-1913-54C4-1EC9-70C8FA639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4410" y="4882736"/>
            <a:ext cx="2689017" cy="7766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092E95-E8C0-D3BE-8444-A76CC07D5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976" y="4882736"/>
            <a:ext cx="2429214" cy="781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D3604D-5F9B-A59C-862A-04D3CF5C56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321" y="5949942"/>
            <a:ext cx="2080382" cy="4763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7144D-D7AC-18CC-2197-1C360ABD0D8B}"/>
              </a:ext>
            </a:extLst>
          </p:cNvPr>
          <p:cNvSpPr txBox="1"/>
          <p:nvPr/>
        </p:nvSpPr>
        <p:spPr>
          <a:xfrm>
            <a:off x="111211" y="0"/>
            <a:ext cx="68711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u="sng" dirty="0"/>
              <a:t>Team Members Contribution</a:t>
            </a:r>
            <a:endParaRPr lang="en-IN" sz="4400" b="1" i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89505-E954-3C59-7E48-3B6C79F963D7}"/>
              </a:ext>
            </a:extLst>
          </p:cNvPr>
          <p:cNvSpPr txBox="1"/>
          <p:nvPr/>
        </p:nvSpPr>
        <p:spPr>
          <a:xfrm>
            <a:off x="111211" y="926757"/>
            <a:ext cx="118995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Tejaswini Kanuri</a:t>
            </a:r>
            <a:r>
              <a:rPr lang="en-US" sz="3600" dirty="0"/>
              <a:t> -: Addition of new Expenditure</a:t>
            </a:r>
          </a:p>
          <a:p>
            <a:endParaRPr lang="en-US" sz="3600" dirty="0"/>
          </a:p>
          <a:p>
            <a:r>
              <a:rPr lang="en-US" sz="3600" b="1" dirty="0"/>
              <a:t>Geet </a:t>
            </a:r>
            <a:r>
              <a:rPr lang="en-US" sz="3600" b="1" dirty="0" err="1"/>
              <a:t>Basantani</a:t>
            </a:r>
            <a:r>
              <a:rPr lang="en-US" sz="3600" dirty="0"/>
              <a:t> -: The UI part that how the app will look like</a:t>
            </a:r>
          </a:p>
          <a:p>
            <a:endParaRPr lang="en-US" sz="3600" dirty="0"/>
          </a:p>
          <a:p>
            <a:r>
              <a:rPr lang="en-US" sz="3600" b="1" dirty="0"/>
              <a:t>Aaditya Gupta</a:t>
            </a:r>
            <a:r>
              <a:rPr lang="en-US" sz="3600" dirty="0"/>
              <a:t> -: To update the total expenditure every time the new expenditure is added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0234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502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1263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 clear understanding of the problem is crucial for developing an effective Android solution. This section outlines the key challenges your project addresses.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99358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3"/>
          <p:cNvSpPr/>
          <p:nvPr/>
        </p:nvSpPr>
        <p:spPr>
          <a:xfrm>
            <a:off x="1530906" y="30714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Identification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561874"/>
            <a:ext cx="56424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dirty="0"/>
              <a:t>Many users struggle to track and manage daily expenses efficiently, often leading to overspending and poor financial planning.</a:t>
            </a:r>
          </a:p>
        </p:txBody>
      </p:sp>
      <p:sp>
        <p:nvSpPr>
          <p:cNvPr id="7" name="Shape 5"/>
          <p:cNvSpPr/>
          <p:nvPr/>
        </p:nvSpPr>
        <p:spPr>
          <a:xfrm>
            <a:off x="7456884" y="299358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6"/>
          <p:cNvSpPr/>
          <p:nvPr/>
        </p:nvSpPr>
        <p:spPr>
          <a:xfrm>
            <a:off x="8194000" y="30714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User Impact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8194000" y="3561874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dirty="0"/>
              <a:t>Without an easy way to log expenses, users lose visibility into their spending habits, making it harder to save or budget effectively.</a:t>
            </a:r>
          </a:p>
        </p:txBody>
      </p:sp>
      <p:sp>
        <p:nvSpPr>
          <p:cNvPr id="10" name="Shape 8"/>
          <p:cNvSpPr/>
          <p:nvPr/>
        </p:nvSpPr>
        <p:spPr>
          <a:xfrm>
            <a:off x="793790" y="51042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9"/>
          <p:cNvSpPr/>
          <p:nvPr/>
        </p:nvSpPr>
        <p:spPr>
          <a:xfrm>
            <a:off x="1530906" y="5182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Market Gap Analysis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530906" y="5672495"/>
            <a:ext cx="56424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dirty="0"/>
              <a:t>Most existing apps are either too complex or cluttered with ads. There's a need for a simple, clean, and offline-friendly expense tracker.</a:t>
            </a:r>
          </a:p>
        </p:txBody>
      </p:sp>
      <p:sp>
        <p:nvSpPr>
          <p:cNvPr id="13" name="Shape 11"/>
          <p:cNvSpPr/>
          <p:nvPr/>
        </p:nvSpPr>
        <p:spPr>
          <a:xfrm>
            <a:off x="7456884" y="51042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4" name="Text 12"/>
          <p:cNvSpPr/>
          <p:nvPr/>
        </p:nvSpPr>
        <p:spPr>
          <a:xfrm>
            <a:off x="8194000" y="5182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Validation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8194000" y="5672495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dirty="0"/>
              <a:t>Surveys and user feedback show growing demand for minimalistic tools that allow quick expense logging with features like totals and categorization.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E5F2E-40CC-DB89-08FF-7931275C8F35}"/>
              </a:ext>
            </a:extLst>
          </p:cNvPr>
          <p:cNvSpPr txBox="1"/>
          <p:nvPr/>
        </p:nvSpPr>
        <p:spPr>
          <a:xfrm>
            <a:off x="160639" y="2471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i="1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8FEED-5946-33F6-17CB-F831F131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05480"/>
            <a:ext cx="3212756" cy="7624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953064-B97E-2A7B-4AC1-053254734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877" y="605479"/>
            <a:ext cx="3372516" cy="7624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2EF7D0-FF2F-2A1D-4EF8-2788C84C3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990" y="605478"/>
            <a:ext cx="3623372" cy="7624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84ABDB-3412-ACBA-25F8-A4E755AB2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0959" y="605477"/>
            <a:ext cx="3489440" cy="764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8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6017" y="217827"/>
            <a:ext cx="434756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Solution Overview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37" y="1431341"/>
            <a:ext cx="4347567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5933" y="24322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Core Innovation</a:t>
            </a:r>
            <a:endParaRPr lang="en-US" sz="2400" b="1" dirty="0"/>
          </a:p>
        </p:txBody>
      </p:sp>
      <p:sp>
        <p:nvSpPr>
          <p:cNvPr id="5" name="Text 2"/>
          <p:cNvSpPr/>
          <p:nvPr/>
        </p:nvSpPr>
        <p:spPr>
          <a:xfrm>
            <a:off x="395933" y="2826305"/>
            <a:ext cx="3893939" cy="44232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400" dirty="0"/>
              <a:t>A lightweight, intuitive mobile app that allows users to log daily expenses with ease. It features a clean UI, quick data entry, and offline support—making budgeting more accessible to everyone. Unlike complex apps, it focuses solely on core functionality without distractions or ads.</a:t>
            </a: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004" y="1431341"/>
            <a:ext cx="4347567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733584" y="24322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Key Benefits</a:t>
            </a:r>
            <a:endParaRPr lang="en-US" sz="2400" b="1" dirty="0"/>
          </a:p>
        </p:txBody>
      </p:sp>
      <p:sp>
        <p:nvSpPr>
          <p:cNvPr id="8" name="Text 4"/>
          <p:cNvSpPr/>
          <p:nvPr/>
        </p:nvSpPr>
        <p:spPr>
          <a:xfrm>
            <a:off x="4728626" y="2786574"/>
            <a:ext cx="3893939" cy="40116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400" dirty="0"/>
              <a:t>Users gain clear insights into their spending habits, track total expenses in real-time, and develop better financial discipline. The app’s simplicity ensures a low learning curve and high daily usability. By focusing on essentials, it reduces user frustration and increases long-term engagement and trust.</a:t>
            </a: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9571" y="1431341"/>
            <a:ext cx="4347567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071235" y="24322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Technical Edge</a:t>
            </a:r>
            <a:endParaRPr lang="en-US" sz="2400" b="1" dirty="0"/>
          </a:p>
        </p:txBody>
      </p:sp>
      <p:sp>
        <p:nvSpPr>
          <p:cNvPr id="11" name="Text 6"/>
          <p:cNvSpPr/>
          <p:nvPr/>
        </p:nvSpPr>
        <p:spPr>
          <a:xfrm>
            <a:off x="9071235" y="2826304"/>
            <a:ext cx="3893939" cy="40116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400" dirty="0"/>
              <a:t>Built using Android SDK and </a:t>
            </a:r>
            <a:r>
              <a:rPr lang="en-US" sz="2400" dirty="0" err="1"/>
              <a:t>RecyclerView</a:t>
            </a:r>
            <a:r>
              <a:rPr lang="en-US" sz="2400" dirty="0"/>
              <a:t> for efficient data display, the app is optimized for performance on low-end devices. Its modular architecture supports easy scalability and future upgrades, including categorization, analytics, and cloud sync capabilities.</a:t>
            </a:r>
          </a:p>
          <a:p>
            <a:pPr>
              <a:lnSpc>
                <a:spcPts val="2850"/>
              </a:lnSpc>
            </a:pP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395933" y="7005772"/>
            <a:ext cx="13042821" cy="1112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400" dirty="0"/>
              <a:t>A simple, user-friendly Android app that allows users to track daily expenses, manage their budget efficiently, and store data using SQLite for persistence. </a:t>
            </a:r>
            <a:r>
              <a:rPr lang="en-US" sz="2400" dirty="0">
                <a:latin typeface="Heebo" pitchFamily="34" charset="0"/>
                <a:ea typeface="Heebo" pitchFamily="34" charset="-122"/>
                <a:cs typeface="Heebo" pitchFamily="34" charset="-120"/>
              </a:rPr>
              <a:t>We've focused on creating a user-centred experience that delivers real value.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3717" y="52796"/>
            <a:ext cx="5340429" cy="606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i="1" u="sng" dirty="0">
                <a:latin typeface="Arial Black" panose="020B0A04020102020204" pitchFamily="34" charset="0"/>
                <a:ea typeface="Crimson Pro Semi Bold" pitchFamily="34" charset="-122"/>
                <a:cs typeface="Crimson Pro Semi Bold" pitchFamily="34" charset="-120"/>
              </a:rPr>
              <a:t>Technical Implementation</a:t>
            </a:r>
            <a:endParaRPr lang="en-US" sz="3800" b="1" i="1" u="sng" dirty="0">
              <a:latin typeface="Arial Black" panose="020B0A040201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15135" y="1127453"/>
            <a:ext cx="2425660" cy="514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AF400-BD83-86AB-9EAF-195C1156B07F}"/>
              </a:ext>
            </a:extLst>
          </p:cNvPr>
          <p:cNvSpPr txBox="1"/>
          <p:nvPr/>
        </p:nvSpPr>
        <p:spPr>
          <a:xfrm>
            <a:off x="283716" y="1548364"/>
            <a:ext cx="113810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/>
              <a:t>ConstraintLayout</a:t>
            </a:r>
            <a:r>
              <a:rPr lang="en-US" sz="3600" dirty="0"/>
              <a:t>, </a:t>
            </a:r>
            <a:r>
              <a:rPr lang="en-US" sz="3600" dirty="0" err="1"/>
              <a:t>LinearLayout</a:t>
            </a:r>
            <a:r>
              <a:rPr lang="en-US" sz="3600" dirty="0"/>
              <a:t>, and </a:t>
            </a:r>
            <a:r>
              <a:rPr lang="en-US" sz="3600" dirty="0" err="1"/>
              <a:t>RecyclerView</a:t>
            </a:r>
            <a:r>
              <a:rPr lang="en-US" sz="3600" dirty="0"/>
              <a:t> form the backbone of the user interface in this app. </a:t>
            </a:r>
            <a:r>
              <a:rPr lang="en-US" sz="3600" dirty="0" err="1"/>
              <a:t>ConstraintLayout</a:t>
            </a:r>
            <a:r>
              <a:rPr lang="en-US" sz="3600" dirty="0"/>
              <a:t> enables flexible and responsive screen designs by allowing complex positioning of UI elements. </a:t>
            </a:r>
            <a:r>
              <a:rPr lang="en-US" sz="3600" dirty="0" err="1"/>
              <a:t>LinearLayout</a:t>
            </a:r>
            <a:r>
              <a:rPr lang="en-US" sz="3600" dirty="0"/>
              <a:t> offers a straightforward way to arrange items vertically or horizontally. </a:t>
            </a:r>
            <a:r>
              <a:rPr lang="en-US" sz="3600" dirty="0" err="1"/>
              <a:t>RecyclerView</a:t>
            </a:r>
            <a:r>
              <a:rPr lang="en-US" sz="3600" dirty="0"/>
              <a:t>, paired with custom adapters, efficiently displays scrollable lists and dynamically updates content, ensuring smooth user experiences even with large data sets.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3B4304-23D5-AFF4-5D64-61796D7B7431}"/>
              </a:ext>
            </a:extLst>
          </p:cNvPr>
          <p:cNvSpPr txBox="1"/>
          <p:nvPr/>
        </p:nvSpPr>
        <p:spPr>
          <a:xfrm>
            <a:off x="1915297" y="3250512"/>
            <a:ext cx="11824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 You Sir For Your Guidance Throughout the Course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0361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476</Words>
  <Application>Microsoft Office PowerPoint</Application>
  <PresentationFormat>Custom</PresentationFormat>
  <Paragraphs>41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Heebo</vt:lpstr>
      <vt:lpstr>Arial</vt:lpstr>
      <vt:lpstr>Arial Black</vt:lpstr>
      <vt:lpstr>Crimson Pro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Aaditya Gupta</dc:creator>
  <cp:lastModifiedBy>Aaditya Gupta</cp:lastModifiedBy>
  <cp:revision>8</cp:revision>
  <dcterms:created xsi:type="dcterms:W3CDTF">2025-06-18T04:08:59Z</dcterms:created>
  <dcterms:modified xsi:type="dcterms:W3CDTF">2025-06-20T10:30:28Z</dcterms:modified>
</cp:coreProperties>
</file>