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7" r:id="rId2"/>
    <p:sldId id="258" r:id="rId3"/>
    <p:sldId id="259" r:id="rId4"/>
    <p:sldId id="271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9144000" cy="5143500" type="screen16x9"/>
  <p:notesSz cx="6858000" cy="9144000"/>
  <p:embeddedFontLst>
    <p:embeddedFont>
      <p:font typeface="Google Sans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86B43892-95E5-65EB-B138-CE177EC3A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>
            <a:extLst>
              <a:ext uri="{FF2B5EF4-FFF2-40B4-BE49-F238E27FC236}">
                <a16:creationId xmlns:a16="http://schemas.microsoft.com/office/drawing/2014/main" id="{EB007F27-0BB0-839B-699E-2A41888D8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>
            <a:extLst>
              <a:ext uri="{FF2B5EF4-FFF2-40B4-BE49-F238E27FC236}">
                <a16:creationId xmlns:a16="http://schemas.microsoft.com/office/drawing/2014/main" id="{F80A1EFE-2E35-543E-D69D-EB2D766DA5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48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34.58.25.118/" TargetMode="External"/><Relationship Id="rId5" Type="http://schemas.openxmlformats.org/officeDocument/2006/relationships/hyperlink" Target="https://youtu.be/JmjorDFTnRw?si=4ate_OwcyeAL0gw6" TargetMode="External"/><Relationship Id="rId4" Type="http://schemas.openxmlformats.org/officeDocument/2006/relationships/hyperlink" Target="https://github.com/AADIZEROFIVE/STACKURAI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STACKURAI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Aadish Rakesh Shah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Lack of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access to quality education in underserved communities.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135959" y="814908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Snapshots of the MVP 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71FFA-C53C-9FE5-EFBC-3B04AE8117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484" r="32069"/>
          <a:stretch/>
        </p:blipFill>
        <p:spPr>
          <a:xfrm>
            <a:off x="138781" y="1497003"/>
            <a:ext cx="2428875" cy="3466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D7CA8-5378-ADC3-818A-2C1A00B143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444" t="3579" r="19575"/>
          <a:stretch/>
        </p:blipFill>
        <p:spPr>
          <a:xfrm>
            <a:off x="5411885" y="1481656"/>
            <a:ext cx="3343275" cy="2420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9887D-F6EE-856C-AB59-F3C2AF7C37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437" t="1259" r="23437"/>
          <a:stretch/>
        </p:blipFill>
        <p:spPr>
          <a:xfrm>
            <a:off x="2567656" y="1484041"/>
            <a:ext cx="2844229" cy="25872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899"/>
            <a:ext cx="8894100" cy="425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Additional Details/Future Development:</a:t>
            </a:r>
            <a:b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Expanding AI Capabilities: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AI-powered live tutoring integration.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Advanced AI fact-checking for news to combat misinformation.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US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Integrating Offline Support: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Development of offline content and AI chatbot caching.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Addressing low internet access in backward communities.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US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Partnerships with NGOs &amp; Government: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Collaboration with government agencies to facilitate benefit claims.</a:t>
            </a:r>
            <a:b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Strategic partnerships with NGOs for community outreach programs.</a:t>
            </a: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  <a:hlinkClick r:id="rId4"/>
              </a:rPr>
              <a:t>BODHIKAI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Minutes): </a:t>
            </a: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  <a:hlinkClick r:id="rId5"/>
              </a:rPr>
              <a:t>MVP_VIDEO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Link:</a:t>
            </a:r>
            <a:r>
              <a:rPr lang="en-IN" sz="2400" dirty="0">
                <a:hlinkClick r:id="rId6"/>
              </a:rPr>
              <a:t>BODHIKAI_MVP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Brief about your solution: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Our solution is an AI-powered mobile application designed to provide personalized, accessible, and practical education for underserved Indian communities. It integrates AI-driven news analysis to prevent misinformation, basic education modules covering essential subjects and skills, a constitutional rights chatbot for legal awareness, and a banking &amp; finance assistant to guide users through government schemes. With multi-language support and speech recognition, the app ensures inclusivity for non-literate users.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Beyond traditional learning by offering profession and location-specific insights, ensuring users receive relevant and actionable knowledge tailored to their daily lives. The AI-powered chatbot simplifies complex topics, making education interactive and easy to understand. Real-time assistance helps users navigate financial and legal processes, ensuring they can access government benefits and protections effortlessly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Google Sans"/>
                <a:ea typeface="Google Sans"/>
                <a:cs typeface="Google Sans"/>
                <a:sym typeface="Google Sans"/>
              </a:rPr>
              <a:t>Built using Gemini API, LangChain, FastAPI, and MongoDB, it offers a scalable, intelligent, and user-friendly approach to bridging knowledge gaps and empowering communities.</a:t>
            </a:r>
            <a:endParaRPr lang="en-GB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79850" y="804035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b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Most platforms neglect underserved communities. Our AI-driven, localized solution tailors content, explains relevance, enables voice interaction, combats misinformation, and provides step-by-step guidance on government schemes, ensuring real impact.</a:t>
            </a:r>
            <a:b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</a:b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b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AI-driven solution bridges the knowledge gap with profession-specific education, empowers communities with reliable information, enhances digital accessibility, drives financial inclusion by simplifying government benefits, and promotes civic awareness to reduce exploitation.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>
          <a:extLst>
            <a:ext uri="{FF2B5EF4-FFF2-40B4-BE49-F238E27FC236}">
              <a16:creationId xmlns:a16="http://schemas.microsoft.com/office/drawing/2014/main" id="{2DEEAE43-98D2-1C56-C5D3-06DD2BCD3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>
            <a:extLst>
              <a:ext uri="{FF2B5EF4-FFF2-40B4-BE49-F238E27FC236}">
                <a16:creationId xmlns:a16="http://schemas.microsoft.com/office/drawing/2014/main" id="{A618378D-8690-D60A-EC36-D56A1A65CC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>
            <a:extLst>
              <a:ext uri="{FF2B5EF4-FFF2-40B4-BE49-F238E27FC236}">
                <a16:creationId xmlns:a16="http://schemas.microsoft.com/office/drawing/2014/main" id="{CD41A324-33D3-ADE8-8236-7D1FCE7327B6}"/>
              </a:ext>
            </a:extLst>
          </p:cNvPr>
          <p:cNvSpPr txBox="1"/>
          <p:nvPr/>
        </p:nvSpPr>
        <p:spPr>
          <a:xfrm>
            <a:off x="179850" y="804035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571500">
              <a:lnSpc>
                <a:spcPct val="115000"/>
              </a:lnSpc>
              <a:buSzPts val="1800"/>
            </a:pPr>
            <a: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solution.</a:t>
            </a:r>
            <a:br>
              <a:rPr lang="en-GB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-US" sz="1800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AI-powered, localized education with speech-enabled, multi-language support, misinformation detection, practical life learning, and step-by-step assistance for government benefits.</a:t>
            </a:r>
            <a:endParaRPr sz="1800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6343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222600" y="539191"/>
            <a:ext cx="8698800" cy="406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AI-Powered News Section :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Our AI-driven platform delivers location and profession-based news while explaining its relevance. The chatbot ensures users get only verified information, preventing misinformation.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Basic Education Section :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Covering math, general knowledge, health, and professions, this section emphasizes women's health and public welfare. Voice-enabled learning ensures accessibility for low-literacy users.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Constitutional Rights AI Bot :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This AI bot simplifies legal rights, government policies, and dispute resolution, providing clear, actionable insights to empower citizens.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 Banking &amp; Finance Solutions :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Our AI explains financial schemes, guides users through eligibility checks, and assists in applying for loans, subsidies, and welfare benefits.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Multi-Language Support &amp; Speech Recognition : </a:t>
            </a:r>
            <a:r>
              <a:rPr lang="en-US" sz="1800" dirty="0">
                <a:latin typeface="Google Sans"/>
                <a:ea typeface="Google Sans"/>
                <a:cs typeface="Google Sans"/>
                <a:sym typeface="Google Sans"/>
              </a:rPr>
              <a:t>Supporting regional languages with text-to-speech and speech-to-text, our platform enables easy interaction for users with low or no literacy.</a:t>
            </a: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6460A-A0CB-6859-7AF2-114A527D0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763" y="1136894"/>
            <a:ext cx="3808473" cy="3816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880E3-0BE6-327C-B323-A5499EB4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24" t="2515" r="3975" b="2726"/>
          <a:stretch/>
        </p:blipFill>
        <p:spPr>
          <a:xfrm>
            <a:off x="3351362" y="1273950"/>
            <a:ext cx="2441276" cy="37379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4"/>
            <a:ext cx="8784300" cy="409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Frontend: Gemini Android Development React Native (Optional, for iOS compatibility)</a:t>
            </a:r>
            <a:b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Backend: </a:t>
            </a:r>
            <a:r>
              <a:rPr lang="en-IN" sz="1600" dirty="0" err="1">
                <a:latin typeface="Google Sans"/>
                <a:ea typeface="Google Sans"/>
                <a:cs typeface="Google Sans"/>
                <a:sym typeface="Google Sans"/>
              </a:rPr>
              <a:t>FastAPI</a:t>
            </a: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 + </a:t>
            </a:r>
            <a:r>
              <a:rPr lang="en-IN" sz="1600" dirty="0" err="1">
                <a:latin typeface="Google Sans"/>
                <a:ea typeface="Google Sans"/>
                <a:cs typeface="Google Sans"/>
                <a:sym typeface="Google Sans"/>
              </a:rPr>
              <a:t>LangChain</a:t>
            </a: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 (for AI-powered responses)</a:t>
            </a:r>
            <a:b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Database: MongoDB (for user data and AI training models)</a:t>
            </a:r>
            <a:b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AI Services: Gemini API (for AI chatbots)Speech-to-Text APIs (for accessibility)</a:t>
            </a:r>
            <a:b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News Integration: External APIs (for location and profession-based news)</a:t>
            </a:r>
            <a:b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6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Google Sans"/>
                <a:ea typeface="Google Sans"/>
                <a:cs typeface="Google Sans"/>
                <a:sym typeface="Google Sans"/>
              </a:rPr>
              <a:t>Finance API: Government scheme APIs (for real-time updates on banking and welfare schemes)</a:t>
            </a:r>
            <a:endParaRPr sz="16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Estimated implementation cost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App Development:₹2-5 lakhs (depending on complexity)</a:t>
            </a:r>
            <a:b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Server &amp; AI Processing Costs:₹1-3 lakhs per year</a:t>
            </a:r>
            <a:b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Marketing &amp; Deployment:₹50,000 - ₹1 lakh (initial awareness campaigns)</a:t>
            </a:r>
            <a:b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</a:br>
            <a:endParaRPr lang="en-IN"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Funding </a:t>
            </a:r>
            <a:r>
              <a:rPr lang="en-IN" sz="1800" dirty="0" err="1">
                <a:latin typeface="Google Sans"/>
                <a:ea typeface="Google Sans"/>
                <a:cs typeface="Google Sans"/>
                <a:sym typeface="Google Sans"/>
              </a:rPr>
              <a:t>Options:Government</a:t>
            </a: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IN" sz="1800" dirty="0" err="1">
                <a:latin typeface="Google Sans"/>
                <a:ea typeface="Google Sans"/>
                <a:cs typeface="Google Sans"/>
                <a:sym typeface="Google Sans"/>
              </a:rPr>
              <a:t>grantsNGO</a:t>
            </a: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-IN" sz="1800" dirty="0" err="1">
                <a:latin typeface="Google Sans"/>
                <a:ea typeface="Google Sans"/>
                <a:cs typeface="Google Sans"/>
                <a:sym typeface="Google Sans"/>
              </a:rPr>
              <a:t>partnershipsCSR</a:t>
            </a:r>
            <a:r>
              <a:rPr lang="en-IN" sz="1800" dirty="0">
                <a:latin typeface="Google Sans"/>
                <a:ea typeface="Google Sans"/>
                <a:cs typeface="Google Sans"/>
                <a:sym typeface="Google Sans"/>
              </a:rPr>
              <a:t> funding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741</Words>
  <Application>Microsoft Office PowerPoint</Application>
  <PresentationFormat>On-screen Show (16:9)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Google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Aadish Shah</dc:creator>
  <cp:lastModifiedBy>Aadish Shah</cp:lastModifiedBy>
  <cp:revision>5</cp:revision>
  <dcterms:modified xsi:type="dcterms:W3CDTF">2025-04-06T14:14:02Z</dcterms:modified>
</cp:coreProperties>
</file>