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9" r:id="rId7"/>
    <p:sldId id="264" r:id="rId8"/>
    <p:sldId id="265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s://jekyllrb.com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://getskeleton.com/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hash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bootstrap.com/template-overviews/resu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mecheap.com/" TargetMode="External"/><Relationship Id="rId4" Type="http://schemas.openxmlformats.org/officeDocument/2006/relationships/hyperlink" Target="https://domains.google/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276-89A8-410B-8B42-869FA32E5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a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893D9-AA3E-46BE-A288-BE42C23CD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Level: n00b</a:t>
            </a:r>
          </a:p>
          <a:p>
            <a:r>
              <a:rPr lang="en-US" dirty="0"/>
              <a:t>Workshop by Alexandra DeLucia</a:t>
            </a:r>
          </a:p>
        </p:txBody>
      </p:sp>
    </p:spTree>
    <p:extLst>
      <p:ext uri="{BB962C8B-B14F-4D97-AF65-F5344CB8AC3E}">
        <p14:creationId xmlns:p14="http://schemas.microsoft.com/office/powerpoint/2010/main" val="212735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AF22-00D3-43D3-B56E-72B4E2B9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74D6-DDF2-45B8-9046-21FC1589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Frameworks</a:t>
            </a:r>
          </a:p>
          <a:p>
            <a:pPr lvl="1"/>
            <a:r>
              <a:rPr lang="en-US" dirty="0">
                <a:hlinkClick r:id="rId2"/>
              </a:rPr>
              <a:t>Jekyll</a:t>
            </a:r>
            <a:endParaRPr lang="en-US" dirty="0"/>
          </a:p>
          <a:p>
            <a:r>
              <a:rPr lang="en-US" dirty="0"/>
              <a:t>Design</a:t>
            </a:r>
          </a:p>
          <a:p>
            <a:pPr lvl="1"/>
            <a:r>
              <a:rPr lang="en-US" dirty="0">
                <a:hlinkClick r:id="rId3"/>
              </a:rPr>
              <a:t>Materialize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Bootstrap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Skeleton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Server Side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6778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AD5-E60D-4BFC-BDCB-F55A94B8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Barebones Portfolio Site</a:t>
            </a:r>
          </a:p>
        </p:txBody>
      </p:sp>
    </p:spTree>
    <p:extLst>
      <p:ext uri="{BB962C8B-B14F-4D97-AF65-F5344CB8AC3E}">
        <p14:creationId xmlns:p14="http://schemas.microsoft.com/office/powerpoint/2010/main" val="27595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F61-36E7-44AA-9428-99CC054A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CAAB-B93F-4B5A-9D4E-3F215974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</a:t>
            </a:r>
          </a:p>
          <a:p>
            <a:pPr lvl="1"/>
            <a:r>
              <a:rPr lang="en-US" dirty="0"/>
              <a:t>Just not Internet Explorer. Please.</a:t>
            </a:r>
          </a:p>
          <a:p>
            <a:r>
              <a:rPr lang="en-US" dirty="0"/>
              <a:t>A text editor</a:t>
            </a:r>
          </a:p>
          <a:p>
            <a:pPr lvl="1"/>
            <a:r>
              <a:rPr lang="en-US" dirty="0">
                <a:hlinkClick r:id="rId2"/>
              </a:rPr>
              <a:t>Notepad++ </a:t>
            </a:r>
            <a:r>
              <a:rPr lang="en-US" dirty="0"/>
              <a:t>(Windows only, sorry)</a:t>
            </a:r>
          </a:p>
          <a:p>
            <a:pPr lvl="1"/>
            <a:r>
              <a:rPr lang="en-US" dirty="0">
                <a:hlinkClick r:id="rId3"/>
              </a:rPr>
              <a:t>Atom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Sublime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43E-C2F6-434C-B58A-1F0B217F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BF4D-BBBA-456E-9002-AE696988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/>
          <a:lstStyle/>
          <a:p>
            <a:r>
              <a:rPr lang="en-US" dirty="0"/>
              <a:t>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59388-A383-4C8A-9D34-ACEBC05D9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Bootstrap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54206-5FDB-4440-8F1A-F0F09701F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 Covered (See </a:t>
            </a:r>
            <a:r>
              <a:rPr lang="en-US" dirty="0">
                <a:hlinkClick r:id="rId2" action="ppaction://hlinksldjump"/>
              </a:rPr>
              <a:t>Resources</a:t>
            </a:r>
            <a:r>
              <a:rPr lang="en-US" dirty="0"/>
              <a:t> and </a:t>
            </a:r>
            <a:r>
              <a:rPr lang="en-US" dirty="0">
                <a:hlinkClick r:id="rId3" action="ppaction://hlinksldjump"/>
              </a:rPr>
              <a:t>Next Steps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5927DE-6696-4A28-81C3-6AACDE9C7E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Server-side scripting (Node.js, PHP,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Web hosting</a:t>
            </a:r>
          </a:p>
          <a:p>
            <a:r>
              <a:rPr lang="en-US" dirty="0"/>
              <a:t>Getting a domain</a:t>
            </a:r>
          </a:p>
        </p:txBody>
      </p:sp>
    </p:spTree>
    <p:extLst>
      <p:ext uri="{BB962C8B-B14F-4D97-AF65-F5344CB8AC3E}">
        <p14:creationId xmlns:p14="http://schemas.microsoft.com/office/powerpoint/2010/main" val="44784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F3B4-B9E8-4C62-B94C-B48628EB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8493C-062B-40B7-AE51-0003611B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3610228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31BD2-8F01-4CDC-89DB-48A933F6044B}"/>
              </a:ext>
            </a:extLst>
          </p:cNvPr>
          <p:cNvSpPr txBox="1"/>
          <p:nvPr/>
        </p:nvSpPr>
        <p:spPr>
          <a:xfrm>
            <a:off x="5109556" y="2557993"/>
            <a:ext cx="5787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open &lt;&gt; and closing &lt;/&gt; tags to build an HTML structure.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1D77B-75A1-4E3C-A5AC-479936169E43}"/>
              </a:ext>
            </a:extLst>
          </p:cNvPr>
          <p:cNvSpPr txBox="1"/>
          <p:nvPr/>
        </p:nvSpPr>
        <p:spPr>
          <a:xfrm>
            <a:off x="5270269" y="5347855"/>
            <a:ext cx="562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list here</a:t>
            </a:r>
          </a:p>
        </p:txBody>
      </p:sp>
    </p:spTree>
    <p:extLst>
      <p:ext uri="{BB962C8B-B14F-4D97-AF65-F5344CB8AC3E}">
        <p14:creationId xmlns:p14="http://schemas.microsoft.com/office/powerpoint/2010/main" val="330227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196-F18F-44AE-8ADB-26527D5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Baby’s First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EBD6-59F1-4ABE-8B67-9BB4E369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dirty="0"/>
              <a:t>in your text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the metadata and title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file in your browser (refreshing the file after each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empty links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/>
              <a:t> section for Local Link, External Link, New Tab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heading for About 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an image of yourself (or of your </a:t>
            </a:r>
            <a:r>
              <a:rPr lang="en-US" dirty="0">
                <a:hlinkClick r:id="rId2"/>
              </a:rPr>
              <a:t>robot self</a:t>
            </a:r>
            <a:r>
              <a:rPr lang="en-US" dirty="0"/>
              <a:t>) and add a bio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the links and try them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9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A763-8EFC-41BE-A306-604D03E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Beautification: Attempt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B205-A428-44DD-86C4-F9CBBB3B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styles.css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Link the file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Change the background color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reference guide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color codes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Give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cs typeface="Courier New" panose="02070309020205020404" pitchFamily="49" charset="0"/>
              </a:rPr>
              <a:t>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 and resize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Change the color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F657-855B-46C0-8055-896F8417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6BFD-0987-440E-AA61-C9FDC54D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 basic free template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template and explore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stylesheet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my-styles.css </a:t>
            </a:r>
            <a:r>
              <a:rPr lang="en-US" dirty="0">
                <a:cs typeface="Courier New" panose="02070309020205020404" pitchFamily="49" charset="0"/>
              </a:rPr>
              <a:t>and copy the contents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resume.css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navigation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</a:t>
            </a:r>
            <a:r>
              <a:rPr lang="en-US" dirty="0"/>
              <a:t>) and background color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section.resume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-section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your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0774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0ADD-B846-4F61-9341-E0D85018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A31F-4092-41EF-AA7C-B5E8B20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>
                <a:hlinkClick r:id="rId2"/>
              </a:rPr>
              <a:t>Github Pages</a:t>
            </a:r>
            <a:r>
              <a:rPr lang="en-US" dirty="0"/>
              <a:t> (recommended for beginner)</a:t>
            </a:r>
          </a:p>
          <a:p>
            <a:pPr lvl="1"/>
            <a:r>
              <a:rPr lang="en-US" dirty="0">
                <a:hlinkClick r:id="rId3"/>
              </a:rPr>
              <a:t>Amazon Web Services</a:t>
            </a:r>
            <a:endParaRPr lang="en-US" dirty="0"/>
          </a:p>
          <a:p>
            <a:r>
              <a:rPr lang="en-US" dirty="0"/>
              <a:t>Domain Name</a:t>
            </a:r>
          </a:p>
          <a:p>
            <a:pPr lvl="1"/>
            <a:r>
              <a:rPr lang="en-US" dirty="0">
                <a:hlinkClick r:id="rId4"/>
              </a:rPr>
              <a:t>Google Domains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Name Cheap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9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739</TotalTime>
  <Words>317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Garamond</vt:lpstr>
      <vt:lpstr>Organic</vt:lpstr>
      <vt:lpstr>How to Build a Website</vt:lpstr>
      <vt:lpstr>Goal: Barebones Portfolio Site</vt:lpstr>
      <vt:lpstr>Workshop Requirements</vt:lpstr>
      <vt:lpstr>Workshop Scope</vt:lpstr>
      <vt:lpstr>HTML Structure Tags</vt:lpstr>
      <vt:lpstr>Baby’s First Webpage</vt:lpstr>
      <vt:lpstr>Beautification: Attempt 1</vt:lpstr>
      <vt:lpstr>Hacking a Template</vt:lpstr>
      <vt:lpstr>Next 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Website</dc:title>
  <dc:creator>Alexandra DeLucia</dc:creator>
  <cp:lastModifiedBy>Alexandra DeLucia</cp:lastModifiedBy>
  <cp:revision>54</cp:revision>
  <dcterms:created xsi:type="dcterms:W3CDTF">2018-02-03T01:56:49Z</dcterms:created>
  <dcterms:modified xsi:type="dcterms:W3CDTF">2018-02-04T22:52:10Z</dcterms:modified>
</cp:coreProperties>
</file>