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63" r:id="rId6"/>
    <p:sldId id="266" r:id="rId7"/>
    <p:sldId id="259" r:id="rId8"/>
    <p:sldId id="268" r:id="rId9"/>
    <p:sldId id="269" r:id="rId10"/>
    <p:sldId id="267" r:id="rId11"/>
    <p:sldId id="264" r:id="rId12"/>
    <p:sldId id="265" r:id="rId13"/>
    <p:sldId id="26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5157A-C7BC-7047-9F50-18AF19308CA5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88BF-BDD4-204F-A8C9-1E100C1B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3F22C6-7BF4-A34C-B102-621E21A66F9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54D8-501C-894C-905F-F8D88D574B5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30D-2505-354D-822F-5E58CCCF79A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48E0-047E-0A49-83ED-C0E4B10385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33D2-DA89-C848-926E-27E1467E96D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3D9-5089-6B4C-B4B4-1550262178C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5E5-01F3-454D-AFA9-1FF5584F5B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9F0F-90F9-694E-8308-EE6B1EAE177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7D02-6AB7-BD42-A29A-1A08C239FE9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442-481A-B945-8214-5CA7F4878B5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016-3487-0A4C-B87D-BC72E6B3C32C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80A4-4442-4C42-9659-FC18633E7A27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AF1D-66D9-BC48-B5CB-4512351FE6B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A0CF-E1F6-8842-BCD6-62AD742803F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AC1E-1687-0743-863B-51A73E284E6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E42-632D-5545-AC9A-DAA45D55E03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CED-5119-A942-AF24-956AF8A69E8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F7036-05F7-4F47-8435-2234FE77FFB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665D8-1852-3542-83FF-8901962F6E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bootstrap.com/template-overviews/resum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mecheap.com/" TargetMode="External"/><Relationship Id="rId4" Type="http://schemas.openxmlformats.org/officeDocument/2006/relationships/hyperlink" Target="https://domains.google/#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s://jekyllrb.com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://getskeleton.com/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hash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276-89A8-410B-8B42-869FA32E5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93D9-AA3E-46BE-A288-BE42C23CD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Level: n00b</a:t>
            </a:r>
          </a:p>
          <a:p>
            <a:r>
              <a:rPr lang="en-US" dirty="0"/>
              <a:t>Workshop by Alexandra DeLucia</a:t>
            </a:r>
          </a:p>
        </p:txBody>
      </p:sp>
    </p:spTree>
    <p:extLst>
      <p:ext uri="{BB962C8B-B14F-4D97-AF65-F5344CB8AC3E}">
        <p14:creationId xmlns:p14="http://schemas.microsoft.com/office/powerpoint/2010/main" val="212735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4E1-048E-C845-B65A-855B4955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112-70FA-0A43-B9BA-C0C69EAB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Locate the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&gt;&lt;/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 </a:t>
            </a:r>
            <a:r>
              <a:rPr lang="en-US" dirty="0"/>
              <a:t>section under </a:t>
            </a:r>
            <a:r>
              <a:rPr lang="en-US" dirty="0">
                <a:latin typeface="Courier" pitchFamily="2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link to the 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/>
              <a:t> section for </a:t>
            </a:r>
            <a:r>
              <a:rPr lang="en-US" dirty="0" err="1"/>
              <a:t>xckd</a:t>
            </a:r>
            <a:endParaRPr lang="en-US" dirty="0"/>
          </a:p>
          <a:p>
            <a:pPr lvl="1"/>
            <a:r>
              <a:rPr lang="en-US" sz="2400" dirty="0">
                <a:latin typeface="Courier" pitchFamily="2" charset="0"/>
              </a:rPr>
              <a:t>&lt;a </a:t>
            </a:r>
            <a:r>
              <a:rPr lang="en-US" sz="2400" dirty="0" err="1">
                <a:latin typeface="Courier" pitchFamily="2" charset="0"/>
              </a:rPr>
              <a:t>href</a:t>
            </a:r>
            <a:r>
              <a:rPr lang="en-US" sz="2400" dirty="0">
                <a:latin typeface="Courier" pitchFamily="2" charset="0"/>
              </a:rPr>
              <a:t>=“https://</a:t>
            </a:r>
            <a:r>
              <a:rPr lang="en-US" sz="2400" dirty="0" err="1">
                <a:latin typeface="Courier" pitchFamily="2" charset="0"/>
              </a:rPr>
              <a:t>xkcd.com</a:t>
            </a:r>
            <a:r>
              <a:rPr lang="en-US" sz="2400" dirty="0">
                <a:latin typeface="Courier" pitchFamily="2" charset="0"/>
              </a:rPr>
              <a:t>”&gt;External Link&lt;/a&gt;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link to the 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/>
              <a:t> section for </a:t>
            </a:r>
          </a:p>
          <a:p>
            <a:pPr lvl="1"/>
            <a:r>
              <a:rPr lang="en-US" dirty="0">
                <a:latin typeface="Courier" pitchFamily="2" charset="0"/>
              </a:rPr>
              <a:t>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=“media/</a:t>
            </a:r>
            <a:r>
              <a:rPr lang="en-US" dirty="0" err="1">
                <a:latin typeface="Courier" pitchFamily="2" charset="0"/>
              </a:rPr>
              <a:t>answer_to_life.txt</a:t>
            </a:r>
            <a:r>
              <a:rPr lang="en-US" dirty="0">
                <a:latin typeface="Courier" pitchFamily="2" charset="0"/>
              </a:rPr>
              <a:t>”&gt;Local Link&lt;/a&gt;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xckd</a:t>
            </a:r>
            <a:r>
              <a:rPr lang="en-US" dirty="0"/>
              <a:t> link and set it to open in a new tab</a:t>
            </a:r>
          </a:p>
          <a:p>
            <a:pPr lvl="1"/>
            <a:r>
              <a:rPr lang="en-US" dirty="0">
                <a:latin typeface="Courier" pitchFamily="2" charset="0"/>
              </a:rPr>
              <a:t>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=“https://xkcd.com” target=“_blank”&gt;New Tab Link&lt;/a&gt;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40D1-649E-2F4B-8B8C-B386B70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A763-8EFC-41BE-A306-604D03E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Beautification: Attempt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B205-A428-44DD-86C4-F9CBBB3B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styles.css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Link the file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the background color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reference guide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color codes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Give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cs typeface="Courier New" panose="02070309020205020404" pitchFamily="49" charset="0"/>
              </a:rPr>
              <a:t>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 and resize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the color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7A8F-CF66-4849-941D-DDC0E0B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6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657-855B-46C0-8055-896F841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6BFD-0987-440E-AA61-C9FDC54D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 basic free template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template and explore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stylesheet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my-styles.css </a:t>
            </a:r>
            <a:r>
              <a:rPr lang="en-US" dirty="0">
                <a:cs typeface="Courier New" panose="02070309020205020404" pitchFamily="49" charset="0"/>
              </a:rPr>
              <a:t>and copy the contents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resume.css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navigation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</a:t>
            </a:r>
            <a:r>
              <a:rPr lang="en-US" dirty="0"/>
              <a:t>) and background color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section.resume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-section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your personal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9641-5A18-CC40-8951-D2D4E834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4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0ADD-B846-4F61-9341-E0D85018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31F-4092-41EF-AA7C-B5E8B20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>
                <a:hlinkClick r:id="rId2"/>
              </a:rPr>
              <a:t>Github Pages</a:t>
            </a:r>
            <a:r>
              <a:rPr lang="en-US" dirty="0"/>
              <a:t> (recommended for beginner)</a:t>
            </a:r>
          </a:p>
          <a:p>
            <a:pPr lvl="1"/>
            <a:r>
              <a:rPr lang="en-US" dirty="0">
                <a:hlinkClick r:id="rId3"/>
              </a:rPr>
              <a:t>Amazon Web Services</a:t>
            </a:r>
            <a:endParaRPr lang="en-US" dirty="0"/>
          </a:p>
          <a:p>
            <a:r>
              <a:rPr lang="en-US" dirty="0"/>
              <a:t>Domain Name</a:t>
            </a:r>
          </a:p>
          <a:p>
            <a:pPr lvl="1"/>
            <a:r>
              <a:rPr lang="en-US" dirty="0">
                <a:hlinkClick r:id="rId4"/>
              </a:rPr>
              <a:t>Google Domains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Name Cheap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23C4-2488-AD4A-8281-E28F269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AF22-00D3-43D3-B56E-72B4E2B9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4D6-DDF2-45B8-9046-21FC1589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Frameworks</a:t>
            </a:r>
          </a:p>
          <a:p>
            <a:pPr lvl="1"/>
            <a:r>
              <a:rPr lang="en-US" dirty="0">
                <a:hlinkClick r:id="rId2"/>
              </a:rPr>
              <a:t>Jekyll</a:t>
            </a:r>
            <a:endParaRPr lang="en-US" dirty="0"/>
          </a:p>
          <a:p>
            <a:r>
              <a:rPr lang="en-US" dirty="0"/>
              <a:t>Design</a:t>
            </a:r>
          </a:p>
          <a:p>
            <a:pPr lvl="1"/>
            <a:r>
              <a:rPr lang="en-US" dirty="0">
                <a:hlinkClick r:id="rId3"/>
              </a:rPr>
              <a:t>Materialize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Bootstrap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Skeleton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Server Side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Node.js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0A6A-E251-614E-96C9-B6E112A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AD5-E60D-4BFC-BDCB-F55A94B8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Barebones Portfolio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DF27C-C7C2-6947-9C02-EC9EE58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F61-36E7-44AA-9428-99CC054A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CAAB-B93F-4B5A-9D4E-3F215974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</a:t>
            </a:r>
          </a:p>
          <a:p>
            <a:pPr lvl="1"/>
            <a:r>
              <a:rPr lang="en-US" dirty="0"/>
              <a:t>Just not Internet Explorer. Please.</a:t>
            </a:r>
          </a:p>
          <a:p>
            <a:r>
              <a:rPr lang="en-US" dirty="0"/>
              <a:t>A text editor</a:t>
            </a:r>
          </a:p>
          <a:p>
            <a:pPr lvl="1"/>
            <a:r>
              <a:rPr lang="en-US" dirty="0">
                <a:hlinkClick r:id="rId2"/>
              </a:rPr>
              <a:t>Notepad++ </a:t>
            </a:r>
            <a:r>
              <a:rPr lang="en-US" dirty="0"/>
              <a:t>(Windows only, sorry)</a:t>
            </a:r>
          </a:p>
          <a:p>
            <a:pPr lvl="1"/>
            <a:r>
              <a:rPr lang="en-US" dirty="0">
                <a:hlinkClick r:id="rId3"/>
              </a:rPr>
              <a:t>Atom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Sublime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EF32F-A1D7-6846-9857-B1B0C89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43E-C2F6-434C-B58A-1F0B217F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BF4D-BBBA-456E-9002-AE696988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/>
          <a:lstStyle/>
          <a:p>
            <a:r>
              <a:rPr lang="en-US" dirty="0"/>
              <a:t>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59388-A383-4C8A-9D34-ACEBC05D9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54206-5FDB-4440-8F1A-F0F09701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 Covered (See </a:t>
            </a:r>
            <a:r>
              <a:rPr lang="en-US" dirty="0">
                <a:hlinkClick r:id="rId2" action="ppaction://hlinksldjump"/>
              </a:rPr>
              <a:t>Resources</a:t>
            </a:r>
            <a:r>
              <a:rPr lang="en-US" dirty="0"/>
              <a:t> and </a:t>
            </a:r>
            <a:r>
              <a:rPr lang="en-US" dirty="0">
                <a:hlinkClick r:id="rId3" action="ppaction://hlinksldjump"/>
              </a:rPr>
              <a:t>Next Steps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5927DE-6696-4A28-81C3-6AACDE9C7E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Server-side scripting (Node.js, PHP,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Web hosting</a:t>
            </a:r>
          </a:p>
          <a:p>
            <a:r>
              <a:rPr lang="en-US" dirty="0"/>
              <a:t>Getting a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A875D8-9E1E-664B-A0BE-0B82DCF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F3B4-B9E8-4C62-B94C-B48628EB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8493C-062B-40B7-AE51-0003611B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3610228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31BD2-8F01-4CDC-89DB-48A933F6044B}"/>
              </a:ext>
            </a:extLst>
          </p:cNvPr>
          <p:cNvSpPr txBox="1"/>
          <p:nvPr/>
        </p:nvSpPr>
        <p:spPr>
          <a:xfrm>
            <a:off x="5109556" y="2557993"/>
            <a:ext cx="5787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open &lt;&gt; and closing &lt;/&gt; tags to build an HTML structure.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1D77B-75A1-4E3C-A5AC-479936169E43}"/>
              </a:ext>
            </a:extLst>
          </p:cNvPr>
          <p:cNvSpPr txBox="1"/>
          <p:nvPr/>
        </p:nvSpPr>
        <p:spPr>
          <a:xfrm>
            <a:off x="5270269" y="5347855"/>
            <a:ext cx="562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list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3C9FC-C5D4-8D49-B102-9D2575B4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594-45DF-2540-A392-3E66711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7B3F-B776-F54A-9B82-132D3B13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	&lt;title&gt;&lt;/title&gt;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&lt;/head&gt;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&lt;body&gt;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&lt;h1&gt;&lt;/h1&gt;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&lt;div&gt;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&lt;/div&gt;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D1111-EEB1-FA49-8738-96F8A87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372B7-FDA6-1442-AF67-B4F36917ED28}"/>
              </a:ext>
            </a:extLst>
          </p:cNvPr>
          <p:cNvSpPr txBox="1"/>
          <p:nvPr/>
        </p:nvSpPr>
        <p:spPr>
          <a:xfrm>
            <a:off x="7086600" y="3754735"/>
            <a:ext cx="380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HTML files have a .html extension:</a:t>
            </a:r>
          </a:p>
          <a:p>
            <a:pPr algn="ctr"/>
            <a:r>
              <a:rPr lang="en-US" i="1" dirty="0" err="1">
                <a:latin typeface="Courier" pitchFamily="2" charset="0"/>
              </a:rPr>
              <a:t>file.html</a:t>
            </a:r>
            <a:endParaRPr lang="en-US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196-F18F-44AE-8ADB-26527D5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EBD6-59F1-4ABE-8B67-9BB4E369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/>
              <a:t>in your text editor</a:t>
            </a:r>
          </a:p>
          <a:p>
            <a:pPr lvl="1"/>
            <a:r>
              <a:rPr lang="en-US" dirty="0"/>
              <a:t>Note: you will have to use “open with”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metadata and title tags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file in your browser (refreshing the file after each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empty links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/>
              <a:t> section for Local Link, External Link, New Tab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heading for About 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an image of yourself (or of your </a:t>
            </a:r>
            <a:r>
              <a:rPr lang="en-US" dirty="0">
                <a:hlinkClick r:id="rId2"/>
              </a:rPr>
              <a:t>robot self</a:t>
            </a:r>
            <a:r>
              <a:rPr lang="en-US" dirty="0"/>
              <a:t>) and add a bio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links and try them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951-9162-3E41-975E-6F28D84C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9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196-F18F-44AE-8ADB-26527D5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EBD6-59F1-4ABE-8B67-9BB4E369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file in your browser (refreshing the file after each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text editor</a:t>
            </a:r>
          </a:p>
          <a:p>
            <a:pPr lvl="1"/>
            <a:r>
              <a:rPr lang="en-US" dirty="0"/>
              <a:t>Note: you will have to use “open with”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metadata and title tags in the head</a:t>
            </a:r>
          </a:p>
          <a:p>
            <a:pPr lvl="1"/>
            <a:r>
              <a:rPr lang="en-US" dirty="0"/>
              <a:t>Add a description, “example web page” in quotes next to “content=”</a:t>
            </a:r>
          </a:p>
          <a:p>
            <a:pPr lvl="1"/>
            <a:r>
              <a:rPr lang="en-US" dirty="0"/>
              <a:t>Add a title </a:t>
            </a:r>
            <a:r>
              <a:rPr lang="en-US" dirty="0" err="1"/>
              <a:t>inbetween</a:t>
            </a:r>
            <a:r>
              <a:rPr lang="en-US" dirty="0"/>
              <a:t> the &lt;title&gt; tags, like &lt;title&gt;My Portfolio&lt;/title&gt;. Note: do not use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951-9162-3E41-975E-6F28D84C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4E1-048E-C845-B65A-855B4955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112-70FA-0A43-B9BA-C0C69EAB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a heading for About Me</a:t>
            </a:r>
          </a:p>
          <a:p>
            <a:pPr lvl="1"/>
            <a:r>
              <a:rPr lang="en-US" dirty="0">
                <a:latin typeface="Courier" pitchFamily="2" charset="0"/>
              </a:rPr>
              <a:t>&lt;h1&gt;About Me&lt;/h1&gt;</a:t>
            </a:r>
          </a:p>
          <a:p>
            <a:pPr lvl="1"/>
            <a:r>
              <a:rPr lang="en-US" dirty="0"/>
              <a:t>Note: the number on the tag corresponds to the size of the text, with 1 as largest and 6 as smallest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an image of yourself (or use </a:t>
            </a:r>
            <a:r>
              <a:rPr lang="en-US" dirty="0">
                <a:latin typeface="Courier" pitchFamily="2" charset="0"/>
              </a:rPr>
              <a:t>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=“media/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>
                <a:latin typeface="Courier" pitchFamily="2" charset="0"/>
              </a:rPr>
              <a:t>”&gt;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bio under About Me</a:t>
            </a:r>
          </a:p>
          <a:p>
            <a:pPr lvl="1"/>
            <a:r>
              <a:rPr lang="en-US" dirty="0">
                <a:latin typeface="Courier" pitchFamily="2" charset="0"/>
              </a:rPr>
              <a:t>&lt;p&gt;some text&lt;/p&gt;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40D1-649E-2F4B-8B8C-B386B70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816</TotalTime>
  <Words>632</Words>
  <Application>Microsoft Macintosh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Garamond</vt:lpstr>
      <vt:lpstr>Organic</vt:lpstr>
      <vt:lpstr>How to Build a Website</vt:lpstr>
      <vt:lpstr>Goal: Barebones Portfolio Site</vt:lpstr>
      <vt:lpstr>Workshop Requirements</vt:lpstr>
      <vt:lpstr>Workshop Scope</vt:lpstr>
      <vt:lpstr>HTML Structure Tags</vt:lpstr>
      <vt:lpstr>HTML File Example</vt:lpstr>
      <vt:lpstr>First Webpage</vt:lpstr>
      <vt:lpstr>First Webpage: Head</vt:lpstr>
      <vt:lpstr>First Webpage: Body</vt:lpstr>
      <vt:lpstr>First Webpage: Navigation</vt:lpstr>
      <vt:lpstr>Beautification: Attempt 1</vt:lpstr>
      <vt:lpstr>Hacking a Template</vt:lpstr>
      <vt:lpstr>Next Steps</vt:lpstr>
      <vt:lpstr>Resources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Website</dc:title>
  <dc:creator>Alexandra DeLucia</dc:creator>
  <cp:lastModifiedBy>Alexandra DeLucia</cp:lastModifiedBy>
  <cp:revision>63</cp:revision>
  <dcterms:created xsi:type="dcterms:W3CDTF">2018-02-03T01:56:49Z</dcterms:created>
  <dcterms:modified xsi:type="dcterms:W3CDTF">2018-03-20T20:22:53Z</dcterms:modified>
</cp:coreProperties>
</file>