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3" r:id="rId5"/>
    <p:sldId id="269" r:id="rId6"/>
    <p:sldId id="261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A3"/>
    <a:srgbClr val="013CBF"/>
    <a:srgbClr val="E20443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>
        <p:scale>
          <a:sx n="100" d="100"/>
          <a:sy n="100" d="100"/>
        </p:scale>
        <p:origin x="254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30"/>
            <a:ext cx="12192000" cy="687486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30" y="2763756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4402951"/>
            <a:ext cx="44423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50997"/>
              </p:ext>
            </p:extLst>
          </p:nvPr>
        </p:nvGraphicFramePr>
        <p:xfrm>
          <a:off x="1112947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orelDRAW" r:id="rId4" imgW="893125" imgH="404520" progId="CorelDraw.Graphic.22">
                  <p:embed/>
                </p:oleObj>
              </mc:Choice>
              <mc:Fallback>
                <p:oleObj name="CorelDRAW" r:id="rId4" imgW="893125" imgH="404520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947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84383" y="1660464"/>
            <a:ext cx="7730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каких-либо дополнительных графических элементов, 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пожалуйста, обращайтесь в Центр позиционирования и бренд-технологий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53758"/>
              </p:ext>
            </p:extLst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37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782"/>
            <a:ext cx="12192001" cy="687078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30" y="2437811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4239880"/>
            <a:ext cx="44423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6336"/>
              </p:ext>
            </p:extLst>
          </p:nvPr>
        </p:nvGraphicFramePr>
        <p:xfrm>
          <a:off x="1112947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orelDRAW" r:id="rId4" imgW="893125" imgH="404520" progId="CorelDraw.Graphic.22">
                  <p:embed/>
                </p:oleObj>
              </mc:Choice>
              <mc:Fallback>
                <p:oleObj name="CorelDRAW" r:id="rId4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947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2"/>
            <a:ext cx="12192000" cy="688356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4350" y="2437811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4350" y="4239880"/>
            <a:ext cx="44423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95864"/>
              </p:ext>
            </p:extLst>
          </p:nvPr>
        </p:nvGraphicFramePr>
        <p:xfrm>
          <a:off x="922028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orelDRAW" r:id="rId4" imgW="893125" imgH="404520" progId="CorelDraw.Graphic.22">
                  <p:embed/>
                </p:oleObj>
              </mc:Choice>
              <mc:Fallback>
                <p:oleObj name="CorelDRAW" r:id="rId4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028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4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50"/>
            <a:ext cx="12192000" cy="688356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30" y="260068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cap="all" dirty="0">
              <a:solidFill>
                <a:srgbClr val="013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4239880"/>
            <a:ext cx="44423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946255"/>
              </p:ext>
            </p:extLst>
          </p:nvPr>
        </p:nvGraphicFramePr>
        <p:xfrm>
          <a:off x="1122098" y="775137"/>
          <a:ext cx="1949173" cy="88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CorelDRAW" r:id="rId5" imgW="893125" imgH="404520" progId="CorelDraw.Graphic.22">
                  <p:embed/>
                </p:oleObj>
              </mc:Choice>
              <mc:Fallback>
                <p:oleObj name="CorelDRAW" r:id="rId5" imgW="893125" imgH="404520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098" y="775137"/>
                        <a:ext cx="1949173" cy="88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2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" y="0"/>
            <a:ext cx="12146723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30" y="260068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презентации</a:t>
            </a:r>
            <a:endParaRPr lang="ru-RU" altLang="ru-RU" sz="5400" b="1" cap="all" dirty="0">
              <a:solidFill>
                <a:srgbClr val="0133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4239880"/>
            <a:ext cx="444237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Фамилия Имя Отчество</a:t>
            </a:r>
          </a:p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3991"/>
              </p:ext>
            </p:extLst>
          </p:nvPr>
        </p:nvGraphicFramePr>
        <p:xfrm>
          <a:off x="1122098" y="775137"/>
          <a:ext cx="1949173" cy="88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CorelDRAW" r:id="rId5" imgW="893125" imgH="404520" progId="CorelDraw.Graphic.22">
                  <p:embed/>
                </p:oleObj>
              </mc:Choice>
              <mc:Fallback>
                <p:oleObj name="CorelDRAW" r:id="rId5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098" y="775137"/>
                        <a:ext cx="1949173" cy="88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8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19928"/>
              </p:ext>
            </p:extLst>
          </p:nvPr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9729871" imgH="771371" progId="CorelDraw.Graphic.22">
                  <p:embed/>
                </p:oleObj>
              </mc:Choice>
              <mc:Fallback>
                <p:oleObj name="CorelDRAW" r:id="rId3" imgW="9729871" imgH="77137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60039"/>
              </p:ext>
            </p:extLst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56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84383" y="1069960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инфографики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9" t="16298" r="17181" b="2690"/>
          <a:stretch/>
        </p:blipFill>
        <p:spPr>
          <a:xfrm>
            <a:off x="522515" y="1750422"/>
            <a:ext cx="5781484" cy="35461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t="21871" r="17778" b="3720"/>
          <a:stretch/>
        </p:blipFill>
        <p:spPr>
          <a:xfrm>
            <a:off x="6303999" y="2001323"/>
            <a:ext cx="5692034" cy="3257109"/>
          </a:xfrm>
          <a:prstGeom prst="rect">
            <a:avLst/>
          </a:prstGeom>
        </p:spPr>
      </p:pic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53758"/>
              </p:ext>
            </p:extLst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orelDRAW" r:id="rId5" imgW="8774967" imgH="470848" progId="CorelDraw.Graphic.22">
                  <p:embed/>
                </p:oleObj>
              </mc:Choice>
              <mc:Fallback>
                <p:oleObj name="CorelDRAW" r:id="rId5" imgW="8774967" imgH="470848" progId="CorelDraw.Graphic.22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94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324346" y="2005507"/>
            <a:ext cx="5695406" cy="3236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9283" y="2005507"/>
            <a:ext cx="5695406" cy="3236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8253" r="9396" b="10314"/>
          <a:stretch/>
        </p:blipFill>
        <p:spPr>
          <a:xfrm>
            <a:off x="6378361" y="2047583"/>
            <a:ext cx="5587376" cy="31527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7592" r="10272" b="10317"/>
          <a:stretch/>
        </p:blipFill>
        <p:spPr>
          <a:xfrm>
            <a:off x="510493" y="2041973"/>
            <a:ext cx="5592987" cy="315271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84383" y="1069960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инфографики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53758"/>
              </p:ext>
            </p:extLst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orelDRAW" r:id="rId5" imgW="8774967" imgH="470848" progId="CorelDraw.Graphic.22">
                  <p:embed/>
                </p:oleObj>
              </mc:Choice>
              <mc:Fallback>
                <p:oleObj name="CorelDRAW" r:id="rId5" imgW="8774967" imgH="470848" progId="CorelDraw.Graphic.22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3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55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CorelDRAW 2020 Graphic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user</cp:lastModifiedBy>
  <cp:revision>56</cp:revision>
  <dcterms:created xsi:type="dcterms:W3CDTF">2019-05-31T06:38:44Z</dcterms:created>
  <dcterms:modified xsi:type="dcterms:W3CDTF">2022-06-23T08:01:44Z</dcterms:modified>
</cp:coreProperties>
</file>