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82EA969-A8BA-438F-ADF6-EFE701B1CA17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E750C1-3FDA-4525-AA13-D60FFAD8906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60160" y="1502640"/>
            <a:ext cx="6728760" cy="1679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3408BF-39B4-45DE-894E-B7F1470AFC7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4/17/24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17AEC4-1D90-42F0-ADD9-2C83618C74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правки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структуры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щёлкните мышью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структуры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Четвёртый уровень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уровень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й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уровен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ь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структу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341640"/>
            <a:ext cx="828612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502640"/>
            <a:ext cx="8286120" cy="32223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CFB12DF-220A-4B78-82ED-6B8B1BAA96B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4/17/24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E8FBD5-277A-4CDB-9AEF-9A2DE54652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01560" y="281160"/>
            <a:ext cx="642564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b0f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1560" y="1044720"/>
            <a:ext cx="6405120" cy="34099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F1B4471-D733-4C0B-9670-56F1EE75D47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4/17/24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0BFA48-21C5-41C5-940A-E7C20152CB9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530280" y="286920"/>
            <a:ext cx="807480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30280" y="1545120"/>
            <a:ext cx="4039920" cy="5684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35320" y="2113560"/>
            <a:ext cx="4034880" cy="24274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Master text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0560" y="1545120"/>
            <a:ext cx="4041360" cy="5684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570560" y="2113560"/>
            <a:ext cx="4041360" cy="24274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48AC83-2F74-4A39-A504-96C9535082D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4/17/24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34" name="PlaceHolder 9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A135E6-741F-4E8B-96EA-69E3693747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45B44AE-6DA4-4163-89F8-8118C2BE681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4/17/24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2538C72-65DA-402E-A671-052D480597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57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ru-RU</dc:language>
  <cp:lastModifiedBy/>
  <dcterms:modified xsi:type="dcterms:W3CDTF">2024-04-17T16:19:03Z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