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57" r:id="rId4"/>
    <p:sldId id="259" r:id="rId5"/>
    <p:sldId id="268" r:id="rId6"/>
    <p:sldId id="271" r:id="rId7"/>
    <p:sldId id="265" r:id="rId8"/>
    <p:sldId id="278" r:id="rId9"/>
    <p:sldId id="273" r:id="rId10"/>
    <p:sldId id="266" r:id="rId11"/>
    <p:sldId id="280" r:id="rId12"/>
    <p:sldId id="286" r:id="rId13"/>
    <p:sldId id="288" r:id="rId14"/>
    <p:sldId id="287" r:id="rId15"/>
    <p:sldId id="290" r:id="rId16"/>
    <p:sldId id="28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1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dd3f120eb249" TargetMode="External"/><Relationship Id="rId4" Type="http://schemas.openxmlformats.org/officeDocument/2006/relationships/hyperlink" Target="http://www.jianshu.com/p/2d57c72016c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daxueshan/p/668752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 smtClean="0"/>
              <a:t>常用的存储机制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中的各种存储方式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二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NSUserDefault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r>
              <a:rPr lang="en-US" altLang="zh-CN" dirty="0" err="1"/>
              <a:t>NSUserDefaults</a:t>
            </a:r>
            <a:r>
              <a:rPr lang="en-US" altLang="zh-CN" dirty="0"/>
              <a:t> * </a:t>
            </a:r>
            <a:r>
              <a:rPr lang="en-US" altLang="zh-CN" dirty="0" err="1"/>
              <a:t>userDefaults</a:t>
            </a:r>
            <a:r>
              <a:rPr lang="en-US" altLang="zh-CN" dirty="0"/>
              <a:t> = [</a:t>
            </a:r>
            <a:r>
              <a:rPr lang="en-US" altLang="zh-CN" dirty="0" err="1"/>
              <a:t>NSUserDefaults</a:t>
            </a:r>
            <a:r>
              <a:rPr lang="en-US" altLang="zh-CN" dirty="0"/>
              <a:t> </a:t>
            </a:r>
            <a:r>
              <a:rPr lang="en-US" altLang="zh-CN" dirty="0" err="1"/>
              <a:t>standardUserDefaults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userDefaults</a:t>
            </a:r>
            <a:r>
              <a:rPr lang="en-US" altLang="zh-CN" dirty="0"/>
              <a:t> </a:t>
            </a:r>
            <a:r>
              <a:rPr lang="en-US" altLang="zh-CN" dirty="0" err="1"/>
              <a:t>setValue:encryptData</a:t>
            </a:r>
            <a:r>
              <a:rPr lang="en-US" altLang="zh-CN" dirty="0"/>
              <a:t> forKey:DeviceToken_sm4];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/>
              <a:t>userDefaults</a:t>
            </a:r>
            <a:r>
              <a:rPr lang="en-US" altLang="zh-CN" dirty="0"/>
              <a:t> synchronize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kumimoji="1" lang="zh-CN" altLang="en-US" dirty="0" smtClean="0"/>
              <a:t>实际上它是存储到一个</a:t>
            </a:r>
            <a:r>
              <a:rPr kumimoji="1" lang="en-US" altLang="zh-CN" dirty="0" err="1" smtClean="0"/>
              <a:t>plist</a:t>
            </a:r>
            <a:r>
              <a:rPr kumimoji="1" lang="zh-CN" altLang="en-US" dirty="0" smtClean="0"/>
              <a:t>文件中命名是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Identifier.plist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代码</a:t>
            </a:r>
            <a:r>
              <a:rPr kumimoji="1" lang="zh-CN" altLang="en-US" dirty="0" smtClean="0">
                <a:solidFill>
                  <a:srgbClr val="FF0000"/>
                </a:solidFill>
              </a:rPr>
              <a:t>演示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zh-CN" altLang="en-US" dirty="0" smtClean="0"/>
              <a:t>归档</a:t>
            </a:r>
            <a:r>
              <a:rPr kumimoji="1" lang="zh-CN" altLang="en-US" dirty="0"/>
              <a:t>、解档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归档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NSKeyedArchiver</a:t>
            </a:r>
            <a:r>
              <a:rPr kumimoji="1" lang="zh-CN" altLang="en-US" dirty="0" smtClean="0"/>
              <a:t>（归档）和</a:t>
            </a:r>
            <a:r>
              <a:rPr kumimoji="1" lang="en-US" altLang="zh-CN" dirty="0" err="1" smtClean="0"/>
              <a:t>NSKedUnArchiver</a:t>
            </a:r>
            <a:r>
              <a:rPr kumimoji="1" lang="zh-CN" altLang="en-US" dirty="0" smtClean="0"/>
              <a:t>（解档）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归档的含义是：持久化存储数据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lang="zh-CN" altLang="zh-CN" dirty="0"/>
              <a:t>归档缺点</a:t>
            </a:r>
            <a:r>
              <a:rPr lang="zh-CN" altLang="zh-CN" dirty="0" smtClean="0"/>
              <a:t>：只</a:t>
            </a:r>
            <a:r>
              <a:rPr lang="zh-CN" altLang="zh-CN" dirty="0"/>
              <a:t>能一次性归档保存以及一次性解压。所以只能针对小量数据，而且对数据操作比较笨拙，即如果想改动数据的某一小部分，还是需要解压整个数据或者归档整个数据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55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归档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plist</a:t>
            </a:r>
            <a:r>
              <a:rPr lang="zh-CN" altLang="en-US" dirty="0"/>
              <a:t>文件是一种</a:t>
            </a:r>
            <a:r>
              <a:rPr lang="en-US" altLang="zh-CN" dirty="0"/>
              <a:t>XML</a:t>
            </a:r>
            <a:r>
              <a:rPr lang="zh-CN" altLang="en-US" dirty="0"/>
              <a:t>格式的文件，拓展名为</a:t>
            </a:r>
            <a:r>
              <a:rPr lang="en-US" altLang="zh-CN" dirty="0" err="1"/>
              <a:t>plist</a:t>
            </a:r>
            <a:r>
              <a:rPr lang="zh-CN" altLang="en-US" dirty="0"/>
              <a:t>。如果对象是</a:t>
            </a:r>
            <a:r>
              <a:rPr lang="en-US" altLang="zh-CN" dirty="0" err="1"/>
              <a:t>NSString</a:t>
            </a:r>
            <a:r>
              <a:rPr lang="zh-CN" altLang="en-US" dirty="0"/>
              <a:t>、</a:t>
            </a:r>
            <a:r>
              <a:rPr lang="en-US" altLang="zh-CN" dirty="0" err="1"/>
              <a:t>NSDictionary</a:t>
            </a:r>
            <a:r>
              <a:rPr lang="zh-CN" altLang="en-US" dirty="0"/>
              <a:t>、</a:t>
            </a:r>
            <a:r>
              <a:rPr lang="en-US" altLang="zh-CN" dirty="0" err="1"/>
              <a:t>NSArray</a:t>
            </a:r>
            <a:r>
              <a:rPr lang="zh-CN" altLang="en-US" dirty="0"/>
              <a:t>、</a:t>
            </a:r>
            <a:r>
              <a:rPr lang="en-US" altLang="zh-CN" dirty="0" err="1"/>
              <a:t>NSData</a:t>
            </a:r>
            <a:r>
              <a:rPr lang="zh-CN" altLang="en-US" dirty="0"/>
              <a:t>、</a:t>
            </a:r>
            <a:r>
              <a:rPr lang="en-US" altLang="zh-CN" dirty="0" err="1"/>
              <a:t>NSNumber</a:t>
            </a:r>
            <a:r>
              <a:rPr lang="zh-CN" altLang="en-US" dirty="0"/>
              <a:t>等类型，就可以</a:t>
            </a:r>
            <a:r>
              <a:rPr lang="zh-CN" altLang="en-US" dirty="0" smtClean="0"/>
              <a:t>使用。</a:t>
            </a:r>
            <a:endParaRPr lang="en-US" altLang="zh-CN" dirty="0" smtClean="0"/>
          </a:p>
          <a:p>
            <a:r>
              <a:rPr lang="en-US" altLang="zh-CN" dirty="0" err="1" smtClean="0"/>
              <a:t>writeToFile:atomically</a:t>
            </a:r>
            <a:r>
              <a:rPr lang="en-US" altLang="zh-CN" dirty="0"/>
              <a:t>:</a:t>
            </a:r>
            <a:r>
              <a:rPr lang="zh-CN" altLang="en-US" dirty="0"/>
              <a:t>方法直接将对象写到属性列表文件（</a:t>
            </a:r>
            <a:r>
              <a:rPr lang="en-US" altLang="zh-CN" dirty="0" err="1"/>
              <a:t>plist</a:t>
            </a:r>
            <a:r>
              <a:rPr lang="zh-CN" altLang="en-US" dirty="0"/>
              <a:t>文件）中。</a:t>
            </a:r>
            <a:r>
              <a:rPr lang="zh-CN" altLang="en-US" b="1" dirty="0"/>
              <a:t>特别注意的是</a:t>
            </a:r>
            <a:r>
              <a:rPr lang="en-US" altLang="zh-CN" b="1" dirty="0" err="1"/>
              <a:t>plist</a:t>
            </a:r>
            <a:r>
              <a:rPr lang="zh-CN" altLang="en-US" b="1" dirty="0"/>
              <a:t>文件不能存储对象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3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数据的写入和读取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7" y="2242344"/>
            <a:ext cx="8534400" cy="3517900"/>
          </a:xfrm>
        </p:spPr>
      </p:pic>
    </p:spTree>
    <p:extLst>
      <p:ext uri="{BB962C8B-B14F-4D97-AF65-F5344CB8AC3E}">
        <p14:creationId xmlns:p14="http://schemas.microsoft.com/office/powerpoint/2010/main" val="68504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 smtClean="0"/>
              <a:t>NSKeyedArchiVer</a:t>
            </a:r>
            <a:r>
              <a:rPr kumimoji="1" lang="zh-CN" altLang="en-US" sz="3600" dirty="0" smtClean="0"/>
              <a:t>（归档）和</a:t>
            </a:r>
            <a:r>
              <a:rPr lang="en-US" altLang="zh-CN" sz="3600" dirty="0" err="1" smtClean="0"/>
              <a:t>NSKeyedUnarchiver</a:t>
            </a:r>
            <a:r>
              <a:rPr lang="zh-CN" altLang="en-US" sz="3600" dirty="0" smtClean="0"/>
              <a:t>（解档）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这种方式会在写入、读出数据之前对数据进行</a:t>
            </a:r>
            <a:r>
              <a:rPr lang="zh-CN" altLang="en-US" dirty="0">
                <a:solidFill>
                  <a:srgbClr val="FF0000"/>
                </a:solidFill>
              </a:rPr>
              <a:t>序列化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反序列化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要实现</a:t>
            </a:r>
            <a:r>
              <a:rPr lang="zh-CN" altLang="en-US" dirty="0"/>
              <a:t>对数据模型的归档，需要我们实现</a:t>
            </a:r>
            <a:r>
              <a:rPr lang="en-US" altLang="zh-CN" dirty="0" err="1"/>
              <a:t>NScoding</a:t>
            </a:r>
            <a:r>
              <a:rPr lang="zh-CN" altLang="en-US" dirty="0"/>
              <a:t>协议，</a:t>
            </a:r>
            <a:r>
              <a:rPr lang="en-US" altLang="zh-CN" dirty="0" err="1"/>
              <a:t>NScoping</a:t>
            </a:r>
            <a:r>
              <a:rPr lang="zh-CN" altLang="en-US" dirty="0"/>
              <a:t>（</a:t>
            </a:r>
            <a:r>
              <a:rPr lang="en-US" altLang="zh-CN" dirty="0"/>
              <a:t>copy</a:t>
            </a:r>
            <a:r>
              <a:rPr lang="zh-CN" altLang="en-US" dirty="0"/>
              <a:t>协议是为了模型数据可以复制，对于归档而言，不是必须要实现）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序列化和反序列化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将</a:t>
            </a:r>
            <a:r>
              <a:rPr lang="zh-CN" altLang="zh-CN" dirty="0"/>
              <a:t>一个</a:t>
            </a:r>
            <a:r>
              <a:rPr lang="en-US" altLang="zh-CN" dirty="0"/>
              <a:t>Objective-C</a:t>
            </a:r>
            <a:r>
              <a:rPr lang="zh-CN" altLang="zh-CN" dirty="0"/>
              <a:t>对象转换成</a:t>
            </a:r>
            <a:r>
              <a:rPr lang="en-US" altLang="zh-CN" dirty="0" err="1"/>
              <a:t>NSData</a:t>
            </a:r>
            <a:r>
              <a:rPr lang="zh-CN" altLang="zh-CN" dirty="0"/>
              <a:t>的操作叫做对象的序列化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一个</a:t>
            </a:r>
            <a:r>
              <a:rPr lang="en-US" altLang="zh-CN" dirty="0" err="1"/>
              <a:t>NSData</a:t>
            </a:r>
            <a:r>
              <a:rPr lang="zh-CN" altLang="zh-CN" dirty="0"/>
              <a:t>转换成</a:t>
            </a:r>
            <a:r>
              <a:rPr lang="en-US" altLang="zh-CN" dirty="0"/>
              <a:t>Objective-C</a:t>
            </a:r>
            <a:r>
              <a:rPr lang="zh-CN" altLang="zh-CN" dirty="0"/>
              <a:t>对象的操作叫做对象的反序列化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en-US" altLang="zh-CN" dirty="0"/>
              <a:t>Objective-C</a:t>
            </a:r>
            <a:r>
              <a:rPr lang="zh-CN" altLang="zh-CN" dirty="0"/>
              <a:t>对象需要通过实现</a:t>
            </a:r>
            <a:r>
              <a:rPr lang="en-US" altLang="zh-CN" dirty="0" err="1"/>
              <a:t>NSCoding</a:t>
            </a:r>
            <a:r>
              <a:rPr lang="zh-CN" altLang="zh-CN" dirty="0"/>
              <a:t>协议以便支持序列化与反序列化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NSKeyedArchiVer</a:t>
            </a:r>
            <a:r>
              <a:rPr lang="zh-CN" altLang="zh-CN" dirty="0" smtClean="0"/>
              <a:t>将</a:t>
            </a:r>
            <a:r>
              <a:rPr lang="zh-CN" altLang="zh-CN" dirty="0"/>
              <a:t>各种类型的对象存储到文件中</a:t>
            </a:r>
            <a:r>
              <a:rPr lang="zh-CN" altLang="zh-CN" dirty="0" smtClean="0"/>
              <a:t>，不仅仅</a:t>
            </a:r>
            <a:r>
              <a:rPr lang="zh-CN" altLang="zh-CN" dirty="0"/>
              <a:t>是字符串、数组和字典类型，有一种更灵括的方法。就是利用</a:t>
            </a:r>
            <a:r>
              <a:rPr lang="en-US" altLang="zh-CN" dirty="0" err="1"/>
              <a:t>NSKeyedArchiver</a:t>
            </a:r>
            <a:r>
              <a:rPr lang="zh-CN" altLang="zh-CN" dirty="0"/>
              <a:t>类创建带键</a:t>
            </a:r>
            <a:r>
              <a:rPr lang="en-US" altLang="zh-CN" dirty="0"/>
              <a:t>(keyed)</a:t>
            </a:r>
            <a:r>
              <a:rPr lang="zh-CN" altLang="zh-CN" dirty="0"/>
              <a:t>的档案来完成。实现对我们自定义的类进行归档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5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283075"/>
          </a:xfrm>
        </p:spPr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/p/d60ee3c85d63</a:t>
            </a:r>
            <a:endParaRPr kumimoji="1" lang="zh-CN" altLang="en-US" dirty="0"/>
          </a:p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www.cnblogs.com/daxueshan/p/6687521.html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www.jianshu.com/p/dd3f120eb249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www.jianshu.com/p/2d57c72016c6</a:t>
            </a:r>
            <a:endParaRPr kumimoji="1" lang="en-US" altLang="zh-CN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b="1" dirty="0" err="1"/>
              <a:t>www.cnblogs.com</a:t>
            </a:r>
            <a:r>
              <a:rPr kumimoji="1" lang="en-US" altLang="zh-CN" b="1" dirty="0"/>
              <a:t>/</a:t>
            </a:r>
            <a:r>
              <a:rPr kumimoji="1" lang="en-US" altLang="zh-CN" b="1" dirty="0" err="1"/>
              <a:t>polobymulberry</a:t>
            </a:r>
            <a:r>
              <a:rPr kumimoji="1" lang="en-US" altLang="zh-CN" b="1" dirty="0"/>
              <a:t>/p/5178770.html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862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</a:p>
          <a:p>
            <a:r>
              <a:rPr kumimoji="1" lang="en-US" altLang="zh-CN" dirty="0" err="1" smtClean="0"/>
              <a:t>NSUserDafaule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codeData</a:t>
            </a:r>
            <a:endParaRPr kumimoji="1" lang="en-US" altLang="zh-CN" dirty="0" smtClean="0"/>
          </a:p>
          <a:p>
            <a:r>
              <a:rPr kumimoji="1" lang="zh-CN" altLang="en-US" dirty="0"/>
              <a:t>归档、</a:t>
            </a:r>
            <a:r>
              <a:rPr kumimoji="1" lang="zh-CN" altLang="en-US" dirty="0" smtClean="0"/>
              <a:t>解档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钥匙串</a:t>
            </a:r>
            <a:r>
              <a:rPr kumimoji="1" lang="en-US" altLang="zh-CN" dirty="0" smtClean="0"/>
              <a:t>keychain</a:t>
            </a:r>
            <a:endParaRPr lang="en-US" altLang="zh-CN" b="1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7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smtClean="0"/>
              <a:t>FMDBZ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164" y="1690688"/>
            <a:ext cx="10273145" cy="4084494"/>
          </a:xfrm>
        </p:spPr>
        <p:txBody>
          <a:bodyPr/>
          <a:lstStyle/>
          <a:p>
            <a:r>
              <a:rPr lang="en-US" altLang="zh-CN" dirty="0" err="1" smtClean="0"/>
              <a:t>FMDataBase</a:t>
            </a:r>
            <a:r>
              <a:rPr lang="zh-CN" altLang="en-US" dirty="0" smtClean="0"/>
              <a:t>：</a:t>
            </a:r>
            <a:r>
              <a:rPr lang="zh-CN" altLang="en-US" dirty="0"/>
              <a:t>是一个提供 </a:t>
            </a:r>
            <a:r>
              <a:rPr lang="en-US" altLang="zh-CN" dirty="0"/>
              <a:t>SQLite </a:t>
            </a:r>
            <a:r>
              <a:rPr lang="zh-CN" altLang="en-US" dirty="0"/>
              <a:t>数据库的类，用于执行 </a:t>
            </a:r>
            <a:r>
              <a:rPr lang="en-US" altLang="zh-CN" dirty="0"/>
              <a:t>SQL 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FMResultSet</a:t>
            </a:r>
            <a:r>
              <a:rPr lang="zh-CN" altLang="en-US" dirty="0"/>
              <a:t>：用在 </a:t>
            </a:r>
            <a:r>
              <a:rPr lang="en-US" altLang="zh-CN" dirty="0" err="1"/>
              <a:t>FMDatabase</a:t>
            </a:r>
            <a:r>
              <a:rPr lang="en-US" altLang="zh-CN" dirty="0"/>
              <a:t> </a:t>
            </a:r>
            <a:r>
              <a:rPr lang="zh-CN" altLang="en-US" dirty="0"/>
              <a:t>中执行查询的结果的类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FMDatabaseQueue</a:t>
            </a:r>
            <a:r>
              <a:rPr lang="zh-CN" altLang="en-US" dirty="0" smtClean="0"/>
              <a:t>：是在</a:t>
            </a:r>
            <a:r>
              <a:rPr lang="zh-CN" altLang="en-US" dirty="0"/>
              <a:t>多线程下查询和更新</a:t>
            </a:r>
            <a:r>
              <a:rPr lang="zh-CN" altLang="en-US" dirty="0" smtClean="0"/>
              <a:t>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FMDatabaseAdditions</a:t>
            </a:r>
            <a:r>
              <a:rPr lang="zh-CN" altLang="en-US" dirty="0" smtClean="0"/>
              <a:t>：是</a:t>
            </a:r>
            <a:r>
              <a:rPr lang="en-US" altLang="zh-CN" dirty="0" err="1" smtClean="0"/>
              <a:t>FMDataBase</a:t>
            </a:r>
            <a:r>
              <a:rPr lang="zh-CN" altLang="en-US" dirty="0" smtClean="0"/>
              <a:t>的扩展类，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9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000" y="378835"/>
            <a:ext cx="7773988" cy="1670699"/>
          </a:xfrm>
        </p:spPr>
        <p:txBody>
          <a:bodyPr/>
          <a:lstStyle/>
          <a:p>
            <a:r>
              <a:rPr lang="en-US" altLang="zh-CN" dirty="0" smtClean="0"/>
              <a:t>FMDB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优点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9700400" cy="15404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的方式封装了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轻量级框架，使用灵活；</a:t>
            </a:r>
            <a:endParaRPr lang="en-US" altLang="zh-CN" dirty="0" smtClean="0"/>
          </a:p>
          <a:p>
            <a:r>
              <a:rPr lang="zh-CN" altLang="en-US" dirty="0" smtClean="0"/>
              <a:t>对多线程的并发操作进行了处理，线程安全；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1120001" y="4516581"/>
            <a:ext cx="4726617" cy="637309"/>
          </a:xfrm>
        </p:spPr>
        <p:txBody>
          <a:bodyPr/>
          <a:lstStyle/>
          <a:p>
            <a:endParaRPr kumimoji="1" lang="zh-CN" altLang="en-US" sz="32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1288473" y="5347855"/>
            <a:ext cx="10066915" cy="841807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5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沙盒目录的介绍</a:t>
            </a:r>
            <a:endParaRPr kumimoji="1"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80307"/>
              </p:ext>
            </p:extLst>
          </p:nvPr>
        </p:nvGraphicFramePr>
        <p:xfrm>
          <a:off x="1120773" y="1825623"/>
          <a:ext cx="8251826" cy="487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7"/>
                <a:gridCol w="6642099"/>
              </a:tblGrid>
              <a:tr h="1402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、将应用程序的数据文件保存到该目录下（保存不可再生数据）；</a:t>
                      </a:r>
                      <a:r>
                        <a:rPr lang="en-US" altLang="zh-CN" dirty="0" err="1" smtClean="0"/>
                        <a:t>eg</a:t>
                      </a:r>
                      <a:r>
                        <a:rPr lang="zh-CN" altLang="en-US" dirty="0" smtClean="0"/>
                        <a:t>：使用</a:t>
                      </a:r>
                      <a:r>
                        <a:rPr lang="en-US" altLang="zh-CN" dirty="0" smtClean="0"/>
                        <a:t>FMDB</a:t>
                      </a:r>
                      <a:r>
                        <a:rPr lang="zh-CN" altLang="en-US" dirty="0" smtClean="0"/>
                        <a:t>建立的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sqlite</a:t>
                      </a:r>
                      <a:r>
                        <a:rPr lang="zh-CN" altLang="en-US" dirty="0" smtClean="0"/>
                        <a:t>文件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Documents/Inbox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存放的是由外部应用程序请求当前应用打开的文件；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9564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苹果建议用来存放默认信息或其它状态信息；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Library/Preferences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： 应用程序的偏好设置文件，我们使用的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NSUserDefaults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写的数据都会保存到该目录下的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plist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文件中，这就是所谓的写到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plist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文件中；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Library/Caches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：主要是缓存文件，用户使用过程中缓存保存到这个文件中（用于保存那些可再生的文件）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40229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保存各种临时文件，应用再次启动时不需要的文件，当应用不需要时主动删除，该目录下的文件可能被系统清楚掉当系统磁盘存储空间不足的时候，就有可能；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10287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Documents/Inbox</a:t>
            </a:r>
            <a:r>
              <a:rPr lang="zh-CN" altLang="en-US" sz="3200" b="1" dirty="0" smtClean="0"/>
              <a:t>    （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申请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打开</a:t>
            </a:r>
            <a:r>
              <a:rPr lang="en-US" altLang="zh-CN" sz="3200" b="1" dirty="0" err="1" smtClean="0"/>
              <a:t>test.txt</a:t>
            </a:r>
            <a:r>
              <a:rPr lang="zh-CN" altLang="en-US" sz="3200" b="1" dirty="0" smtClean="0"/>
              <a:t>文件）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1294"/>
            <a:ext cx="6959600" cy="2691606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6494"/>
            <a:ext cx="8013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沙盒目录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86251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如下图下载文件到桌面：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28297"/>
            <a:ext cx="4657345" cy="22245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4970535"/>
            <a:ext cx="8724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获取沙盒目录的方法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841499"/>
            <a:ext cx="8915400" cy="4508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1</a:t>
            </a:r>
            <a:r>
              <a:rPr lang="zh-CN" altLang="en-US" sz="2900" dirty="0" smtClean="0">
                <a:solidFill>
                  <a:srgbClr val="FF0000"/>
                </a:solidFill>
              </a:rPr>
              <a:t>） 获取</a:t>
            </a:r>
            <a:r>
              <a:rPr lang="zh-CN" altLang="en-US" sz="2900" dirty="0">
                <a:solidFill>
                  <a:srgbClr val="FF0000"/>
                </a:solidFill>
              </a:rPr>
              <a:t>沙盒主目录路径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900" dirty="0"/>
              <a:t> </a:t>
            </a:r>
            <a:r>
              <a:rPr lang="en-US" altLang="zh-CN" sz="2900" dirty="0" err="1"/>
              <a:t>NSString</a:t>
            </a:r>
            <a:r>
              <a:rPr lang="en-US" altLang="zh-CN" sz="2900" dirty="0"/>
              <a:t> *</a:t>
            </a:r>
            <a:r>
              <a:rPr lang="en-US" altLang="zh-CN" sz="2900" dirty="0" err="1"/>
              <a:t>homeDir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NSHomeDirectory</a:t>
            </a:r>
            <a:r>
              <a:rPr lang="en-US" altLang="zh-CN" sz="2900" dirty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</a:rPr>
              <a:t>）获取</a:t>
            </a:r>
            <a:r>
              <a:rPr lang="en-US" altLang="zh-CN" dirty="0">
                <a:solidFill>
                  <a:srgbClr val="FF0000"/>
                </a:solidFill>
              </a:rPr>
              <a:t>Documents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err="1"/>
              <a:t>docDir</a:t>
            </a:r>
            <a:r>
              <a:rPr lang="en-US" altLang="zh-CN" dirty="0"/>
              <a:t> = [</a:t>
            </a:r>
            <a:r>
              <a:rPr lang="en-US" altLang="zh-CN" dirty="0" err="1"/>
              <a:t>NSSearchPathForDirectoriesInDomains</a:t>
            </a:r>
            <a:r>
              <a:rPr lang="en-US" altLang="zh-CN" dirty="0"/>
              <a:t>(</a:t>
            </a:r>
            <a:r>
              <a:rPr lang="en-US" altLang="zh-CN" dirty="0" err="1"/>
              <a:t>NSDocumentDirectory</a:t>
            </a:r>
            <a:r>
              <a:rPr lang="en-US" altLang="zh-CN" dirty="0"/>
              <a:t>, </a:t>
            </a:r>
            <a:r>
              <a:rPr lang="en-US" altLang="zh-CN" dirty="0" err="1"/>
              <a:t>NSUserDomainMask</a:t>
            </a:r>
            <a:r>
              <a:rPr lang="en-US" altLang="zh-CN" dirty="0"/>
              <a:t>, YES) </a:t>
            </a:r>
            <a:r>
              <a:rPr lang="en-US" altLang="zh-CN" dirty="0" err="1"/>
              <a:t>firstObject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Library</a:t>
            </a:r>
            <a:r>
              <a:rPr lang="zh-CN" altLang="en-US" dirty="0">
                <a:solidFill>
                  <a:srgbClr val="FF0000"/>
                </a:solidFill>
              </a:rPr>
              <a:t>的目录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err="1"/>
              <a:t>libDir</a:t>
            </a:r>
            <a:r>
              <a:rPr lang="en-US" altLang="zh-CN" dirty="0"/>
              <a:t> = [</a:t>
            </a:r>
            <a:r>
              <a:rPr lang="en-US" altLang="zh-CN" dirty="0" err="1"/>
              <a:t>NSSearchPathForDirectoriesInDomains</a:t>
            </a:r>
            <a:r>
              <a:rPr lang="en-US" altLang="zh-CN" dirty="0"/>
              <a:t>(</a:t>
            </a:r>
            <a:r>
              <a:rPr lang="en-US" altLang="zh-CN" dirty="0" err="1"/>
              <a:t>NSLibraryDirectory</a:t>
            </a:r>
            <a:r>
              <a:rPr lang="en-US" altLang="zh-CN" dirty="0"/>
              <a:t>, </a:t>
            </a:r>
            <a:r>
              <a:rPr lang="en-US" altLang="zh-CN" dirty="0" err="1"/>
              <a:t>NSUserDomainMask</a:t>
            </a:r>
            <a:r>
              <a:rPr lang="en-US" altLang="zh-CN" dirty="0"/>
              <a:t>, YES) </a:t>
            </a:r>
            <a:r>
              <a:rPr lang="en-US" altLang="zh-CN" dirty="0" err="1"/>
              <a:t>lastObject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4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Caches</a:t>
            </a:r>
            <a:r>
              <a:rPr lang="zh-CN" altLang="en-US" dirty="0">
                <a:solidFill>
                  <a:srgbClr val="FF0000"/>
                </a:solidFill>
              </a:rPr>
              <a:t>目录路径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cachesDir</a:t>
            </a:r>
            <a:r>
              <a:rPr lang="en-US" altLang="zh-CN" dirty="0"/>
              <a:t> = [</a:t>
            </a:r>
            <a:r>
              <a:rPr lang="en-US" altLang="zh-CN" dirty="0" err="1"/>
              <a:t>NSSearchPathForDirectoriesInDomains</a:t>
            </a:r>
            <a:r>
              <a:rPr lang="en-US" altLang="zh-CN" dirty="0"/>
              <a:t>(</a:t>
            </a:r>
            <a:r>
              <a:rPr lang="en-US" altLang="zh-CN" dirty="0" err="1"/>
              <a:t>NSCachesDirectory</a:t>
            </a:r>
            <a:r>
              <a:rPr lang="en-US" altLang="zh-CN" dirty="0"/>
              <a:t>, </a:t>
            </a:r>
            <a:r>
              <a:rPr lang="en-US" altLang="zh-CN" dirty="0" err="1"/>
              <a:t>NSUserDomainMask</a:t>
            </a:r>
            <a:r>
              <a:rPr lang="en-US" altLang="zh-CN" dirty="0"/>
              <a:t>, YES) </a:t>
            </a:r>
            <a:r>
              <a:rPr lang="en-US" altLang="zh-CN" dirty="0" err="1"/>
              <a:t>firstObject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5</a:t>
            </a:r>
            <a:r>
              <a:rPr lang="zh-CN" altLang="en-US" dirty="0" smtClean="0">
                <a:solidFill>
                  <a:srgbClr val="FF0000"/>
                </a:solidFill>
              </a:rPr>
              <a:t>）获取</a:t>
            </a:r>
            <a:r>
              <a:rPr lang="en-US" altLang="zh-CN" dirty="0" err="1">
                <a:solidFill>
                  <a:srgbClr val="FF0000"/>
                </a:solidFill>
              </a:rPr>
              <a:t>tmp</a:t>
            </a:r>
            <a:r>
              <a:rPr lang="zh-CN" altLang="en-US" dirty="0">
                <a:solidFill>
                  <a:srgbClr val="FF0000"/>
                </a:solidFill>
              </a:rPr>
              <a:t>目录路径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tmpDir</a:t>
            </a:r>
            <a:r>
              <a:rPr lang="en-US" altLang="zh-CN" dirty="0"/>
              <a:t> = </a:t>
            </a:r>
            <a:r>
              <a:rPr lang="en-US" altLang="zh-CN" dirty="0" err="1"/>
              <a:t>NSTemporaryDirectory</a:t>
            </a:r>
            <a:r>
              <a:rPr lang="en-US" altLang="zh-CN" dirty="0"/>
              <a:t>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4294967295"/>
          </p:nvPr>
        </p:nvSpPr>
        <p:spPr>
          <a:xfrm>
            <a:off x="381001" y="495300"/>
            <a:ext cx="11252200" cy="5194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该方法用于返回指定范围内的指定名称的目录的路径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sz="1800" dirty="0"/>
              <a:t>BOOL</a:t>
            </a:r>
            <a:r>
              <a:rPr lang="zh-CN" altLang="en-US" sz="1800" dirty="0"/>
              <a:t>值，表示是否展开波浪线</a:t>
            </a:r>
            <a:r>
              <a:rPr lang="en-US" altLang="zh-CN" sz="1800" dirty="0"/>
              <a:t>~</a:t>
            </a:r>
            <a:r>
              <a:rPr lang="zh-CN" altLang="en-US" sz="1800" dirty="0"/>
              <a:t>。我们知道在</a:t>
            </a:r>
            <a:r>
              <a:rPr lang="en-US" altLang="zh-CN" sz="1800" dirty="0"/>
              <a:t>iOS</a:t>
            </a:r>
            <a:r>
              <a:rPr lang="zh-CN" altLang="en-US" sz="1800" dirty="0"/>
              <a:t>中</a:t>
            </a:r>
            <a:r>
              <a:rPr lang="en-US" altLang="zh-CN" sz="1800" dirty="0"/>
              <a:t>~</a:t>
            </a:r>
            <a:r>
              <a:rPr lang="zh-CN" altLang="en-US" sz="1800" dirty="0"/>
              <a:t>的全写形式是</a:t>
            </a:r>
            <a:r>
              <a:rPr lang="en-US" altLang="zh-CN" sz="1800" dirty="0"/>
              <a:t>/User/</a:t>
            </a:r>
            <a:r>
              <a:rPr lang="en-US" altLang="zh-CN" sz="1800" dirty="0" err="1"/>
              <a:t>userName</a:t>
            </a:r>
            <a:r>
              <a:rPr lang="zh-CN" altLang="en-US" sz="1800" dirty="0"/>
              <a:t>，该值为</a:t>
            </a:r>
            <a:r>
              <a:rPr lang="en-US" altLang="zh-CN" sz="1800" dirty="0"/>
              <a:t>YES</a:t>
            </a:r>
            <a:r>
              <a:rPr lang="zh-CN" altLang="en-US" sz="1800" dirty="0"/>
              <a:t>即表示写成全写形式，为</a:t>
            </a:r>
            <a:r>
              <a:rPr lang="en-US" altLang="zh-CN" sz="1800" dirty="0"/>
              <a:t>NO</a:t>
            </a:r>
            <a:r>
              <a:rPr lang="zh-CN" altLang="en-US" sz="1800" dirty="0"/>
              <a:t>就表示直接写成“</a:t>
            </a:r>
            <a:r>
              <a:rPr lang="en-US" altLang="zh-CN" sz="1800" dirty="0"/>
              <a:t>~”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5300"/>
            <a:ext cx="998220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2361</TotalTime>
  <Words>820</Words>
  <Application>Microsoft Macintosh PowerPoint</Application>
  <PresentationFormat>宽屏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Corbel</vt:lpstr>
      <vt:lpstr>华文楷体</vt:lpstr>
      <vt:lpstr>Arial</vt:lpstr>
      <vt:lpstr>TF10001006</vt:lpstr>
      <vt:lpstr>常用的存储机制</vt:lpstr>
      <vt:lpstr>PowerPoint 演示文稿</vt:lpstr>
      <vt:lpstr>一、FMDBZ</vt:lpstr>
      <vt:lpstr>FMDB优缺点</vt:lpstr>
      <vt:lpstr>沙盒目录的介绍</vt:lpstr>
      <vt:lpstr>Documents/Inbox    （B申请A打开test.txt文件） </vt:lpstr>
      <vt:lpstr>沙盒目录</vt:lpstr>
      <vt:lpstr>获取沙盒目录的方法</vt:lpstr>
      <vt:lpstr>PowerPoint 演示文稿</vt:lpstr>
      <vt:lpstr>二、NSUserDefault</vt:lpstr>
      <vt:lpstr>四、归档、解档 </vt:lpstr>
      <vt:lpstr>XML归档</vt:lpstr>
      <vt:lpstr>数据的写入和读取</vt:lpstr>
      <vt:lpstr>NSKeyedArchiVer（归档）和NSKeyedUnarchiver（解档）</vt:lpstr>
      <vt:lpstr>序列化和反序列化</vt:lpstr>
      <vt:lpstr>PowerPoint 演示文稿</vt:lpstr>
      <vt:lpstr>参考文档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FMDB</dc:title>
  <dc:creator>Nan Nan</dc:creator>
  <cp:lastModifiedBy>Nan Nan</cp:lastModifiedBy>
  <cp:revision>41</cp:revision>
  <dcterms:created xsi:type="dcterms:W3CDTF">2017-06-13T02:18:37Z</dcterms:created>
  <dcterms:modified xsi:type="dcterms:W3CDTF">2017-06-22T07:56:24Z</dcterms:modified>
</cp:coreProperties>
</file>