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9BCE-303F-44EF-B209-456E2F399EE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215E-4756-4C6F-B73C-8934C9C1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6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9BCE-303F-44EF-B209-456E2F399EE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215E-4756-4C6F-B73C-8934C9C1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2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9BCE-303F-44EF-B209-456E2F399EE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215E-4756-4C6F-B73C-8934C9C1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8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9BCE-303F-44EF-B209-456E2F399EE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215E-4756-4C6F-B73C-8934C9C1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6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9BCE-303F-44EF-B209-456E2F399EE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215E-4756-4C6F-B73C-8934C9C1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9BCE-303F-44EF-B209-456E2F399EE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215E-4756-4C6F-B73C-8934C9C1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9BCE-303F-44EF-B209-456E2F399EE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215E-4756-4C6F-B73C-8934C9C1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9BCE-303F-44EF-B209-456E2F399EE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215E-4756-4C6F-B73C-8934C9C1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3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9BCE-303F-44EF-B209-456E2F399EE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215E-4756-4C6F-B73C-8934C9C1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9BCE-303F-44EF-B209-456E2F399EE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215E-4756-4C6F-B73C-8934C9C1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1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9BCE-303F-44EF-B209-456E2F399EE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215E-4756-4C6F-B73C-8934C9C1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49BCE-303F-44EF-B209-456E2F399EE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A215E-4756-4C6F-B73C-8934C9C1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21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Tyco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Liu,Daren</dc:creator>
  <cp:lastModifiedBy>Liu,Daren</cp:lastModifiedBy>
  <cp:revision>1</cp:revision>
  <dcterms:created xsi:type="dcterms:W3CDTF">2017-06-27T12:43:40Z</dcterms:created>
  <dcterms:modified xsi:type="dcterms:W3CDTF">2017-06-27T12:50:13Z</dcterms:modified>
</cp:coreProperties>
</file>