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1.xml" ContentType="application/vnd.openxmlformats-officedocument.presentationml.comments+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05" r:id="rId4"/>
  </p:sldMasterIdLst>
  <p:notesMasterIdLst>
    <p:notesMasterId r:id="rId23"/>
  </p:notesMasterIdLst>
  <p:handoutMasterIdLst>
    <p:handoutMasterId r:id="rId24"/>
  </p:handoutMasterIdLst>
  <p:sldIdLst>
    <p:sldId id="343" r:id="rId5"/>
    <p:sldId id="344" r:id="rId6"/>
    <p:sldId id="348" r:id="rId7"/>
    <p:sldId id="349" r:id="rId8"/>
    <p:sldId id="350" r:id="rId9"/>
    <p:sldId id="351" r:id="rId10"/>
    <p:sldId id="361" r:id="rId11"/>
    <p:sldId id="359" r:id="rId12"/>
    <p:sldId id="357" r:id="rId13"/>
    <p:sldId id="360" r:id="rId14"/>
    <p:sldId id="356" r:id="rId15"/>
    <p:sldId id="362" r:id="rId16"/>
    <p:sldId id="363" r:id="rId17"/>
    <p:sldId id="347" r:id="rId18"/>
    <p:sldId id="364" r:id="rId19"/>
    <p:sldId id="355" r:id="rId20"/>
    <p:sldId id="353" r:id="rId21"/>
    <p:sldId id="352" r:id="rId22"/>
  </p:sldIdLst>
  <p:sldSz cx="12192000" cy="6858000"/>
  <p:notesSz cx="9296400" cy="7010400"/>
  <p:custDataLst>
    <p:tags r:id="rId25"/>
  </p:custDataLst>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227"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want Sawaisingh Yogi" initials="YSY" lastIdx="1" clrIdx="0">
    <p:extLst>
      <p:ext uri="{19B8F6BF-5375-455C-9EA6-DF929625EA0E}">
        <p15:presenceInfo xmlns:p15="http://schemas.microsoft.com/office/powerpoint/2012/main" userId="Yashwant Sawaisingh Yog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338F"/>
    <a:srgbClr val="FFFFFF"/>
    <a:srgbClr val="7DBA00"/>
    <a:srgbClr val="878785"/>
    <a:srgbClr val="DE3B21"/>
    <a:srgbClr val="00B8E0"/>
    <a:srgbClr val="85248F"/>
    <a:srgbClr val="FCC917"/>
    <a:srgbClr val="666366"/>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94767" autoAdjust="0"/>
  </p:normalViewPr>
  <p:slideViewPr>
    <p:cSldViewPr showGuides="1">
      <p:cViewPr varScale="1">
        <p:scale>
          <a:sx n="80" d="100"/>
          <a:sy n="80" d="100"/>
        </p:scale>
        <p:origin x="960" y="211"/>
      </p:cViewPr>
      <p:guideLst>
        <p:guide orient="horz" pos="4227"/>
        <p:guide pos="3840"/>
      </p:guideLst>
    </p:cSldViewPr>
  </p:slideViewPr>
  <p:outlineViewPr>
    <p:cViewPr>
      <p:scale>
        <a:sx n="33" d="100"/>
        <a:sy n="33" d="100"/>
      </p:scale>
      <p:origin x="0" y="-5052"/>
    </p:cViewPr>
  </p:outlineViewPr>
  <p:notesTextViewPr>
    <p:cViewPr>
      <p:scale>
        <a:sx n="3" d="2"/>
        <a:sy n="3" d="2"/>
      </p:scale>
      <p:origin x="0" y="0"/>
    </p:cViewPr>
  </p:notesTextViewPr>
  <p:sorterViewPr>
    <p:cViewPr>
      <p:scale>
        <a:sx n="66" d="100"/>
        <a:sy n="66" d="100"/>
      </p:scale>
      <p:origin x="0" y="0"/>
    </p:cViewPr>
  </p:sorterViewPr>
  <p:notesViewPr>
    <p:cSldViewPr showGuides="1">
      <p:cViewPr>
        <p:scale>
          <a:sx n="100" d="100"/>
          <a:sy n="100" d="100"/>
        </p:scale>
        <p:origin x="924" y="8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17T02:06:05.594" idx="1">
    <p:pos x="10" y="10"/>
    <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CDD502-0386-434E-A600-A39A06A5D03D}"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F1498664-3633-45BF-9698-EF1E7D5169E4}">
      <dgm:prSet phldrT="[Text]"/>
      <dgm:spPr/>
      <dgm:t>
        <a:bodyPr/>
        <a:lstStyle/>
        <a:p>
          <a:r>
            <a:rPr lang="en-US" dirty="0" smtClean="0"/>
            <a:t>Types of Systems</a:t>
          </a:r>
          <a:endParaRPr lang="en-US" dirty="0"/>
        </a:p>
      </dgm:t>
    </dgm:pt>
    <dgm:pt modelId="{46A872A1-8CB5-4405-92A4-1016972A04DF}" type="parTrans" cxnId="{374517B0-75FC-45B1-8CA6-176EAD5D1F48}">
      <dgm:prSet/>
      <dgm:spPr/>
      <dgm:t>
        <a:bodyPr/>
        <a:lstStyle/>
        <a:p>
          <a:endParaRPr lang="en-US"/>
        </a:p>
      </dgm:t>
    </dgm:pt>
    <dgm:pt modelId="{07A28311-7B67-499A-85DC-B8AE8BF9FBA7}" type="sibTrans" cxnId="{374517B0-75FC-45B1-8CA6-176EAD5D1F48}">
      <dgm:prSet/>
      <dgm:spPr/>
      <dgm:t>
        <a:bodyPr/>
        <a:lstStyle/>
        <a:p>
          <a:endParaRPr lang="en-US"/>
        </a:p>
      </dgm:t>
    </dgm:pt>
    <dgm:pt modelId="{EEE3CD04-37F0-400E-BEDB-C59138141764}">
      <dgm:prSet phldrT="[Text]"/>
      <dgm:spPr/>
      <dgm:t>
        <a:bodyPr/>
        <a:lstStyle/>
        <a:p>
          <a:r>
            <a:rPr lang="en-US" dirty="0" err="1" smtClean="0"/>
            <a:t>Inergen</a:t>
          </a:r>
          <a:endParaRPr lang="en-US" dirty="0"/>
        </a:p>
      </dgm:t>
    </dgm:pt>
    <dgm:pt modelId="{DD3D5231-7B03-4B00-8490-3939C7736078}" type="parTrans" cxnId="{E88421B4-CA3C-4F21-B56F-C66C294DAA3A}">
      <dgm:prSet/>
      <dgm:spPr/>
      <dgm:t>
        <a:bodyPr/>
        <a:lstStyle/>
        <a:p>
          <a:endParaRPr lang="en-US"/>
        </a:p>
      </dgm:t>
    </dgm:pt>
    <dgm:pt modelId="{7F6E148B-23D3-49B9-B1CA-BEEB44F703A3}" type="sibTrans" cxnId="{E88421B4-CA3C-4F21-B56F-C66C294DAA3A}">
      <dgm:prSet/>
      <dgm:spPr/>
      <dgm:t>
        <a:bodyPr/>
        <a:lstStyle/>
        <a:p>
          <a:endParaRPr lang="en-US"/>
        </a:p>
      </dgm:t>
    </dgm:pt>
    <dgm:pt modelId="{BB047263-1E03-4306-A3D7-1540547E4771}">
      <dgm:prSet phldrT="[Text]"/>
      <dgm:spPr/>
      <dgm:t>
        <a:bodyPr/>
        <a:lstStyle/>
        <a:p>
          <a:r>
            <a:rPr lang="en-US" dirty="0" smtClean="0"/>
            <a:t>Sapphire</a:t>
          </a:r>
          <a:endParaRPr lang="en-US" dirty="0"/>
        </a:p>
      </dgm:t>
    </dgm:pt>
    <dgm:pt modelId="{10B0E7D5-5A65-4ACD-9BF3-6D20778184DA}" type="parTrans" cxnId="{7656BBB9-DF09-419B-B25D-624A63C276FD}">
      <dgm:prSet/>
      <dgm:spPr/>
      <dgm:t>
        <a:bodyPr/>
        <a:lstStyle/>
        <a:p>
          <a:endParaRPr lang="en-US"/>
        </a:p>
      </dgm:t>
    </dgm:pt>
    <dgm:pt modelId="{5D1FDFDE-6C7C-4353-A678-86B8D9BD0A48}" type="sibTrans" cxnId="{7656BBB9-DF09-419B-B25D-624A63C276FD}">
      <dgm:prSet/>
      <dgm:spPr/>
      <dgm:t>
        <a:bodyPr/>
        <a:lstStyle/>
        <a:p>
          <a:endParaRPr lang="en-US"/>
        </a:p>
      </dgm:t>
    </dgm:pt>
    <dgm:pt modelId="{29EFDF6F-7E82-4EC3-A83B-F2D6E4C82679}" type="pres">
      <dgm:prSet presAssocID="{71CDD502-0386-434E-A600-A39A06A5D03D}" presName="hierChild1" presStyleCnt="0">
        <dgm:presLayoutVars>
          <dgm:orgChart val="1"/>
          <dgm:chPref val="1"/>
          <dgm:dir/>
          <dgm:animOne val="branch"/>
          <dgm:animLvl val="lvl"/>
          <dgm:resizeHandles/>
        </dgm:presLayoutVars>
      </dgm:prSet>
      <dgm:spPr/>
      <dgm:t>
        <a:bodyPr/>
        <a:lstStyle/>
        <a:p>
          <a:endParaRPr lang="en-US"/>
        </a:p>
      </dgm:t>
    </dgm:pt>
    <dgm:pt modelId="{B2158B84-BDFC-4412-8CB1-6EC17F9B3641}" type="pres">
      <dgm:prSet presAssocID="{F1498664-3633-45BF-9698-EF1E7D5169E4}" presName="hierRoot1" presStyleCnt="0">
        <dgm:presLayoutVars>
          <dgm:hierBranch val="init"/>
        </dgm:presLayoutVars>
      </dgm:prSet>
      <dgm:spPr/>
    </dgm:pt>
    <dgm:pt modelId="{BD555582-D22C-49E6-9583-D3C415A300BB}" type="pres">
      <dgm:prSet presAssocID="{F1498664-3633-45BF-9698-EF1E7D5169E4}" presName="rootComposite1" presStyleCnt="0"/>
      <dgm:spPr/>
    </dgm:pt>
    <dgm:pt modelId="{C9ECC73B-37FF-41FD-8567-1A4A9EB68935}" type="pres">
      <dgm:prSet presAssocID="{F1498664-3633-45BF-9698-EF1E7D5169E4}" presName="rootText1" presStyleLbl="node0" presStyleIdx="0" presStyleCnt="1" custScaleX="188435">
        <dgm:presLayoutVars>
          <dgm:chPref val="3"/>
        </dgm:presLayoutVars>
      </dgm:prSet>
      <dgm:spPr/>
      <dgm:t>
        <a:bodyPr/>
        <a:lstStyle/>
        <a:p>
          <a:endParaRPr lang="en-US"/>
        </a:p>
      </dgm:t>
    </dgm:pt>
    <dgm:pt modelId="{D4CE1E90-1736-4051-8DE4-F5622633EE7E}" type="pres">
      <dgm:prSet presAssocID="{F1498664-3633-45BF-9698-EF1E7D5169E4}" presName="rootConnector1" presStyleLbl="node1" presStyleIdx="0" presStyleCnt="0"/>
      <dgm:spPr/>
      <dgm:t>
        <a:bodyPr/>
        <a:lstStyle/>
        <a:p>
          <a:endParaRPr lang="en-US"/>
        </a:p>
      </dgm:t>
    </dgm:pt>
    <dgm:pt modelId="{413DAD12-2D60-4B1E-92BF-645504DB2C8F}" type="pres">
      <dgm:prSet presAssocID="{F1498664-3633-45BF-9698-EF1E7D5169E4}" presName="hierChild2" presStyleCnt="0"/>
      <dgm:spPr/>
    </dgm:pt>
    <dgm:pt modelId="{AF4EFB6B-4BEB-45BB-89B5-ABCE9E0A1718}" type="pres">
      <dgm:prSet presAssocID="{DD3D5231-7B03-4B00-8490-3939C7736078}" presName="Name37" presStyleLbl="parChTrans1D2" presStyleIdx="0" presStyleCnt="2"/>
      <dgm:spPr/>
      <dgm:t>
        <a:bodyPr/>
        <a:lstStyle/>
        <a:p>
          <a:endParaRPr lang="en-US"/>
        </a:p>
      </dgm:t>
    </dgm:pt>
    <dgm:pt modelId="{4CF7E087-E6FC-413D-A258-4E865206F4A7}" type="pres">
      <dgm:prSet presAssocID="{EEE3CD04-37F0-400E-BEDB-C59138141764}" presName="hierRoot2" presStyleCnt="0">
        <dgm:presLayoutVars>
          <dgm:hierBranch val="init"/>
        </dgm:presLayoutVars>
      </dgm:prSet>
      <dgm:spPr/>
    </dgm:pt>
    <dgm:pt modelId="{70C1C7FC-E695-43F9-9B1B-84C6E095DEFE}" type="pres">
      <dgm:prSet presAssocID="{EEE3CD04-37F0-400E-BEDB-C59138141764}" presName="rootComposite" presStyleCnt="0"/>
      <dgm:spPr/>
    </dgm:pt>
    <dgm:pt modelId="{58616A7E-480D-4713-A5CF-B8CDF0340590}" type="pres">
      <dgm:prSet presAssocID="{EEE3CD04-37F0-400E-BEDB-C59138141764}" presName="rootText" presStyleLbl="node2" presStyleIdx="0" presStyleCnt="2" custScaleX="234597">
        <dgm:presLayoutVars>
          <dgm:chPref val="3"/>
        </dgm:presLayoutVars>
      </dgm:prSet>
      <dgm:spPr/>
      <dgm:t>
        <a:bodyPr/>
        <a:lstStyle/>
        <a:p>
          <a:endParaRPr lang="en-US"/>
        </a:p>
      </dgm:t>
    </dgm:pt>
    <dgm:pt modelId="{5DAC0F43-D32A-4434-9124-972168FB27EA}" type="pres">
      <dgm:prSet presAssocID="{EEE3CD04-37F0-400E-BEDB-C59138141764}" presName="rootConnector" presStyleLbl="node2" presStyleIdx="0" presStyleCnt="2"/>
      <dgm:spPr/>
      <dgm:t>
        <a:bodyPr/>
        <a:lstStyle/>
        <a:p>
          <a:endParaRPr lang="en-US"/>
        </a:p>
      </dgm:t>
    </dgm:pt>
    <dgm:pt modelId="{08B80389-5995-4B08-B86E-30C5F3550E7B}" type="pres">
      <dgm:prSet presAssocID="{EEE3CD04-37F0-400E-BEDB-C59138141764}" presName="hierChild4" presStyleCnt="0"/>
      <dgm:spPr/>
    </dgm:pt>
    <dgm:pt modelId="{E34348EB-AE0B-4DDE-B38F-4A1B1B771334}" type="pres">
      <dgm:prSet presAssocID="{EEE3CD04-37F0-400E-BEDB-C59138141764}" presName="hierChild5" presStyleCnt="0"/>
      <dgm:spPr/>
    </dgm:pt>
    <dgm:pt modelId="{9678D3B8-3E6E-4606-B9E9-EC3A1B269F91}" type="pres">
      <dgm:prSet presAssocID="{10B0E7D5-5A65-4ACD-9BF3-6D20778184DA}" presName="Name37" presStyleLbl="parChTrans1D2" presStyleIdx="1" presStyleCnt="2"/>
      <dgm:spPr/>
      <dgm:t>
        <a:bodyPr/>
        <a:lstStyle/>
        <a:p>
          <a:endParaRPr lang="en-US"/>
        </a:p>
      </dgm:t>
    </dgm:pt>
    <dgm:pt modelId="{137B1B9C-13AD-4275-9E6A-66AE787FB321}" type="pres">
      <dgm:prSet presAssocID="{BB047263-1E03-4306-A3D7-1540547E4771}" presName="hierRoot2" presStyleCnt="0">
        <dgm:presLayoutVars>
          <dgm:hierBranch val="init"/>
        </dgm:presLayoutVars>
      </dgm:prSet>
      <dgm:spPr/>
    </dgm:pt>
    <dgm:pt modelId="{4D914A49-7435-4806-A09F-18F24479A186}" type="pres">
      <dgm:prSet presAssocID="{BB047263-1E03-4306-A3D7-1540547E4771}" presName="rootComposite" presStyleCnt="0"/>
      <dgm:spPr/>
    </dgm:pt>
    <dgm:pt modelId="{47ABC54A-2947-4FC9-9155-AF316C55BA31}" type="pres">
      <dgm:prSet presAssocID="{BB047263-1E03-4306-A3D7-1540547E4771}" presName="rootText" presStyleLbl="node2" presStyleIdx="1" presStyleCnt="2" custScaleX="211005">
        <dgm:presLayoutVars>
          <dgm:chPref val="3"/>
        </dgm:presLayoutVars>
      </dgm:prSet>
      <dgm:spPr/>
      <dgm:t>
        <a:bodyPr/>
        <a:lstStyle/>
        <a:p>
          <a:endParaRPr lang="en-US"/>
        </a:p>
      </dgm:t>
    </dgm:pt>
    <dgm:pt modelId="{F5B196F0-35A7-4343-9460-791631AE9EED}" type="pres">
      <dgm:prSet presAssocID="{BB047263-1E03-4306-A3D7-1540547E4771}" presName="rootConnector" presStyleLbl="node2" presStyleIdx="1" presStyleCnt="2"/>
      <dgm:spPr/>
      <dgm:t>
        <a:bodyPr/>
        <a:lstStyle/>
        <a:p>
          <a:endParaRPr lang="en-US"/>
        </a:p>
      </dgm:t>
    </dgm:pt>
    <dgm:pt modelId="{E7974BBC-6410-4AE3-843F-3B42D95E9EBC}" type="pres">
      <dgm:prSet presAssocID="{BB047263-1E03-4306-A3D7-1540547E4771}" presName="hierChild4" presStyleCnt="0"/>
      <dgm:spPr/>
    </dgm:pt>
    <dgm:pt modelId="{47BB7436-FA4A-4BD7-9865-24C372B7EADF}" type="pres">
      <dgm:prSet presAssocID="{BB047263-1E03-4306-A3D7-1540547E4771}" presName="hierChild5" presStyleCnt="0"/>
      <dgm:spPr/>
    </dgm:pt>
    <dgm:pt modelId="{7F9A2F74-C10D-46F6-9E2A-401F8F2FC33B}" type="pres">
      <dgm:prSet presAssocID="{F1498664-3633-45BF-9698-EF1E7D5169E4}" presName="hierChild3" presStyleCnt="0"/>
      <dgm:spPr/>
    </dgm:pt>
  </dgm:ptLst>
  <dgm:cxnLst>
    <dgm:cxn modelId="{4446891D-1BDB-47FE-9AD5-7716AD90BD61}" type="presOf" srcId="{10B0E7D5-5A65-4ACD-9BF3-6D20778184DA}" destId="{9678D3B8-3E6E-4606-B9E9-EC3A1B269F91}" srcOrd="0" destOrd="0" presId="urn:microsoft.com/office/officeart/2005/8/layout/orgChart1"/>
    <dgm:cxn modelId="{374517B0-75FC-45B1-8CA6-176EAD5D1F48}" srcId="{71CDD502-0386-434E-A600-A39A06A5D03D}" destId="{F1498664-3633-45BF-9698-EF1E7D5169E4}" srcOrd="0" destOrd="0" parTransId="{46A872A1-8CB5-4405-92A4-1016972A04DF}" sibTransId="{07A28311-7B67-499A-85DC-B8AE8BF9FBA7}"/>
    <dgm:cxn modelId="{5474F397-6677-4D17-BDE8-E4FDA82411EA}" type="presOf" srcId="{DD3D5231-7B03-4B00-8490-3939C7736078}" destId="{AF4EFB6B-4BEB-45BB-89B5-ABCE9E0A1718}" srcOrd="0" destOrd="0" presId="urn:microsoft.com/office/officeart/2005/8/layout/orgChart1"/>
    <dgm:cxn modelId="{97D7D846-133A-4361-A915-575E6AA4EE8B}" type="presOf" srcId="{BB047263-1E03-4306-A3D7-1540547E4771}" destId="{47ABC54A-2947-4FC9-9155-AF316C55BA31}" srcOrd="0" destOrd="0" presId="urn:microsoft.com/office/officeart/2005/8/layout/orgChart1"/>
    <dgm:cxn modelId="{A39CE225-F2BC-48A6-A550-95F5DD16D2AC}" type="presOf" srcId="{F1498664-3633-45BF-9698-EF1E7D5169E4}" destId="{D4CE1E90-1736-4051-8DE4-F5622633EE7E}" srcOrd="1" destOrd="0" presId="urn:microsoft.com/office/officeart/2005/8/layout/orgChart1"/>
    <dgm:cxn modelId="{B0B9F641-2C1E-447A-9EE3-3C301C65FDCE}" type="presOf" srcId="{BB047263-1E03-4306-A3D7-1540547E4771}" destId="{F5B196F0-35A7-4343-9460-791631AE9EED}" srcOrd="1" destOrd="0" presId="urn:microsoft.com/office/officeart/2005/8/layout/orgChart1"/>
    <dgm:cxn modelId="{1F8C2E97-B02A-4DA3-AE30-697667D276BC}" type="presOf" srcId="{EEE3CD04-37F0-400E-BEDB-C59138141764}" destId="{5DAC0F43-D32A-4434-9124-972168FB27EA}" srcOrd="1" destOrd="0" presId="urn:microsoft.com/office/officeart/2005/8/layout/orgChart1"/>
    <dgm:cxn modelId="{7656BBB9-DF09-419B-B25D-624A63C276FD}" srcId="{F1498664-3633-45BF-9698-EF1E7D5169E4}" destId="{BB047263-1E03-4306-A3D7-1540547E4771}" srcOrd="1" destOrd="0" parTransId="{10B0E7D5-5A65-4ACD-9BF3-6D20778184DA}" sibTransId="{5D1FDFDE-6C7C-4353-A678-86B8D9BD0A48}"/>
    <dgm:cxn modelId="{3F4EA044-2182-4944-920F-BC5A7DCE6E8E}" type="presOf" srcId="{EEE3CD04-37F0-400E-BEDB-C59138141764}" destId="{58616A7E-480D-4713-A5CF-B8CDF0340590}" srcOrd="0" destOrd="0" presId="urn:microsoft.com/office/officeart/2005/8/layout/orgChart1"/>
    <dgm:cxn modelId="{E88421B4-CA3C-4F21-B56F-C66C294DAA3A}" srcId="{F1498664-3633-45BF-9698-EF1E7D5169E4}" destId="{EEE3CD04-37F0-400E-BEDB-C59138141764}" srcOrd="0" destOrd="0" parTransId="{DD3D5231-7B03-4B00-8490-3939C7736078}" sibTransId="{7F6E148B-23D3-49B9-B1CA-BEEB44F703A3}"/>
    <dgm:cxn modelId="{B5E1F2A5-C4C9-4DEC-B971-991F20388099}" type="presOf" srcId="{71CDD502-0386-434E-A600-A39A06A5D03D}" destId="{29EFDF6F-7E82-4EC3-A83B-F2D6E4C82679}" srcOrd="0" destOrd="0" presId="urn:microsoft.com/office/officeart/2005/8/layout/orgChart1"/>
    <dgm:cxn modelId="{74C61126-77D2-450A-867B-1D53EA8A32D9}" type="presOf" srcId="{F1498664-3633-45BF-9698-EF1E7D5169E4}" destId="{C9ECC73B-37FF-41FD-8567-1A4A9EB68935}" srcOrd="0" destOrd="0" presId="urn:microsoft.com/office/officeart/2005/8/layout/orgChart1"/>
    <dgm:cxn modelId="{916DEC10-6AE5-41CB-B651-D691D04694A9}" type="presParOf" srcId="{29EFDF6F-7E82-4EC3-A83B-F2D6E4C82679}" destId="{B2158B84-BDFC-4412-8CB1-6EC17F9B3641}" srcOrd="0" destOrd="0" presId="urn:microsoft.com/office/officeart/2005/8/layout/orgChart1"/>
    <dgm:cxn modelId="{26E02EEA-70D8-409A-BFD7-2B959DB639F9}" type="presParOf" srcId="{B2158B84-BDFC-4412-8CB1-6EC17F9B3641}" destId="{BD555582-D22C-49E6-9583-D3C415A300BB}" srcOrd="0" destOrd="0" presId="urn:microsoft.com/office/officeart/2005/8/layout/orgChart1"/>
    <dgm:cxn modelId="{31D28E8D-09ED-4E25-BB20-CF3C41188AF0}" type="presParOf" srcId="{BD555582-D22C-49E6-9583-D3C415A300BB}" destId="{C9ECC73B-37FF-41FD-8567-1A4A9EB68935}" srcOrd="0" destOrd="0" presId="urn:microsoft.com/office/officeart/2005/8/layout/orgChart1"/>
    <dgm:cxn modelId="{8CA2EF7B-4EE6-463E-AE04-D4204BA38685}" type="presParOf" srcId="{BD555582-D22C-49E6-9583-D3C415A300BB}" destId="{D4CE1E90-1736-4051-8DE4-F5622633EE7E}" srcOrd="1" destOrd="0" presId="urn:microsoft.com/office/officeart/2005/8/layout/orgChart1"/>
    <dgm:cxn modelId="{42B3CA53-5590-4F48-A0F4-5170C984B509}" type="presParOf" srcId="{B2158B84-BDFC-4412-8CB1-6EC17F9B3641}" destId="{413DAD12-2D60-4B1E-92BF-645504DB2C8F}" srcOrd="1" destOrd="0" presId="urn:microsoft.com/office/officeart/2005/8/layout/orgChart1"/>
    <dgm:cxn modelId="{165D23E1-58CB-4673-A7FD-E18827339319}" type="presParOf" srcId="{413DAD12-2D60-4B1E-92BF-645504DB2C8F}" destId="{AF4EFB6B-4BEB-45BB-89B5-ABCE9E0A1718}" srcOrd="0" destOrd="0" presId="urn:microsoft.com/office/officeart/2005/8/layout/orgChart1"/>
    <dgm:cxn modelId="{E443E777-377B-4810-8588-47536E10464F}" type="presParOf" srcId="{413DAD12-2D60-4B1E-92BF-645504DB2C8F}" destId="{4CF7E087-E6FC-413D-A258-4E865206F4A7}" srcOrd="1" destOrd="0" presId="urn:microsoft.com/office/officeart/2005/8/layout/orgChart1"/>
    <dgm:cxn modelId="{887AA1BF-EBE2-434C-82A3-44CAD23A9865}" type="presParOf" srcId="{4CF7E087-E6FC-413D-A258-4E865206F4A7}" destId="{70C1C7FC-E695-43F9-9B1B-84C6E095DEFE}" srcOrd="0" destOrd="0" presId="urn:microsoft.com/office/officeart/2005/8/layout/orgChart1"/>
    <dgm:cxn modelId="{5FAF0F0E-08B0-4476-87BB-DF4C0639A4EB}" type="presParOf" srcId="{70C1C7FC-E695-43F9-9B1B-84C6E095DEFE}" destId="{58616A7E-480D-4713-A5CF-B8CDF0340590}" srcOrd="0" destOrd="0" presId="urn:microsoft.com/office/officeart/2005/8/layout/orgChart1"/>
    <dgm:cxn modelId="{29129C54-CE7F-456E-93BE-4ABD28CD5039}" type="presParOf" srcId="{70C1C7FC-E695-43F9-9B1B-84C6E095DEFE}" destId="{5DAC0F43-D32A-4434-9124-972168FB27EA}" srcOrd="1" destOrd="0" presId="urn:microsoft.com/office/officeart/2005/8/layout/orgChart1"/>
    <dgm:cxn modelId="{83577575-1FE0-48B7-850E-E4400C84E9F9}" type="presParOf" srcId="{4CF7E087-E6FC-413D-A258-4E865206F4A7}" destId="{08B80389-5995-4B08-B86E-30C5F3550E7B}" srcOrd="1" destOrd="0" presId="urn:microsoft.com/office/officeart/2005/8/layout/orgChart1"/>
    <dgm:cxn modelId="{1213EF15-8A87-4DBE-804D-855479380CC2}" type="presParOf" srcId="{4CF7E087-E6FC-413D-A258-4E865206F4A7}" destId="{E34348EB-AE0B-4DDE-B38F-4A1B1B771334}" srcOrd="2" destOrd="0" presId="urn:microsoft.com/office/officeart/2005/8/layout/orgChart1"/>
    <dgm:cxn modelId="{09074ADA-B62A-4EFC-9336-A3FF3203B3C1}" type="presParOf" srcId="{413DAD12-2D60-4B1E-92BF-645504DB2C8F}" destId="{9678D3B8-3E6E-4606-B9E9-EC3A1B269F91}" srcOrd="2" destOrd="0" presId="urn:microsoft.com/office/officeart/2005/8/layout/orgChart1"/>
    <dgm:cxn modelId="{1A6F9463-CA98-4A06-A87D-53168AC09970}" type="presParOf" srcId="{413DAD12-2D60-4B1E-92BF-645504DB2C8F}" destId="{137B1B9C-13AD-4275-9E6A-66AE787FB321}" srcOrd="3" destOrd="0" presId="urn:microsoft.com/office/officeart/2005/8/layout/orgChart1"/>
    <dgm:cxn modelId="{7A6D7ED3-1A88-4599-BC51-483B67FB0588}" type="presParOf" srcId="{137B1B9C-13AD-4275-9E6A-66AE787FB321}" destId="{4D914A49-7435-4806-A09F-18F24479A186}" srcOrd="0" destOrd="0" presId="urn:microsoft.com/office/officeart/2005/8/layout/orgChart1"/>
    <dgm:cxn modelId="{F37C7FE9-5536-42CF-A628-5B8B25F94B07}" type="presParOf" srcId="{4D914A49-7435-4806-A09F-18F24479A186}" destId="{47ABC54A-2947-4FC9-9155-AF316C55BA31}" srcOrd="0" destOrd="0" presId="urn:microsoft.com/office/officeart/2005/8/layout/orgChart1"/>
    <dgm:cxn modelId="{CD422E67-B39F-4B7D-9444-F95F13BBB776}" type="presParOf" srcId="{4D914A49-7435-4806-A09F-18F24479A186}" destId="{F5B196F0-35A7-4343-9460-791631AE9EED}" srcOrd="1" destOrd="0" presId="urn:microsoft.com/office/officeart/2005/8/layout/orgChart1"/>
    <dgm:cxn modelId="{F9FADA3D-93EE-4860-9DAC-87C03A6F36D4}" type="presParOf" srcId="{137B1B9C-13AD-4275-9E6A-66AE787FB321}" destId="{E7974BBC-6410-4AE3-843F-3B42D95E9EBC}" srcOrd="1" destOrd="0" presId="urn:microsoft.com/office/officeart/2005/8/layout/orgChart1"/>
    <dgm:cxn modelId="{9A2EBD4E-1D25-4408-804A-B4C1660B2B05}" type="presParOf" srcId="{137B1B9C-13AD-4275-9E6A-66AE787FB321}" destId="{47BB7436-FA4A-4BD7-9865-24C372B7EADF}" srcOrd="2" destOrd="0" presId="urn:microsoft.com/office/officeart/2005/8/layout/orgChart1"/>
    <dgm:cxn modelId="{4AC37102-2123-4F74-B965-C61D472447D8}" type="presParOf" srcId="{B2158B84-BDFC-4412-8CB1-6EC17F9B3641}" destId="{7F9A2F74-C10D-46F6-9E2A-401F8F2FC33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4FE30A-B3F0-4BF7-A51B-7E66980697E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567CBE23-1EE2-45DF-922C-B6C0E76EEC5E}">
      <dgm:prSet phldrT="[Text]"/>
      <dgm:spPr/>
      <dgm:t>
        <a:bodyPr/>
        <a:lstStyle/>
        <a:p>
          <a:r>
            <a:rPr lang="en-US" dirty="0" smtClean="0"/>
            <a:t>Simple to Complex</a:t>
          </a:r>
          <a:endParaRPr lang="en-US" dirty="0"/>
        </a:p>
      </dgm:t>
    </dgm:pt>
    <dgm:pt modelId="{A09D5724-6FE2-43F1-B66E-F084E51DE821}" type="parTrans" cxnId="{169CC12A-D61D-4987-ACA5-A95AF490F6F7}">
      <dgm:prSet/>
      <dgm:spPr/>
      <dgm:t>
        <a:bodyPr/>
        <a:lstStyle/>
        <a:p>
          <a:endParaRPr lang="en-US"/>
        </a:p>
      </dgm:t>
    </dgm:pt>
    <dgm:pt modelId="{8A809DBE-7D66-42D3-A3B9-AA6BD7A2FB14}" type="sibTrans" cxnId="{169CC12A-D61D-4987-ACA5-A95AF490F6F7}">
      <dgm:prSet/>
      <dgm:spPr/>
      <dgm:t>
        <a:bodyPr/>
        <a:lstStyle/>
        <a:p>
          <a:endParaRPr lang="en-US"/>
        </a:p>
      </dgm:t>
    </dgm:pt>
    <dgm:pt modelId="{AA397BC3-83C9-4AA7-B140-DAB7DAF998D0}">
      <dgm:prSet phldrT="[Text]"/>
      <dgm:spPr/>
      <dgm:t>
        <a:bodyPr/>
        <a:lstStyle/>
        <a:p>
          <a:r>
            <a:rPr lang="en-US" dirty="0" smtClean="0"/>
            <a:t>Cylinder-Valve (Numerical model)</a:t>
          </a:r>
          <a:endParaRPr lang="en-US" dirty="0"/>
        </a:p>
      </dgm:t>
    </dgm:pt>
    <dgm:pt modelId="{E93DDD89-3156-4864-82CB-6F3A691BA3E9}" type="parTrans" cxnId="{D26714E0-DFC6-4BA0-A88E-04954F59242D}">
      <dgm:prSet/>
      <dgm:spPr/>
      <dgm:t>
        <a:bodyPr/>
        <a:lstStyle/>
        <a:p>
          <a:endParaRPr lang="en-US"/>
        </a:p>
      </dgm:t>
    </dgm:pt>
    <dgm:pt modelId="{41155D26-8E4F-4072-849F-29C255B44EA4}" type="sibTrans" cxnId="{D26714E0-DFC6-4BA0-A88E-04954F59242D}">
      <dgm:prSet/>
      <dgm:spPr/>
      <dgm:t>
        <a:bodyPr/>
        <a:lstStyle/>
        <a:p>
          <a:endParaRPr lang="en-US"/>
        </a:p>
      </dgm:t>
    </dgm:pt>
    <dgm:pt modelId="{ACC28FF4-79D8-4047-95C6-B8FE930DB063}">
      <dgm:prSet phldrT="[Text]"/>
      <dgm:spPr/>
      <dgm:t>
        <a:bodyPr/>
        <a:lstStyle/>
        <a:p>
          <a:r>
            <a:rPr lang="en-US" dirty="0" smtClean="0"/>
            <a:t>Pipe network with Nozzles</a:t>
          </a:r>
          <a:endParaRPr lang="en-US" dirty="0"/>
        </a:p>
      </dgm:t>
    </dgm:pt>
    <dgm:pt modelId="{BFF01942-F889-4EAB-ADA9-104CC73D5C32}" type="parTrans" cxnId="{CEDA233E-7D25-430A-BA99-B8E883903C80}">
      <dgm:prSet/>
      <dgm:spPr/>
      <dgm:t>
        <a:bodyPr/>
        <a:lstStyle/>
        <a:p>
          <a:endParaRPr lang="en-US"/>
        </a:p>
      </dgm:t>
    </dgm:pt>
    <dgm:pt modelId="{8FBB4FBA-9B73-4A78-940F-69F0E348606F}" type="sibTrans" cxnId="{CEDA233E-7D25-430A-BA99-B8E883903C80}">
      <dgm:prSet/>
      <dgm:spPr/>
      <dgm:t>
        <a:bodyPr/>
        <a:lstStyle/>
        <a:p>
          <a:endParaRPr lang="en-US"/>
        </a:p>
      </dgm:t>
    </dgm:pt>
    <dgm:pt modelId="{F61BF336-EDCC-4740-A13D-CBCCC8EB8D33}">
      <dgm:prSet phldrT="[Text]"/>
      <dgm:spPr/>
      <dgm:t>
        <a:bodyPr/>
        <a:lstStyle/>
        <a:p>
          <a:r>
            <a:rPr lang="en-US" dirty="0" smtClean="0"/>
            <a:t>Divide to solve</a:t>
          </a:r>
          <a:endParaRPr lang="en-US" dirty="0"/>
        </a:p>
      </dgm:t>
    </dgm:pt>
    <dgm:pt modelId="{F1CE6BA8-BD4C-49BB-8EAB-00741A763702}" type="parTrans" cxnId="{E501CFA8-BC3E-4952-9F12-022B4E61A7AC}">
      <dgm:prSet/>
      <dgm:spPr/>
      <dgm:t>
        <a:bodyPr/>
        <a:lstStyle/>
        <a:p>
          <a:endParaRPr lang="en-US"/>
        </a:p>
      </dgm:t>
    </dgm:pt>
    <dgm:pt modelId="{43A3AF11-BE57-4DD9-ABF4-57642D3ABF7F}" type="sibTrans" cxnId="{E501CFA8-BC3E-4952-9F12-022B4E61A7AC}">
      <dgm:prSet/>
      <dgm:spPr/>
      <dgm:t>
        <a:bodyPr/>
        <a:lstStyle/>
        <a:p>
          <a:endParaRPr lang="en-US"/>
        </a:p>
      </dgm:t>
    </dgm:pt>
    <dgm:pt modelId="{DA4D7190-1A72-4CB4-84A8-1405B7DF24F2}">
      <dgm:prSet phldrT="[Text]"/>
      <dgm:spPr/>
      <dgm:t>
        <a:bodyPr/>
        <a:lstStyle/>
        <a:p>
          <a:r>
            <a:rPr lang="en-US" dirty="0" smtClean="0"/>
            <a:t>Start with simple system, 1 cylinder and 1 straight pipe with nozzle </a:t>
          </a:r>
          <a:endParaRPr lang="en-US" dirty="0"/>
        </a:p>
      </dgm:t>
    </dgm:pt>
    <dgm:pt modelId="{3BE5DC1E-156B-49E5-A631-5D15E45B7E03}" type="parTrans" cxnId="{8BF2835E-5826-469A-B726-C48BB34C2BD0}">
      <dgm:prSet/>
      <dgm:spPr/>
      <dgm:t>
        <a:bodyPr/>
        <a:lstStyle/>
        <a:p>
          <a:endParaRPr lang="en-US"/>
        </a:p>
      </dgm:t>
    </dgm:pt>
    <dgm:pt modelId="{04E4FDD0-23F2-48DA-BAE6-21611CB44FE1}" type="sibTrans" cxnId="{8BF2835E-5826-469A-B726-C48BB34C2BD0}">
      <dgm:prSet/>
      <dgm:spPr/>
      <dgm:t>
        <a:bodyPr/>
        <a:lstStyle/>
        <a:p>
          <a:endParaRPr lang="en-US"/>
        </a:p>
      </dgm:t>
    </dgm:pt>
    <dgm:pt modelId="{8C6F1199-9214-4281-9EAA-63C02B9A3B09}">
      <dgm:prSet phldrT="[Text]"/>
      <dgm:spPr/>
      <dgm:t>
        <a:bodyPr/>
        <a:lstStyle/>
        <a:p>
          <a:r>
            <a:rPr lang="en-US" dirty="0" smtClean="0"/>
            <a:t>Once Generalized Model created than add complexity. </a:t>
          </a:r>
          <a:endParaRPr lang="en-US" dirty="0"/>
        </a:p>
      </dgm:t>
    </dgm:pt>
    <dgm:pt modelId="{60E31730-77F9-4FF5-9950-936368361796}" type="parTrans" cxnId="{CA4AFD7C-4876-47D2-976D-D3318AEFF028}">
      <dgm:prSet/>
      <dgm:spPr/>
      <dgm:t>
        <a:bodyPr/>
        <a:lstStyle/>
        <a:p>
          <a:endParaRPr lang="en-US"/>
        </a:p>
      </dgm:t>
    </dgm:pt>
    <dgm:pt modelId="{FB1C62CC-88F8-4812-853F-ABC38D6FB4D8}" type="sibTrans" cxnId="{CA4AFD7C-4876-47D2-976D-D3318AEFF028}">
      <dgm:prSet/>
      <dgm:spPr/>
      <dgm:t>
        <a:bodyPr/>
        <a:lstStyle/>
        <a:p>
          <a:endParaRPr lang="en-US"/>
        </a:p>
      </dgm:t>
    </dgm:pt>
    <dgm:pt modelId="{3C2A97F2-EC5A-4E37-8D73-F288F5D03F0E}">
      <dgm:prSet phldrT="[Text]"/>
      <dgm:spPr/>
      <dgm:t>
        <a:bodyPr/>
        <a:lstStyle/>
        <a:p>
          <a:r>
            <a:rPr lang="en-US" dirty="0" smtClean="0"/>
            <a:t>Combine</a:t>
          </a:r>
          <a:endParaRPr lang="en-US" dirty="0"/>
        </a:p>
      </dgm:t>
    </dgm:pt>
    <dgm:pt modelId="{07F1D1CF-9BE4-4DFD-AC79-117779E926D2}" type="parTrans" cxnId="{86CF6ECC-AFBC-42F8-B470-348EAE33E81B}">
      <dgm:prSet/>
      <dgm:spPr/>
      <dgm:t>
        <a:bodyPr/>
        <a:lstStyle/>
        <a:p>
          <a:endParaRPr lang="en-US"/>
        </a:p>
      </dgm:t>
    </dgm:pt>
    <dgm:pt modelId="{7165FC51-80DE-49C9-A237-715E6076AE93}" type="sibTrans" cxnId="{86CF6ECC-AFBC-42F8-B470-348EAE33E81B}">
      <dgm:prSet/>
      <dgm:spPr/>
      <dgm:t>
        <a:bodyPr/>
        <a:lstStyle/>
        <a:p>
          <a:endParaRPr lang="en-US"/>
        </a:p>
      </dgm:t>
    </dgm:pt>
    <dgm:pt modelId="{162543E1-D1A5-4224-82FD-D1B742602381}">
      <dgm:prSet phldrT="[Text]"/>
      <dgm:spPr/>
      <dgm:t>
        <a:bodyPr/>
        <a:lstStyle/>
        <a:p>
          <a:r>
            <a:rPr lang="en-US" dirty="0" smtClean="0"/>
            <a:t>Combine </a:t>
          </a:r>
          <a:r>
            <a:rPr lang="en-US" dirty="0" smtClean="0"/>
            <a:t>the two individually developed models to work as one </a:t>
          </a:r>
          <a:endParaRPr lang="en-US" dirty="0"/>
        </a:p>
      </dgm:t>
    </dgm:pt>
    <dgm:pt modelId="{D9320049-DA77-4DCC-B446-43B3BA927D64}" type="parTrans" cxnId="{6FDAF73E-D5C4-4A9B-A8BE-38653588ADEE}">
      <dgm:prSet/>
      <dgm:spPr/>
      <dgm:t>
        <a:bodyPr/>
        <a:lstStyle/>
        <a:p>
          <a:endParaRPr lang="en-US"/>
        </a:p>
      </dgm:t>
    </dgm:pt>
    <dgm:pt modelId="{DC97BAF6-C531-40D2-AD98-66254832A1C2}" type="sibTrans" cxnId="{6FDAF73E-D5C4-4A9B-A8BE-38653588ADEE}">
      <dgm:prSet/>
      <dgm:spPr/>
      <dgm:t>
        <a:bodyPr/>
        <a:lstStyle/>
        <a:p>
          <a:endParaRPr lang="en-US"/>
        </a:p>
      </dgm:t>
    </dgm:pt>
    <dgm:pt modelId="{5CC90909-C665-4102-A713-EC9ED7016A64}">
      <dgm:prSet phldrT="[Text]"/>
      <dgm:spPr/>
      <dgm:t>
        <a:bodyPr/>
        <a:lstStyle/>
        <a:p>
          <a:r>
            <a:rPr lang="en-US" dirty="0" smtClean="0"/>
            <a:t>Compare with experimental results to make minute changes and improve accuracy.</a:t>
          </a:r>
          <a:endParaRPr lang="en-US" dirty="0"/>
        </a:p>
      </dgm:t>
    </dgm:pt>
    <dgm:pt modelId="{A499D5C2-0566-44AB-8C00-58FF96BD867D}" type="parTrans" cxnId="{A6371729-54F9-45FB-80B9-4BB04956A9BD}">
      <dgm:prSet/>
      <dgm:spPr/>
      <dgm:t>
        <a:bodyPr/>
        <a:lstStyle/>
        <a:p>
          <a:endParaRPr lang="en-US"/>
        </a:p>
      </dgm:t>
    </dgm:pt>
    <dgm:pt modelId="{6B9EB2E8-37EB-4AA3-8BA0-1B342FCFFBBE}" type="sibTrans" cxnId="{A6371729-54F9-45FB-80B9-4BB04956A9BD}">
      <dgm:prSet/>
      <dgm:spPr/>
      <dgm:t>
        <a:bodyPr/>
        <a:lstStyle/>
        <a:p>
          <a:endParaRPr lang="en-US"/>
        </a:p>
      </dgm:t>
    </dgm:pt>
    <dgm:pt modelId="{44524C3D-2BBD-49B2-B40F-2C12EA453AC0}" type="pres">
      <dgm:prSet presAssocID="{2D4FE30A-B3F0-4BF7-A51B-7E66980697E4}" presName="linearFlow" presStyleCnt="0">
        <dgm:presLayoutVars>
          <dgm:dir/>
          <dgm:animLvl val="lvl"/>
          <dgm:resizeHandles val="exact"/>
        </dgm:presLayoutVars>
      </dgm:prSet>
      <dgm:spPr/>
      <dgm:t>
        <a:bodyPr/>
        <a:lstStyle/>
        <a:p>
          <a:endParaRPr lang="en-US"/>
        </a:p>
      </dgm:t>
    </dgm:pt>
    <dgm:pt modelId="{00E50BEF-A5E6-4410-8C65-646C0BF5A338}" type="pres">
      <dgm:prSet presAssocID="{567CBE23-1EE2-45DF-922C-B6C0E76EEC5E}" presName="composite" presStyleCnt="0"/>
      <dgm:spPr/>
    </dgm:pt>
    <dgm:pt modelId="{30D51DFE-DD7C-439B-8445-E56F427103BE}" type="pres">
      <dgm:prSet presAssocID="{567CBE23-1EE2-45DF-922C-B6C0E76EEC5E}" presName="parentText" presStyleLbl="alignNode1" presStyleIdx="0" presStyleCnt="3">
        <dgm:presLayoutVars>
          <dgm:chMax val="1"/>
          <dgm:bulletEnabled val="1"/>
        </dgm:presLayoutVars>
      </dgm:prSet>
      <dgm:spPr/>
      <dgm:t>
        <a:bodyPr/>
        <a:lstStyle/>
        <a:p>
          <a:endParaRPr lang="en-US"/>
        </a:p>
      </dgm:t>
    </dgm:pt>
    <dgm:pt modelId="{F470B9A3-64FC-43D1-89F4-BA959E556190}" type="pres">
      <dgm:prSet presAssocID="{567CBE23-1EE2-45DF-922C-B6C0E76EEC5E}" presName="descendantText" presStyleLbl="alignAcc1" presStyleIdx="0" presStyleCnt="3" custLinFactY="32352" custLinFactNeighborX="207" custLinFactNeighborY="100000">
        <dgm:presLayoutVars>
          <dgm:bulletEnabled val="1"/>
        </dgm:presLayoutVars>
      </dgm:prSet>
      <dgm:spPr/>
      <dgm:t>
        <a:bodyPr/>
        <a:lstStyle/>
        <a:p>
          <a:endParaRPr lang="en-US"/>
        </a:p>
      </dgm:t>
    </dgm:pt>
    <dgm:pt modelId="{9DD9DB7E-1EF1-46C1-BEC1-009BAF98F542}" type="pres">
      <dgm:prSet presAssocID="{8A809DBE-7D66-42D3-A3B9-AA6BD7A2FB14}" presName="sp" presStyleCnt="0"/>
      <dgm:spPr/>
    </dgm:pt>
    <dgm:pt modelId="{A282E84E-6151-41DD-95FC-9D6338FC251A}" type="pres">
      <dgm:prSet presAssocID="{F61BF336-EDCC-4740-A13D-CBCCC8EB8D33}" presName="composite" presStyleCnt="0"/>
      <dgm:spPr/>
    </dgm:pt>
    <dgm:pt modelId="{786C311B-1EC5-4BEA-9D2F-F5F1E9F67F98}" type="pres">
      <dgm:prSet presAssocID="{F61BF336-EDCC-4740-A13D-CBCCC8EB8D33}" presName="parentText" presStyleLbl="alignNode1" presStyleIdx="1" presStyleCnt="3">
        <dgm:presLayoutVars>
          <dgm:chMax val="1"/>
          <dgm:bulletEnabled val="1"/>
        </dgm:presLayoutVars>
      </dgm:prSet>
      <dgm:spPr/>
      <dgm:t>
        <a:bodyPr/>
        <a:lstStyle/>
        <a:p>
          <a:endParaRPr lang="en-US"/>
        </a:p>
      </dgm:t>
    </dgm:pt>
    <dgm:pt modelId="{4A889465-D37B-499B-AF2E-244868B2A81B}" type="pres">
      <dgm:prSet presAssocID="{F61BF336-EDCC-4740-A13D-CBCCC8EB8D33}" presName="descendantText" presStyleLbl="alignAcc1" presStyleIdx="1" presStyleCnt="3" custLinFactY="-28458" custLinFactNeighborX="207" custLinFactNeighborY="-100000">
        <dgm:presLayoutVars>
          <dgm:bulletEnabled val="1"/>
        </dgm:presLayoutVars>
      </dgm:prSet>
      <dgm:spPr/>
      <dgm:t>
        <a:bodyPr/>
        <a:lstStyle/>
        <a:p>
          <a:endParaRPr lang="en-US"/>
        </a:p>
      </dgm:t>
    </dgm:pt>
    <dgm:pt modelId="{281CE551-1E7F-4F7B-BA0C-16CC49064CF3}" type="pres">
      <dgm:prSet presAssocID="{43A3AF11-BE57-4DD9-ABF4-57642D3ABF7F}" presName="sp" presStyleCnt="0"/>
      <dgm:spPr/>
    </dgm:pt>
    <dgm:pt modelId="{4936A51D-EA98-4DF5-8334-19886CBC935F}" type="pres">
      <dgm:prSet presAssocID="{3C2A97F2-EC5A-4E37-8D73-F288F5D03F0E}" presName="composite" presStyleCnt="0"/>
      <dgm:spPr/>
    </dgm:pt>
    <dgm:pt modelId="{C2208E14-285D-455F-AE7F-B285C77A95E4}" type="pres">
      <dgm:prSet presAssocID="{3C2A97F2-EC5A-4E37-8D73-F288F5D03F0E}" presName="parentText" presStyleLbl="alignNode1" presStyleIdx="2" presStyleCnt="3">
        <dgm:presLayoutVars>
          <dgm:chMax val="1"/>
          <dgm:bulletEnabled val="1"/>
        </dgm:presLayoutVars>
      </dgm:prSet>
      <dgm:spPr/>
      <dgm:t>
        <a:bodyPr/>
        <a:lstStyle/>
        <a:p>
          <a:endParaRPr lang="en-US"/>
        </a:p>
      </dgm:t>
    </dgm:pt>
    <dgm:pt modelId="{6B64A584-97B5-45F9-B2BA-C46C843B39DC}" type="pres">
      <dgm:prSet presAssocID="{3C2A97F2-EC5A-4E37-8D73-F288F5D03F0E}" presName="descendantText" presStyleLbl="alignAcc1" presStyleIdx="2" presStyleCnt="3">
        <dgm:presLayoutVars>
          <dgm:bulletEnabled val="1"/>
        </dgm:presLayoutVars>
      </dgm:prSet>
      <dgm:spPr/>
      <dgm:t>
        <a:bodyPr/>
        <a:lstStyle/>
        <a:p>
          <a:endParaRPr lang="en-US"/>
        </a:p>
      </dgm:t>
    </dgm:pt>
  </dgm:ptLst>
  <dgm:cxnLst>
    <dgm:cxn modelId="{529E999F-79CF-4E9E-8162-618836431AFB}" type="presOf" srcId="{3C2A97F2-EC5A-4E37-8D73-F288F5D03F0E}" destId="{C2208E14-285D-455F-AE7F-B285C77A95E4}" srcOrd="0" destOrd="0" presId="urn:microsoft.com/office/officeart/2005/8/layout/chevron2"/>
    <dgm:cxn modelId="{A6371729-54F9-45FB-80B9-4BB04956A9BD}" srcId="{3C2A97F2-EC5A-4E37-8D73-F288F5D03F0E}" destId="{5CC90909-C665-4102-A713-EC9ED7016A64}" srcOrd="1" destOrd="0" parTransId="{A499D5C2-0566-44AB-8C00-58FF96BD867D}" sibTransId="{6B9EB2E8-37EB-4AA3-8BA0-1B342FCFFBBE}"/>
    <dgm:cxn modelId="{DD8D005D-51E1-459B-845B-BAE7A49EA3C3}" type="presOf" srcId="{F61BF336-EDCC-4740-A13D-CBCCC8EB8D33}" destId="{786C311B-1EC5-4BEA-9D2F-F5F1E9F67F98}" srcOrd="0" destOrd="0" presId="urn:microsoft.com/office/officeart/2005/8/layout/chevron2"/>
    <dgm:cxn modelId="{26A7F8B9-3587-4E05-B3E1-CEB1D8D7B649}" type="presOf" srcId="{567CBE23-1EE2-45DF-922C-B6C0E76EEC5E}" destId="{30D51DFE-DD7C-439B-8445-E56F427103BE}" srcOrd="0" destOrd="0" presId="urn:microsoft.com/office/officeart/2005/8/layout/chevron2"/>
    <dgm:cxn modelId="{4CB4A463-F721-48EA-BC24-F8D85C787C39}" type="presOf" srcId="{DA4D7190-1A72-4CB4-84A8-1405B7DF24F2}" destId="{4A889465-D37B-499B-AF2E-244868B2A81B}" srcOrd="0" destOrd="0" presId="urn:microsoft.com/office/officeart/2005/8/layout/chevron2"/>
    <dgm:cxn modelId="{85915699-8B94-49F3-A38A-076833BAA236}" type="presOf" srcId="{AA397BC3-83C9-4AA7-B140-DAB7DAF998D0}" destId="{F470B9A3-64FC-43D1-89F4-BA959E556190}" srcOrd="0" destOrd="0" presId="urn:microsoft.com/office/officeart/2005/8/layout/chevron2"/>
    <dgm:cxn modelId="{595BF476-48E1-4D82-826A-990A9BAB13DB}" type="presOf" srcId="{162543E1-D1A5-4224-82FD-D1B742602381}" destId="{6B64A584-97B5-45F9-B2BA-C46C843B39DC}" srcOrd="0" destOrd="0" presId="urn:microsoft.com/office/officeart/2005/8/layout/chevron2"/>
    <dgm:cxn modelId="{21C270F2-8B7A-4A33-AB3B-767E79574769}" type="presOf" srcId="{ACC28FF4-79D8-4047-95C6-B8FE930DB063}" destId="{F470B9A3-64FC-43D1-89F4-BA959E556190}" srcOrd="0" destOrd="1" presId="urn:microsoft.com/office/officeart/2005/8/layout/chevron2"/>
    <dgm:cxn modelId="{CA4AFD7C-4876-47D2-976D-D3318AEFF028}" srcId="{F61BF336-EDCC-4740-A13D-CBCCC8EB8D33}" destId="{8C6F1199-9214-4281-9EAA-63C02B9A3B09}" srcOrd="1" destOrd="0" parTransId="{60E31730-77F9-4FF5-9950-936368361796}" sibTransId="{FB1C62CC-88F8-4812-853F-ABC38D6FB4D8}"/>
    <dgm:cxn modelId="{169CC12A-D61D-4987-ACA5-A95AF490F6F7}" srcId="{2D4FE30A-B3F0-4BF7-A51B-7E66980697E4}" destId="{567CBE23-1EE2-45DF-922C-B6C0E76EEC5E}" srcOrd="0" destOrd="0" parTransId="{A09D5724-6FE2-43F1-B66E-F084E51DE821}" sibTransId="{8A809DBE-7D66-42D3-A3B9-AA6BD7A2FB14}"/>
    <dgm:cxn modelId="{6FDAF73E-D5C4-4A9B-A8BE-38653588ADEE}" srcId="{3C2A97F2-EC5A-4E37-8D73-F288F5D03F0E}" destId="{162543E1-D1A5-4224-82FD-D1B742602381}" srcOrd="0" destOrd="0" parTransId="{D9320049-DA77-4DCC-B446-43B3BA927D64}" sibTransId="{DC97BAF6-C531-40D2-AD98-66254832A1C2}"/>
    <dgm:cxn modelId="{8BF2835E-5826-469A-B726-C48BB34C2BD0}" srcId="{F61BF336-EDCC-4740-A13D-CBCCC8EB8D33}" destId="{DA4D7190-1A72-4CB4-84A8-1405B7DF24F2}" srcOrd="0" destOrd="0" parTransId="{3BE5DC1E-156B-49E5-A631-5D15E45B7E03}" sibTransId="{04E4FDD0-23F2-48DA-BAE6-21611CB44FE1}"/>
    <dgm:cxn modelId="{CEDA233E-7D25-430A-BA99-B8E883903C80}" srcId="{567CBE23-1EE2-45DF-922C-B6C0E76EEC5E}" destId="{ACC28FF4-79D8-4047-95C6-B8FE930DB063}" srcOrd="1" destOrd="0" parTransId="{BFF01942-F889-4EAB-ADA9-104CC73D5C32}" sibTransId="{8FBB4FBA-9B73-4A78-940F-69F0E348606F}"/>
    <dgm:cxn modelId="{E501CFA8-BC3E-4952-9F12-022B4E61A7AC}" srcId="{2D4FE30A-B3F0-4BF7-A51B-7E66980697E4}" destId="{F61BF336-EDCC-4740-A13D-CBCCC8EB8D33}" srcOrd="1" destOrd="0" parTransId="{F1CE6BA8-BD4C-49BB-8EAB-00741A763702}" sibTransId="{43A3AF11-BE57-4DD9-ABF4-57642D3ABF7F}"/>
    <dgm:cxn modelId="{8CA0A9CE-78D1-4F44-A48E-02F24131199F}" type="presOf" srcId="{2D4FE30A-B3F0-4BF7-A51B-7E66980697E4}" destId="{44524C3D-2BBD-49B2-B40F-2C12EA453AC0}" srcOrd="0" destOrd="0" presId="urn:microsoft.com/office/officeart/2005/8/layout/chevron2"/>
    <dgm:cxn modelId="{D26714E0-DFC6-4BA0-A88E-04954F59242D}" srcId="{567CBE23-1EE2-45DF-922C-B6C0E76EEC5E}" destId="{AA397BC3-83C9-4AA7-B140-DAB7DAF998D0}" srcOrd="0" destOrd="0" parTransId="{E93DDD89-3156-4864-82CB-6F3A691BA3E9}" sibTransId="{41155D26-8E4F-4072-849F-29C255B44EA4}"/>
    <dgm:cxn modelId="{70C12BF7-79A2-4705-83C7-C3A1708DF46B}" type="presOf" srcId="{5CC90909-C665-4102-A713-EC9ED7016A64}" destId="{6B64A584-97B5-45F9-B2BA-C46C843B39DC}" srcOrd="0" destOrd="1" presId="urn:microsoft.com/office/officeart/2005/8/layout/chevron2"/>
    <dgm:cxn modelId="{6A0CB0F7-2C8F-48B4-8062-F18985681432}" type="presOf" srcId="{8C6F1199-9214-4281-9EAA-63C02B9A3B09}" destId="{4A889465-D37B-499B-AF2E-244868B2A81B}" srcOrd="0" destOrd="1" presId="urn:microsoft.com/office/officeart/2005/8/layout/chevron2"/>
    <dgm:cxn modelId="{86CF6ECC-AFBC-42F8-B470-348EAE33E81B}" srcId="{2D4FE30A-B3F0-4BF7-A51B-7E66980697E4}" destId="{3C2A97F2-EC5A-4E37-8D73-F288F5D03F0E}" srcOrd="2" destOrd="0" parTransId="{07F1D1CF-9BE4-4DFD-AC79-117779E926D2}" sibTransId="{7165FC51-80DE-49C9-A237-715E6076AE93}"/>
    <dgm:cxn modelId="{E94DACC1-672B-4228-B40D-2B9EF3516D82}" type="presParOf" srcId="{44524C3D-2BBD-49B2-B40F-2C12EA453AC0}" destId="{00E50BEF-A5E6-4410-8C65-646C0BF5A338}" srcOrd="0" destOrd="0" presId="urn:microsoft.com/office/officeart/2005/8/layout/chevron2"/>
    <dgm:cxn modelId="{D40ED2EC-2282-415A-B54B-147AEDD7AC1C}" type="presParOf" srcId="{00E50BEF-A5E6-4410-8C65-646C0BF5A338}" destId="{30D51DFE-DD7C-439B-8445-E56F427103BE}" srcOrd="0" destOrd="0" presId="urn:microsoft.com/office/officeart/2005/8/layout/chevron2"/>
    <dgm:cxn modelId="{AEE0E731-5877-4034-BD2F-06B520E64EF8}" type="presParOf" srcId="{00E50BEF-A5E6-4410-8C65-646C0BF5A338}" destId="{F470B9A3-64FC-43D1-89F4-BA959E556190}" srcOrd="1" destOrd="0" presId="urn:microsoft.com/office/officeart/2005/8/layout/chevron2"/>
    <dgm:cxn modelId="{93F31B40-CD55-40BC-AE72-19662CCC0854}" type="presParOf" srcId="{44524C3D-2BBD-49B2-B40F-2C12EA453AC0}" destId="{9DD9DB7E-1EF1-46C1-BEC1-009BAF98F542}" srcOrd="1" destOrd="0" presId="urn:microsoft.com/office/officeart/2005/8/layout/chevron2"/>
    <dgm:cxn modelId="{8C578240-4424-4C4F-BF12-95A1467E8993}" type="presParOf" srcId="{44524C3D-2BBD-49B2-B40F-2C12EA453AC0}" destId="{A282E84E-6151-41DD-95FC-9D6338FC251A}" srcOrd="2" destOrd="0" presId="urn:microsoft.com/office/officeart/2005/8/layout/chevron2"/>
    <dgm:cxn modelId="{538E7E2D-AE00-4986-8D19-CE5B61887AD7}" type="presParOf" srcId="{A282E84E-6151-41DD-95FC-9D6338FC251A}" destId="{786C311B-1EC5-4BEA-9D2F-F5F1E9F67F98}" srcOrd="0" destOrd="0" presId="urn:microsoft.com/office/officeart/2005/8/layout/chevron2"/>
    <dgm:cxn modelId="{641DB595-6D8D-42FF-A81F-4180C17BBB75}" type="presParOf" srcId="{A282E84E-6151-41DD-95FC-9D6338FC251A}" destId="{4A889465-D37B-499B-AF2E-244868B2A81B}" srcOrd="1" destOrd="0" presId="urn:microsoft.com/office/officeart/2005/8/layout/chevron2"/>
    <dgm:cxn modelId="{1D214ED3-336C-4430-ABFB-09C25148D774}" type="presParOf" srcId="{44524C3D-2BBD-49B2-B40F-2C12EA453AC0}" destId="{281CE551-1E7F-4F7B-BA0C-16CC49064CF3}" srcOrd="3" destOrd="0" presId="urn:microsoft.com/office/officeart/2005/8/layout/chevron2"/>
    <dgm:cxn modelId="{29D09499-23C2-4BF1-BCFD-AC2AAE431EB4}" type="presParOf" srcId="{44524C3D-2BBD-49B2-B40F-2C12EA453AC0}" destId="{4936A51D-EA98-4DF5-8334-19886CBC935F}" srcOrd="4" destOrd="0" presId="urn:microsoft.com/office/officeart/2005/8/layout/chevron2"/>
    <dgm:cxn modelId="{FCD7BA7D-5D37-4625-A1F9-FCC57FD232CD}" type="presParOf" srcId="{4936A51D-EA98-4DF5-8334-19886CBC935F}" destId="{C2208E14-285D-455F-AE7F-B285C77A95E4}" srcOrd="0" destOrd="0" presId="urn:microsoft.com/office/officeart/2005/8/layout/chevron2"/>
    <dgm:cxn modelId="{BA21F988-17BA-497B-B9C8-382E202C0329}" type="presParOf" srcId="{4936A51D-EA98-4DF5-8334-19886CBC935F}" destId="{6B64A584-97B5-45F9-B2BA-C46C843B39D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D14D88-C131-4839-B870-3FC71742B139}" type="doc">
      <dgm:prSet loTypeId="urn:microsoft.com/office/officeart/2011/layout/ConvergingText" loCatId="process" qsTypeId="urn:microsoft.com/office/officeart/2005/8/quickstyle/simple1" qsCatId="simple" csTypeId="urn:microsoft.com/office/officeart/2005/8/colors/accent1_2" csCatId="accent1" phldr="1"/>
      <dgm:spPr/>
      <dgm:t>
        <a:bodyPr/>
        <a:lstStyle/>
        <a:p>
          <a:endParaRPr lang="en-US"/>
        </a:p>
      </dgm:t>
    </dgm:pt>
    <dgm:pt modelId="{2F56678B-06AD-4461-B05F-0BD733398E27}">
      <dgm:prSet phldrT="[Text]"/>
      <dgm:spPr>
        <a:solidFill>
          <a:schemeClr val="accent2"/>
        </a:solidFill>
      </dgm:spPr>
      <dgm:t>
        <a:bodyPr/>
        <a:lstStyle/>
        <a:p>
          <a:r>
            <a:rPr lang="en-US" dirty="0" smtClean="0"/>
            <a:t>Filled in the graphical  complex network </a:t>
          </a:r>
          <a:endParaRPr lang="en-US" dirty="0"/>
        </a:p>
      </dgm:t>
    </dgm:pt>
    <dgm:pt modelId="{C07E1232-2D28-4EE1-AC41-379EEA34D2A5}" type="parTrans" cxnId="{B38C6B49-0075-4246-ACBB-460EDA06DB14}">
      <dgm:prSet/>
      <dgm:spPr/>
      <dgm:t>
        <a:bodyPr/>
        <a:lstStyle/>
        <a:p>
          <a:endParaRPr lang="en-US"/>
        </a:p>
      </dgm:t>
    </dgm:pt>
    <dgm:pt modelId="{E5A895CC-E4B8-4993-94F6-AB2ED5869971}" type="sibTrans" cxnId="{B38C6B49-0075-4246-ACBB-460EDA06DB14}">
      <dgm:prSet/>
      <dgm:spPr/>
      <dgm:t>
        <a:bodyPr/>
        <a:lstStyle/>
        <a:p>
          <a:endParaRPr lang="en-US"/>
        </a:p>
      </dgm:t>
    </dgm:pt>
    <dgm:pt modelId="{D8CB0EDF-D7C6-491A-8291-A5BBDB0700D6}">
      <dgm:prSet phldrT="[Text]"/>
      <dgm:spPr/>
      <dgm:t>
        <a:bodyPr/>
        <a:lstStyle/>
        <a:p>
          <a:r>
            <a:rPr lang="en-US" dirty="0" smtClean="0"/>
            <a:t>Pressurized cylinder</a:t>
          </a:r>
          <a:endParaRPr lang="en-US" dirty="0"/>
        </a:p>
      </dgm:t>
    </dgm:pt>
    <dgm:pt modelId="{5F1D12A3-B15D-4E41-B79B-9C001A6A6205}" type="parTrans" cxnId="{2CE1466A-BF5B-4166-9D31-EFF75BE1F3B6}">
      <dgm:prSet/>
      <dgm:spPr/>
      <dgm:t>
        <a:bodyPr/>
        <a:lstStyle/>
        <a:p>
          <a:endParaRPr lang="en-US"/>
        </a:p>
      </dgm:t>
    </dgm:pt>
    <dgm:pt modelId="{5DEE284F-6D8F-4B90-9693-636441AF2E0C}" type="sibTrans" cxnId="{2CE1466A-BF5B-4166-9D31-EFF75BE1F3B6}">
      <dgm:prSet/>
      <dgm:spPr/>
      <dgm:t>
        <a:bodyPr/>
        <a:lstStyle/>
        <a:p>
          <a:endParaRPr lang="en-US"/>
        </a:p>
      </dgm:t>
    </dgm:pt>
    <dgm:pt modelId="{CC0AD66D-9672-429A-985C-FE5CAAB140E0}">
      <dgm:prSet phldrT="[Text]"/>
      <dgm:spPr/>
      <dgm:t>
        <a:bodyPr/>
        <a:lstStyle/>
        <a:p>
          <a:r>
            <a:rPr lang="en-US" dirty="0" smtClean="0"/>
            <a:t>Pipe network</a:t>
          </a:r>
          <a:endParaRPr lang="en-US" dirty="0"/>
        </a:p>
      </dgm:t>
    </dgm:pt>
    <dgm:pt modelId="{CA9A7ADE-E397-444D-B5BF-EAE3BFCA5E64}" type="parTrans" cxnId="{426E6A93-F1D5-4D87-8257-2D95A2081CEE}">
      <dgm:prSet/>
      <dgm:spPr/>
      <dgm:t>
        <a:bodyPr/>
        <a:lstStyle/>
        <a:p>
          <a:endParaRPr lang="en-US"/>
        </a:p>
      </dgm:t>
    </dgm:pt>
    <dgm:pt modelId="{A3966D59-39DE-48E3-9FAA-3433A1CFBDBA}" type="sibTrans" cxnId="{426E6A93-F1D5-4D87-8257-2D95A2081CEE}">
      <dgm:prSet/>
      <dgm:spPr/>
      <dgm:t>
        <a:bodyPr/>
        <a:lstStyle/>
        <a:p>
          <a:endParaRPr lang="en-US"/>
        </a:p>
      </dgm:t>
    </dgm:pt>
    <dgm:pt modelId="{09D9AFAF-0FE3-4DD5-AD0E-AA1AF4A975E7}">
      <dgm:prSet phldrT="[Text]"/>
      <dgm:spPr/>
      <dgm:t>
        <a:bodyPr/>
        <a:lstStyle/>
        <a:p>
          <a:r>
            <a:rPr lang="en-US" dirty="0" smtClean="0"/>
            <a:t>Nozzles and orifice</a:t>
          </a:r>
          <a:endParaRPr lang="en-US" dirty="0"/>
        </a:p>
      </dgm:t>
    </dgm:pt>
    <dgm:pt modelId="{AE140BE5-0878-4ECB-8775-3FDB3FDE9343}" type="parTrans" cxnId="{A834FBDF-1AF1-4475-AC3C-AC5AE82AABFF}">
      <dgm:prSet/>
      <dgm:spPr/>
      <dgm:t>
        <a:bodyPr/>
        <a:lstStyle/>
        <a:p>
          <a:endParaRPr lang="en-US"/>
        </a:p>
      </dgm:t>
    </dgm:pt>
    <dgm:pt modelId="{26299C1E-349C-4A92-9A62-9585FDFBA79A}" type="sibTrans" cxnId="{A834FBDF-1AF1-4475-AC3C-AC5AE82AABFF}">
      <dgm:prSet/>
      <dgm:spPr/>
      <dgm:t>
        <a:bodyPr/>
        <a:lstStyle/>
        <a:p>
          <a:endParaRPr lang="en-US"/>
        </a:p>
      </dgm:t>
    </dgm:pt>
    <dgm:pt modelId="{89EF6C9C-40B2-4AD0-B75E-D1ACDED26B36}" type="pres">
      <dgm:prSet presAssocID="{6BD14D88-C131-4839-B870-3FC71742B139}" presName="Name0" presStyleCnt="0">
        <dgm:presLayoutVars>
          <dgm:chMax/>
          <dgm:chPref val="1"/>
          <dgm:dir/>
          <dgm:animOne val="branch"/>
          <dgm:animLvl val="lvl"/>
          <dgm:resizeHandles/>
        </dgm:presLayoutVars>
      </dgm:prSet>
      <dgm:spPr/>
    </dgm:pt>
    <dgm:pt modelId="{D4E28462-FE70-414D-B8F0-AA464729BCCC}" type="pres">
      <dgm:prSet presAssocID="{2F56678B-06AD-4461-B05F-0BD733398E27}" presName="composite" presStyleCnt="0"/>
      <dgm:spPr/>
    </dgm:pt>
    <dgm:pt modelId="{4C278059-29DC-4C2E-963D-5A7CF5CB98D2}" type="pres">
      <dgm:prSet presAssocID="{2F56678B-06AD-4461-B05F-0BD733398E27}" presName="ParentAccent1" presStyleLbl="alignNode1" presStyleIdx="0" presStyleCnt="34"/>
      <dgm:spPr>
        <a:solidFill>
          <a:schemeClr val="accent4">
            <a:lumMod val="75000"/>
          </a:schemeClr>
        </a:solidFill>
      </dgm:spPr>
    </dgm:pt>
    <dgm:pt modelId="{46082368-1526-48CF-AABB-06703B4A1882}" type="pres">
      <dgm:prSet presAssocID="{2F56678B-06AD-4461-B05F-0BD733398E27}" presName="ParentAccent2" presStyleLbl="alignNode1" presStyleIdx="1" presStyleCnt="34"/>
      <dgm:spPr>
        <a:solidFill>
          <a:schemeClr val="accent4">
            <a:lumMod val="75000"/>
          </a:schemeClr>
        </a:solidFill>
      </dgm:spPr>
    </dgm:pt>
    <dgm:pt modelId="{1634B9D9-798A-4C9D-BEFA-24BB95C60187}" type="pres">
      <dgm:prSet presAssocID="{2F56678B-06AD-4461-B05F-0BD733398E27}" presName="ParentAccent3" presStyleLbl="alignNode1" presStyleIdx="2" presStyleCnt="34"/>
      <dgm:spPr>
        <a:solidFill>
          <a:schemeClr val="accent4">
            <a:lumMod val="75000"/>
          </a:schemeClr>
        </a:solidFill>
      </dgm:spPr>
    </dgm:pt>
    <dgm:pt modelId="{002928E7-BFCC-425E-90F2-5DB2BDBDA9C1}" type="pres">
      <dgm:prSet presAssocID="{2F56678B-06AD-4461-B05F-0BD733398E27}" presName="ParentAccent4" presStyleLbl="alignNode1" presStyleIdx="3" presStyleCnt="34"/>
      <dgm:spPr>
        <a:solidFill>
          <a:schemeClr val="accent4">
            <a:lumMod val="75000"/>
          </a:schemeClr>
        </a:solidFill>
      </dgm:spPr>
    </dgm:pt>
    <dgm:pt modelId="{A05EFC38-5C0A-4818-A0FE-DB7775D68B74}" type="pres">
      <dgm:prSet presAssocID="{2F56678B-06AD-4461-B05F-0BD733398E27}" presName="ParentAccent5" presStyleLbl="alignNode1" presStyleIdx="4" presStyleCnt="34"/>
      <dgm:spPr>
        <a:solidFill>
          <a:schemeClr val="accent4">
            <a:lumMod val="75000"/>
          </a:schemeClr>
        </a:solidFill>
      </dgm:spPr>
    </dgm:pt>
    <dgm:pt modelId="{903A9816-F086-4AC4-9FF0-D96BEACB9846}" type="pres">
      <dgm:prSet presAssocID="{2F56678B-06AD-4461-B05F-0BD733398E27}" presName="ParentAccent6" presStyleLbl="alignNode1" presStyleIdx="5" presStyleCnt="34"/>
      <dgm:spPr>
        <a:solidFill>
          <a:schemeClr val="accent4">
            <a:lumMod val="75000"/>
          </a:schemeClr>
        </a:solidFill>
      </dgm:spPr>
    </dgm:pt>
    <dgm:pt modelId="{E4287F62-B1F7-49D8-B127-5D377966B071}" type="pres">
      <dgm:prSet presAssocID="{2F56678B-06AD-4461-B05F-0BD733398E27}" presName="ParentAccent7" presStyleLbl="alignNode1" presStyleIdx="6" presStyleCnt="34"/>
      <dgm:spPr>
        <a:solidFill>
          <a:schemeClr val="accent4">
            <a:lumMod val="75000"/>
          </a:schemeClr>
        </a:solidFill>
      </dgm:spPr>
    </dgm:pt>
    <dgm:pt modelId="{6AD89920-28AA-4D18-97DB-3B149F4B10AF}" type="pres">
      <dgm:prSet presAssocID="{2F56678B-06AD-4461-B05F-0BD733398E27}" presName="ParentAccent8" presStyleLbl="alignNode1" presStyleIdx="7" presStyleCnt="34"/>
      <dgm:spPr>
        <a:solidFill>
          <a:schemeClr val="accent4">
            <a:lumMod val="75000"/>
          </a:schemeClr>
        </a:solidFill>
      </dgm:spPr>
    </dgm:pt>
    <dgm:pt modelId="{129320D7-E39D-45D0-83F2-24211DCCA71F}" type="pres">
      <dgm:prSet presAssocID="{2F56678B-06AD-4461-B05F-0BD733398E27}" presName="ParentAccent9" presStyleLbl="alignNode1" presStyleIdx="8" presStyleCnt="34"/>
      <dgm:spPr>
        <a:solidFill>
          <a:schemeClr val="accent4">
            <a:lumMod val="75000"/>
          </a:schemeClr>
        </a:solidFill>
      </dgm:spPr>
    </dgm:pt>
    <dgm:pt modelId="{0234C14C-F631-4CB3-B806-5E0F86E41C5C}" type="pres">
      <dgm:prSet presAssocID="{2F56678B-06AD-4461-B05F-0BD733398E27}" presName="ParentAccent10" presStyleLbl="alignNode1" presStyleIdx="9" presStyleCnt="34"/>
      <dgm:spPr>
        <a:solidFill>
          <a:schemeClr val="accent4">
            <a:lumMod val="75000"/>
          </a:schemeClr>
        </a:solidFill>
      </dgm:spPr>
    </dgm:pt>
    <dgm:pt modelId="{CD16BB93-B97C-46F1-9E80-85B738050251}" type="pres">
      <dgm:prSet presAssocID="{2F56678B-06AD-4461-B05F-0BD733398E27}" presName="Parent" presStyleLbl="alignNode1" presStyleIdx="10" presStyleCnt="34">
        <dgm:presLayoutVars>
          <dgm:chMax val="5"/>
          <dgm:chPref val="3"/>
          <dgm:bulletEnabled val="1"/>
        </dgm:presLayoutVars>
      </dgm:prSet>
      <dgm:spPr/>
      <dgm:t>
        <a:bodyPr/>
        <a:lstStyle/>
        <a:p>
          <a:endParaRPr lang="en-US"/>
        </a:p>
      </dgm:t>
    </dgm:pt>
    <dgm:pt modelId="{6D5B4783-1B97-47DB-AAA7-BD26572A2959}" type="pres">
      <dgm:prSet presAssocID="{D8CB0EDF-D7C6-491A-8291-A5BBDB0700D6}" presName="Child1Accent1" presStyleLbl="alignNode1" presStyleIdx="11" presStyleCnt="34"/>
      <dgm:spPr>
        <a:solidFill>
          <a:srgbClr val="FF0000"/>
        </a:solidFill>
      </dgm:spPr>
      <dgm:t>
        <a:bodyPr/>
        <a:lstStyle/>
        <a:p>
          <a:endParaRPr lang="en-US"/>
        </a:p>
      </dgm:t>
    </dgm:pt>
    <dgm:pt modelId="{4D801921-2F37-45EE-9ACA-9FD32A03F581}" type="pres">
      <dgm:prSet presAssocID="{D8CB0EDF-D7C6-491A-8291-A5BBDB0700D6}" presName="Child1Accent2" presStyleLbl="alignNode1" presStyleIdx="12" presStyleCnt="34"/>
      <dgm:spPr>
        <a:solidFill>
          <a:srgbClr val="FF0000"/>
        </a:solidFill>
      </dgm:spPr>
    </dgm:pt>
    <dgm:pt modelId="{81C153EC-13C8-442F-B5E8-48A8B74D3FB3}" type="pres">
      <dgm:prSet presAssocID="{D8CB0EDF-D7C6-491A-8291-A5BBDB0700D6}" presName="Child1Accent3" presStyleLbl="alignNode1" presStyleIdx="13" presStyleCnt="34"/>
      <dgm:spPr>
        <a:solidFill>
          <a:srgbClr val="FF0000"/>
        </a:solidFill>
      </dgm:spPr>
    </dgm:pt>
    <dgm:pt modelId="{7847554B-D510-46BE-83D5-66F1DE3CC9AF}" type="pres">
      <dgm:prSet presAssocID="{D8CB0EDF-D7C6-491A-8291-A5BBDB0700D6}" presName="Child1Accent4" presStyleLbl="alignNode1" presStyleIdx="14" presStyleCnt="34"/>
      <dgm:spPr>
        <a:solidFill>
          <a:srgbClr val="FF0000"/>
        </a:solidFill>
      </dgm:spPr>
    </dgm:pt>
    <dgm:pt modelId="{2DBDE000-2DAD-4DC1-8DAF-2C8FD585479B}" type="pres">
      <dgm:prSet presAssocID="{D8CB0EDF-D7C6-491A-8291-A5BBDB0700D6}" presName="Child1Accent5" presStyleLbl="alignNode1" presStyleIdx="15" presStyleCnt="34"/>
      <dgm:spPr>
        <a:solidFill>
          <a:srgbClr val="FF0000"/>
        </a:solidFill>
      </dgm:spPr>
    </dgm:pt>
    <dgm:pt modelId="{A110B76A-1E90-484F-8842-95620B74392F}" type="pres">
      <dgm:prSet presAssocID="{D8CB0EDF-D7C6-491A-8291-A5BBDB0700D6}" presName="Child1Accent6" presStyleLbl="alignNode1" presStyleIdx="16" presStyleCnt="34"/>
      <dgm:spPr>
        <a:solidFill>
          <a:srgbClr val="FF0000"/>
        </a:solidFill>
      </dgm:spPr>
    </dgm:pt>
    <dgm:pt modelId="{AB500142-1ED7-405B-8042-89604DD8A81D}" type="pres">
      <dgm:prSet presAssocID="{D8CB0EDF-D7C6-491A-8291-A5BBDB0700D6}" presName="Child1Accent7" presStyleLbl="alignNode1" presStyleIdx="17" presStyleCnt="34"/>
      <dgm:spPr>
        <a:solidFill>
          <a:srgbClr val="FF0000"/>
        </a:solidFill>
      </dgm:spPr>
    </dgm:pt>
    <dgm:pt modelId="{041E317C-514C-4A46-8D03-0628BAA61079}" type="pres">
      <dgm:prSet presAssocID="{D8CB0EDF-D7C6-491A-8291-A5BBDB0700D6}" presName="Child1Accent8" presStyleLbl="alignNode1" presStyleIdx="18" presStyleCnt="34"/>
      <dgm:spPr/>
    </dgm:pt>
    <dgm:pt modelId="{84E516EC-E003-42ED-B688-D4CC386E7F6E}" type="pres">
      <dgm:prSet presAssocID="{D8CB0EDF-D7C6-491A-8291-A5BBDB0700D6}" presName="Child1Accent9" presStyleLbl="alignNode1" presStyleIdx="19" presStyleCnt="34"/>
      <dgm:spPr/>
    </dgm:pt>
    <dgm:pt modelId="{C80BF7F9-A777-4AFF-911D-37742CD1436E}" type="pres">
      <dgm:prSet presAssocID="{D8CB0EDF-D7C6-491A-8291-A5BBDB0700D6}" presName="Child1" presStyleLbl="revTx" presStyleIdx="0" presStyleCnt="3">
        <dgm:presLayoutVars>
          <dgm:chMax/>
          <dgm:chPref val="0"/>
          <dgm:bulletEnabled val="1"/>
        </dgm:presLayoutVars>
      </dgm:prSet>
      <dgm:spPr/>
    </dgm:pt>
    <dgm:pt modelId="{0DE9A18C-1148-4648-8136-8A7FB617E41D}" type="pres">
      <dgm:prSet presAssocID="{CC0AD66D-9672-429A-985C-FE5CAAB140E0}" presName="Child2Accent1" presStyleLbl="alignNode1" presStyleIdx="20" presStyleCnt="34"/>
      <dgm:spPr/>
    </dgm:pt>
    <dgm:pt modelId="{298D7748-AE69-4155-A7D9-148F50748F87}" type="pres">
      <dgm:prSet presAssocID="{CC0AD66D-9672-429A-985C-FE5CAAB140E0}" presName="Child2Accent2" presStyleLbl="alignNode1" presStyleIdx="21" presStyleCnt="34"/>
      <dgm:spPr/>
    </dgm:pt>
    <dgm:pt modelId="{E1478E80-960D-4B2B-A1EC-0082C6344148}" type="pres">
      <dgm:prSet presAssocID="{CC0AD66D-9672-429A-985C-FE5CAAB140E0}" presName="Child2Accent3" presStyleLbl="alignNode1" presStyleIdx="22" presStyleCnt="34"/>
      <dgm:spPr/>
    </dgm:pt>
    <dgm:pt modelId="{B6B9B9C4-5994-4FB3-A7C0-8B0CAFFA3501}" type="pres">
      <dgm:prSet presAssocID="{CC0AD66D-9672-429A-985C-FE5CAAB140E0}" presName="Child2Accent4" presStyleLbl="alignNode1" presStyleIdx="23" presStyleCnt="34"/>
      <dgm:spPr/>
    </dgm:pt>
    <dgm:pt modelId="{37B090D2-F3C9-458F-8FEF-6DB5DEDE255B}" type="pres">
      <dgm:prSet presAssocID="{CC0AD66D-9672-429A-985C-FE5CAAB140E0}" presName="Child2Accent5" presStyleLbl="alignNode1" presStyleIdx="24" presStyleCnt="34"/>
      <dgm:spPr/>
    </dgm:pt>
    <dgm:pt modelId="{BA1E47B2-1747-435F-878A-84F905846F04}" type="pres">
      <dgm:prSet presAssocID="{CC0AD66D-9672-429A-985C-FE5CAAB140E0}" presName="Child2Accent6" presStyleLbl="alignNode1" presStyleIdx="25" presStyleCnt="34"/>
      <dgm:spPr/>
    </dgm:pt>
    <dgm:pt modelId="{5A036FEE-26BB-4D0C-AD2D-63A349553702}" type="pres">
      <dgm:prSet presAssocID="{CC0AD66D-9672-429A-985C-FE5CAAB140E0}" presName="Child2Accent7" presStyleLbl="alignNode1" presStyleIdx="26" presStyleCnt="34"/>
      <dgm:spPr/>
    </dgm:pt>
    <dgm:pt modelId="{C084D12E-C68B-4990-B17E-03DB48B21026}" type="pres">
      <dgm:prSet presAssocID="{CC0AD66D-9672-429A-985C-FE5CAAB140E0}" presName="Child2" presStyleLbl="revTx" presStyleIdx="1" presStyleCnt="3">
        <dgm:presLayoutVars>
          <dgm:chMax/>
          <dgm:chPref val="0"/>
          <dgm:bulletEnabled val="1"/>
        </dgm:presLayoutVars>
      </dgm:prSet>
      <dgm:spPr/>
    </dgm:pt>
    <dgm:pt modelId="{DD4A6E0C-DE32-4A4A-A858-5EAD369EDF7C}" type="pres">
      <dgm:prSet presAssocID="{09D9AFAF-0FE3-4DD5-AD0E-AA1AF4A975E7}" presName="Child3Accent1" presStyleLbl="alignNode1" presStyleIdx="27" presStyleCnt="34"/>
      <dgm:spPr>
        <a:solidFill>
          <a:srgbClr val="002060"/>
        </a:solidFill>
      </dgm:spPr>
    </dgm:pt>
    <dgm:pt modelId="{F91E48E6-9DC9-4629-B60C-781AD435B409}" type="pres">
      <dgm:prSet presAssocID="{09D9AFAF-0FE3-4DD5-AD0E-AA1AF4A975E7}" presName="Child3Accent2" presStyleLbl="alignNode1" presStyleIdx="28" presStyleCnt="34"/>
      <dgm:spPr>
        <a:solidFill>
          <a:srgbClr val="002060"/>
        </a:solidFill>
      </dgm:spPr>
    </dgm:pt>
    <dgm:pt modelId="{B1949872-98E9-47C8-A352-24ED86877CF2}" type="pres">
      <dgm:prSet presAssocID="{09D9AFAF-0FE3-4DD5-AD0E-AA1AF4A975E7}" presName="Child3Accent3" presStyleLbl="alignNode1" presStyleIdx="29" presStyleCnt="34"/>
      <dgm:spPr>
        <a:solidFill>
          <a:srgbClr val="002060"/>
        </a:solidFill>
      </dgm:spPr>
    </dgm:pt>
    <dgm:pt modelId="{0B01CFF4-D4AD-4331-B7EC-D3B404DB8ED7}" type="pres">
      <dgm:prSet presAssocID="{09D9AFAF-0FE3-4DD5-AD0E-AA1AF4A975E7}" presName="Child3Accent4" presStyleLbl="alignNode1" presStyleIdx="30" presStyleCnt="34"/>
      <dgm:spPr>
        <a:solidFill>
          <a:srgbClr val="002060"/>
        </a:solidFill>
      </dgm:spPr>
    </dgm:pt>
    <dgm:pt modelId="{A438FC83-CB76-490B-B4DA-DD22FAAE6EA6}" type="pres">
      <dgm:prSet presAssocID="{09D9AFAF-0FE3-4DD5-AD0E-AA1AF4A975E7}" presName="Child3Accent5" presStyleLbl="alignNode1" presStyleIdx="31" presStyleCnt="34"/>
      <dgm:spPr>
        <a:solidFill>
          <a:srgbClr val="002060"/>
        </a:solidFill>
      </dgm:spPr>
    </dgm:pt>
    <dgm:pt modelId="{5BD5820F-DDE7-4FA1-A379-65DE17A2DAA0}" type="pres">
      <dgm:prSet presAssocID="{09D9AFAF-0FE3-4DD5-AD0E-AA1AF4A975E7}" presName="Child3Accent6" presStyleLbl="alignNode1" presStyleIdx="32" presStyleCnt="34"/>
      <dgm:spPr>
        <a:solidFill>
          <a:srgbClr val="002060"/>
        </a:solidFill>
      </dgm:spPr>
    </dgm:pt>
    <dgm:pt modelId="{7DCCDE52-2A2C-4F50-9164-8DFC22A6C138}" type="pres">
      <dgm:prSet presAssocID="{09D9AFAF-0FE3-4DD5-AD0E-AA1AF4A975E7}" presName="Child3Accent7" presStyleLbl="alignNode1" presStyleIdx="33" presStyleCnt="34"/>
      <dgm:spPr>
        <a:solidFill>
          <a:srgbClr val="002060"/>
        </a:solidFill>
      </dgm:spPr>
    </dgm:pt>
    <dgm:pt modelId="{C77A76E4-1252-4231-A08A-DB3DEFF49AE2}" type="pres">
      <dgm:prSet presAssocID="{09D9AFAF-0FE3-4DD5-AD0E-AA1AF4A975E7}" presName="Child3" presStyleLbl="revTx" presStyleIdx="2" presStyleCnt="3">
        <dgm:presLayoutVars>
          <dgm:chMax/>
          <dgm:chPref val="0"/>
          <dgm:bulletEnabled val="1"/>
        </dgm:presLayoutVars>
      </dgm:prSet>
      <dgm:spPr/>
    </dgm:pt>
  </dgm:ptLst>
  <dgm:cxnLst>
    <dgm:cxn modelId="{B0651D66-2AFB-4864-9547-CA1BE310F837}" type="presOf" srcId="{6BD14D88-C131-4839-B870-3FC71742B139}" destId="{89EF6C9C-40B2-4AD0-B75E-D1ACDED26B36}" srcOrd="0" destOrd="0" presId="urn:microsoft.com/office/officeart/2011/layout/ConvergingText"/>
    <dgm:cxn modelId="{54DD954F-5311-4FF9-A9C5-97D385987C21}" type="presOf" srcId="{D8CB0EDF-D7C6-491A-8291-A5BBDB0700D6}" destId="{C80BF7F9-A777-4AFF-911D-37742CD1436E}" srcOrd="0" destOrd="0" presId="urn:microsoft.com/office/officeart/2011/layout/ConvergingText"/>
    <dgm:cxn modelId="{64833DE0-963C-4FE0-965B-9E013F7D3530}" type="presOf" srcId="{CC0AD66D-9672-429A-985C-FE5CAAB140E0}" destId="{C084D12E-C68B-4990-B17E-03DB48B21026}" srcOrd="0" destOrd="0" presId="urn:microsoft.com/office/officeart/2011/layout/ConvergingText"/>
    <dgm:cxn modelId="{2CE1466A-BF5B-4166-9D31-EFF75BE1F3B6}" srcId="{2F56678B-06AD-4461-B05F-0BD733398E27}" destId="{D8CB0EDF-D7C6-491A-8291-A5BBDB0700D6}" srcOrd="0" destOrd="0" parTransId="{5F1D12A3-B15D-4E41-B79B-9C001A6A6205}" sibTransId="{5DEE284F-6D8F-4B90-9693-636441AF2E0C}"/>
    <dgm:cxn modelId="{A834FBDF-1AF1-4475-AC3C-AC5AE82AABFF}" srcId="{2F56678B-06AD-4461-B05F-0BD733398E27}" destId="{09D9AFAF-0FE3-4DD5-AD0E-AA1AF4A975E7}" srcOrd="2" destOrd="0" parTransId="{AE140BE5-0878-4ECB-8775-3FDB3FDE9343}" sibTransId="{26299C1E-349C-4A92-9A62-9585FDFBA79A}"/>
    <dgm:cxn modelId="{426E6A93-F1D5-4D87-8257-2D95A2081CEE}" srcId="{2F56678B-06AD-4461-B05F-0BD733398E27}" destId="{CC0AD66D-9672-429A-985C-FE5CAAB140E0}" srcOrd="1" destOrd="0" parTransId="{CA9A7ADE-E397-444D-B5BF-EAE3BFCA5E64}" sibTransId="{A3966D59-39DE-48E3-9FAA-3433A1CFBDBA}"/>
    <dgm:cxn modelId="{8FFB693E-ACB5-437F-8226-CC10E070A804}" type="presOf" srcId="{2F56678B-06AD-4461-B05F-0BD733398E27}" destId="{CD16BB93-B97C-46F1-9E80-85B738050251}" srcOrd="0" destOrd="0" presId="urn:microsoft.com/office/officeart/2011/layout/ConvergingText"/>
    <dgm:cxn modelId="{FA5289EA-C09F-49D5-B31A-4686EB022026}" type="presOf" srcId="{09D9AFAF-0FE3-4DD5-AD0E-AA1AF4A975E7}" destId="{C77A76E4-1252-4231-A08A-DB3DEFF49AE2}" srcOrd="0" destOrd="0" presId="urn:microsoft.com/office/officeart/2011/layout/ConvergingText"/>
    <dgm:cxn modelId="{B38C6B49-0075-4246-ACBB-460EDA06DB14}" srcId="{6BD14D88-C131-4839-B870-3FC71742B139}" destId="{2F56678B-06AD-4461-B05F-0BD733398E27}" srcOrd="0" destOrd="0" parTransId="{C07E1232-2D28-4EE1-AC41-379EEA34D2A5}" sibTransId="{E5A895CC-E4B8-4993-94F6-AB2ED5869971}"/>
    <dgm:cxn modelId="{AD791BF4-2927-44A1-82B8-FAE8777BD4A9}" type="presParOf" srcId="{89EF6C9C-40B2-4AD0-B75E-D1ACDED26B36}" destId="{D4E28462-FE70-414D-B8F0-AA464729BCCC}" srcOrd="0" destOrd="0" presId="urn:microsoft.com/office/officeart/2011/layout/ConvergingText"/>
    <dgm:cxn modelId="{3EF537BB-935E-45F2-A0B5-8E3802723185}" type="presParOf" srcId="{D4E28462-FE70-414D-B8F0-AA464729BCCC}" destId="{4C278059-29DC-4C2E-963D-5A7CF5CB98D2}" srcOrd="0" destOrd="0" presId="urn:microsoft.com/office/officeart/2011/layout/ConvergingText"/>
    <dgm:cxn modelId="{435216B3-F034-45DF-BD0B-0FE10299A0A5}" type="presParOf" srcId="{D4E28462-FE70-414D-B8F0-AA464729BCCC}" destId="{46082368-1526-48CF-AABB-06703B4A1882}" srcOrd="1" destOrd="0" presId="urn:microsoft.com/office/officeart/2011/layout/ConvergingText"/>
    <dgm:cxn modelId="{58FDE4A4-42AA-4AFD-8287-33CD5A582A4C}" type="presParOf" srcId="{D4E28462-FE70-414D-B8F0-AA464729BCCC}" destId="{1634B9D9-798A-4C9D-BEFA-24BB95C60187}" srcOrd="2" destOrd="0" presId="urn:microsoft.com/office/officeart/2011/layout/ConvergingText"/>
    <dgm:cxn modelId="{4EE1BBFB-9D11-4280-B64D-456FF02982F3}" type="presParOf" srcId="{D4E28462-FE70-414D-B8F0-AA464729BCCC}" destId="{002928E7-BFCC-425E-90F2-5DB2BDBDA9C1}" srcOrd="3" destOrd="0" presId="urn:microsoft.com/office/officeart/2011/layout/ConvergingText"/>
    <dgm:cxn modelId="{7FD4CE21-7AE5-411C-9EEE-46CE119D229F}" type="presParOf" srcId="{D4E28462-FE70-414D-B8F0-AA464729BCCC}" destId="{A05EFC38-5C0A-4818-A0FE-DB7775D68B74}" srcOrd="4" destOrd="0" presId="urn:microsoft.com/office/officeart/2011/layout/ConvergingText"/>
    <dgm:cxn modelId="{CB626944-2B13-4D45-A627-C5C343FF83BA}" type="presParOf" srcId="{D4E28462-FE70-414D-B8F0-AA464729BCCC}" destId="{903A9816-F086-4AC4-9FF0-D96BEACB9846}" srcOrd="5" destOrd="0" presId="urn:microsoft.com/office/officeart/2011/layout/ConvergingText"/>
    <dgm:cxn modelId="{1C71D18E-D9A1-4CBA-B86B-7FD3D17CE861}" type="presParOf" srcId="{D4E28462-FE70-414D-B8F0-AA464729BCCC}" destId="{E4287F62-B1F7-49D8-B127-5D377966B071}" srcOrd="6" destOrd="0" presId="urn:microsoft.com/office/officeart/2011/layout/ConvergingText"/>
    <dgm:cxn modelId="{38939DA2-3C5E-4B7B-AEBA-BDEDA1B1ED8E}" type="presParOf" srcId="{D4E28462-FE70-414D-B8F0-AA464729BCCC}" destId="{6AD89920-28AA-4D18-97DB-3B149F4B10AF}" srcOrd="7" destOrd="0" presId="urn:microsoft.com/office/officeart/2011/layout/ConvergingText"/>
    <dgm:cxn modelId="{69A9F935-C056-44C0-93E3-601B2C9D78E7}" type="presParOf" srcId="{D4E28462-FE70-414D-B8F0-AA464729BCCC}" destId="{129320D7-E39D-45D0-83F2-24211DCCA71F}" srcOrd="8" destOrd="0" presId="urn:microsoft.com/office/officeart/2011/layout/ConvergingText"/>
    <dgm:cxn modelId="{25574B4F-9CCD-4FCD-9FFD-7E13ABF8A3DF}" type="presParOf" srcId="{D4E28462-FE70-414D-B8F0-AA464729BCCC}" destId="{0234C14C-F631-4CB3-B806-5E0F86E41C5C}" srcOrd="9" destOrd="0" presId="urn:microsoft.com/office/officeart/2011/layout/ConvergingText"/>
    <dgm:cxn modelId="{A83DD8D3-6071-4D5D-97B6-A6465CD00B19}" type="presParOf" srcId="{D4E28462-FE70-414D-B8F0-AA464729BCCC}" destId="{CD16BB93-B97C-46F1-9E80-85B738050251}" srcOrd="10" destOrd="0" presId="urn:microsoft.com/office/officeart/2011/layout/ConvergingText"/>
    <dgm:cxn modelId="{29A00D79-0674-416F-8378-1E98DA727022}" type="presParOf" srcId="{D4E28462-FE70-414D-B8F0-AA464729BCCC}" destId="{6D5B4783-1B97-47DB-AAA7-BD26572A2959}" srcOrd="11" destOrd="0" presId="urn:microsoft.com/office/officeart/2011/layout/ConvergingText"/>
    <dgm:cxn modelId="{2679D1C1-EE47-4F47-BE83-ACA4A7599485}" type="presParOf" srcId="{D4E28462-FE70-414D-B8F0-AA464729BCCC}" destId="{4D801921-2F37-45EE-9ACA-9FD32A03F581}" srcOrd="12" destOrd="0" presId="urn:microsoft.com/office/officeart/2011/layout/ConvergingText"/>
    <dgm:cxn modelId="{F411CC96-F1D7-4262-AEE9-FD5340B91AD0}" type="presParOf" srcId="{D4E28462-FE70-414D-B8F0-AA464729BCCC}" destId="{81C153EC-13C8-442F-B5E8-48A8B74D3FB3}" srcOrd="13" destOrd="0" presId="urn:microsoft.com/office/officeart/2011/layout/ConvergingText"/>
    <dgm:cxn modelId="{2998C00B-FCFF-4F89-A9D3-EF3A03758A6C}" type="presParOf" srcId="{D4E28462-FE70-414D-B8F0-AA464729BCCC}" destId="{7847554B-D510-46BE-83D5-66F1DE3CC9AF}" srcOrd="14" destOrd="0" presId="urn:microsoft.com/office/officeart/2011/layout/ConvergingText"/>
    <dgm:cxn modelId="{0FDEF0FA-9F25-4527-8A50-6D738D29E95D}" type="presParOf" srcId="{D4E28462-FE70-414D-B8F0-AA464729BCCC}" destId="{2DBDE000-2DAD-4DC1-8DAF-2C8FD585479B}" srcOrd="15" destOrd="0" presId="urn:microsoft.com/office/officeart/2011/layout/ConvergingText"/>
    <dgm:cxn modelId="{C750625A-20DB-4696-8C2E-C709A17AC3F5}" type="presParOf" srcId="{D4E28462-FE70-414D-B8F0-AA464729BCCC}" destId="{A110B76A-1E90-484F-8842-95620B74392F}" srcOrd="16" destOrd="0" presId="urn:microsoft.com/office/officeart/2011/layout/ConvergingText"/>
    <dgm:cxn modelId="{4E6A495B-D73C-406F-9950-CE65E7646E85}" type="presParOf" srcId="{D4E28462-FE70-414D-B8F0-AA464729BCCC}" destId="{AB500142-1ED7-405B-8042-89604DD8A81D}" srcOrd="17" destOrd="0" presId="urn:microsoft.com/office/officeart/2011/layout/ConvergingText"/>
    <dgm:cxn modelId="{47537E67-092F-43CE-A602-6CB3F0ABD209}" type="presParOf" srcId="{D4E28462-FE70-414D-B8F0-AA464729BCCC}" destId="{041E317C-514C-4A46-8D03-0628BAA61079}" srcOrd="18" destOrd="0" presId="urn:microsoft.com/office/officeart/2011/layout/ConvergingText"/>
    <dgm:cxn modelId="{CE71B12B-0644-42A0-BAA3-CFB9929D2CB4}" type="presParOf" srcId="{D4E28462-FE70-414D-B8F0-AA464729BCCC}" destId="{84E516EC-E003-42ED-B688-D4CC386E7F6E}" srcOrd="19" destOrd="0" presId="urn:microsoft.com/office/officeart/2011/layout/ConvergingText"/>
    <dgm:cxn modelId="{0B8A3294-A04C-4BE2-8673-AA7EE1D16630}" type="presParOf" srcId="{D4E28462-FE70-414D-B8F0-AA464729BCCC}" destId="{C80BF7F9-A777-4AFF-911D-37742CD1436E}" srcOrd="20" destOrd="0" presId="urn:microsoft.com/office/officeart/2011/layout/ConvergingText"/>
    <dgm:cxn modelId="{8FB86DF8-0748-47FC-A8FA-DCE0CF01EC98}" type="presParOf" srcId="{D4E28462-FE70-414D-B8F0-AA464729BCCC}" destId="{0DE9A18C-1148-4648-8136-8A7FB617E41D}" srcOrd="21" destOrd="0" presId="urn:microsoft.com/office/officeart/2011/layout/ConvergingText"/>
    <dgm:cxn modelId="{0FEA5F07-9929-4837-8FBA-B2A04A202CFE}" type="presParOf" srcId="{D4E28462-FE70-414D-B8F0-AA464729BCCC}" destId="{298D7748-AE69-4155-A7D9-148F50748F87}" srcOrd="22" destOrd="0" presId="urn:microsoft.com/office/officeart/2011/layout/ConvergingText"/>
    <dgm:cxn modelId="{E37B8B23-7CBE-4375-9A1F-DB73FCA797F8}" type="presParOf" srcId="{D4E28462-FE70-414D-B8F0-AA464729BCCC}" destId="{E1478E80-960D-4B2B-A1EC-0082C6344148}" srcOrd="23" destOrd="0" presId="urn:microsoft.com/office/officeart/2011/layout/ConvergingText"/>
    <dgm:cxn modelId="{BCAA7951-8C58-452B-A6C4-23A8E8E594A9}" type="presParOf" srcId="{D4E28462-FE70-414D-B8F0-AA464729BCCC}" destId="{B6B9B9C4-5994-4FB3-A7C0-8B0CAFFA3501}" srcOrd="24" destOrd="0" presId="urn:microsoft.com/office/officeart/2011/layout/ConvergingText"/>
    <dgm:cxn modelId="{435C222C-77BB-4D6D-94DB-D544BB0C158A}" type="presParOf" srcId="{D4E28462-FE70-414D-B8F0-AA464729BCCC}" destId="{37B090D2-F3C9-458F-8FEF-6DB5DEDE255B}" srcOrd="25" destOrd="0" presId="urn:microsoft.com/office/officeart/2011/layout/ConvergingText"/>
    <dgm:cxn modelId="{77A74E3C-E94B-4FEA-9F65-6956A73D01DA}" type="presParOf" srcId="{D4E28462-FE70-414D-B8F0-AA464729BCCC}" destId="{BA1E47B2-1747-435F-878A-84F905846F04}" srcOrd="26" destOrd="0" presId="urn:microsoft.com/office/officeart/2011/layout/ConvergingText"/>
    <dgm:cxn modelId="{5AE9B513-C38C-4059-AF7D-7545E460DB99}" type="presParOf" srcId="{D4E28462-FE70-414D-B8F0-AA464729BCCC}" destId="{5A036FEE-26BB-4D0C-AD2D-63A349553702}" srcOrd="27" destOrd="0" presId="urn:microsoft.com/office/officeart/2011/layout/ConvergingText"/>
    <dgm:cxn modelId="{8A35EF82-481D-4919-8E10-26910195B683}" type="presParOf" srcId="{D4E28462-FE70-414D-B8F0-AA464729BCCC}" destId="{C084D12E-C68B-4990-B17E-03DB48B21026}" srcOrd="28" destOrd="0" presId="urn:microsoft.com/office/officeart/2011/layout/ConvergingText"/>
    <dgm:cxn modelId="{99201EF4-03FF-4942-AE91-BB5AE0D0AA72}" type="presParOf" srcId="{D4E28462-FE70-414D-B8F0-AA464729BCCC}" destId="{DD4A6E0C-DE32-4A4A-A858-5EAD369EDF7C}" srcOrd="29" destOrd="0" presId="urn:microsoft.com/office/officeart/2011/layout/ConvergingText"/>
    <dgm:cxn modelId="{B5DB62C2-D450-4CDF-B83C-735B004E46F4}" type="presParOf" srcId="{D4E28462-FE70-414D-B8F0-AA464729BCCC}" destId="{F91E48E6-9DC9-4629-B60C-781AD435B409}" srcOrd="30" destOrd="0" presId="urn:microsoft.com/office/officeart/2011/layout/ConvergingText"/>
    <dgm:cxn modelId="{46A81192-15D5-45D5-9448-3144D4ABC3F1}" type="presParOf" srcId="{D4E28462-FE70-414D-B8F0-AA464729BCCC}" destId="{B1949872-98E9-47C8-A352-24ED86877CF2}" srcOrd="31" destOrd="0" presId="urn:microsoft.com/office/officeart/2011/layout/ConvergingText"/>
    <dgm:cxn modelId="{2C7839D8-27EF-4FDC-804A-C84FB0544D7B}" type="presParOf" srcId="{D4E28462-FE70-414D-B8F0-AA464729BCCC}" destId="{0B01CFF4-D4AD-4331-B7EC-D3B404DB8ED7}" srcOrd="32" destOrd="0" presId="urn:microsoft.com/office/officeart/2011/layout/ConvergingText"/>
    <dgm:cxn modelId="{056D4F60-704F-4F6C-8ADD-7A43F9B34171}" type="presParOf" srcId="{D4E28462-FE70-414D-B8F0-AA464729BCCC}" destId="{A438FC83-CB76-490B-B4DA-DD22FAAE6EA6}" srcOrd="33" destOrd="0" presId="urn:microsoft.com/office/officeart/2011/layout/ConvergingText"/>
    <dgm:cxn modelId="{515F3F7D-28E6-4590-9160-0B68F6B28ADA}" type="presParOf" srcId="{D4E28462-FE70-414D-B8F0-AA464729BCCC}" destId="{5BD5820F-DDE7-4FA1-A379-65DE17A2DAA0}" srcOrd="34" destOrd="0" presId="urn:microsoft.com/office/officeart/2011/layout/ConvergingText"/>
    <dgm:cxn modelId="{9611B962-2E61-472A-89FF-99EF9B577479}" type="presParOf" srcId="{D4E28462-FE70-414D-B8F0-AA464729BCCC}" destId="{7DCCDE52-2A2C-4F50-9164-8DFC22A6C138}" srcOrd="35" destOrd="0" presId="urn:microsoft.com/office/officeart/2011/layout/ConvergingText"/>
    <dgm:cxn modelId="{B0A7D191-C4B5-42AB-BD3D-BAB2ED7D6E86}" type="presParOf" srcId="{D4E28462-FE70-414D-B8F0-AA464729BCCC}" destId="{C77A76E4-1252-4231-A08A-DB3DEFF49AE2}" srcOrd="36"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4FE30A-B3F0-4BF7-A51B-7E66980697E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567CBE23-1EE2-45DF-922C-B6C0E76EEC5E}">
      <dgm:prSet phldrT="[Text]"/>
      <dgm:spPr/>
      <dgm:t>
        <a:bodyPr/>
        <a:lstStyle/>
        <a:p>
          <a:r>
            <a:rPr lang="en-US" dirty="0" smtClean="0"/>
            <a:t>Combine the models</a:t>
          </a:r>
          <a:endParaRPr lang="en-US" dirty="0"/>
        </a:p>
      </dgm:t>
    </dgm:pt>
    <dgm:pt modelId="{A09D5724-6FE2-43F1-B66E-F084E51DE821}" type="parTrans" cxnId="{169CC12A-D61D-4987-ACA5-A95AF490F6F7}">
      <dgm:prSet/>
      <dgm:spPr/>
      <dgm:t>
        <a:bodyPr/>
        <a:lstStyle/>
        <a:p>
          <a:endParaRPr lang="en-US"/>
        </a:p>
      </dgm:t>
    </dgm:pt>
    <dgm:pt modelId="{8A809DBE-7D66-42D3-A3B9-AA6BD7A2FB14}" type="sibTrans" cxnId="{169CC12A-D61D-4987-ACA5-A95AF490F6F7}">
      <dgm:prSet/>
      <dgm:spPr/>
      <dgm:t>
        <a:bodyPr/>
        <a:lstStyle/>
        <a:p>
          <a:endParaRPr lang="en-US"/>
        </a:p>
      </dgm:t>
    </dgm:pt>
    <dgm:pt modelId="{AA397BC3-83C9-4AA7-B140-DAB7DAF998D0}">
      <dgm:prSet phldrT="[Text]"/>
      <dgm:spPr/>
      <dgm:t>
        <a:bodyPr/>
        <a:lstStyle/>
        <a:p>
          <a:r>
            <a:rPr lang="en-US" dirty="0" smtClean="0"/>
            <a:t>Defining the pipe network as  a data structure.</a:t>
          </a:r>
          <a:endParaRPr lang="en-US" dirty="0"/>
        </a:p>
      </dgm:t>
    </dgm:pt>
    <dgm:pt modelId="{E93DDD89-3156-4864-82CB-6F3A691BA3E9}" type="parTrans" cxnId="{D26714E0-DFC6-4BA0-A88E-04954F59242D}">
      <dgm:prSet/>
      <dgm:spPr/>
      <dgm:t>
        <a:bodyPr/>
        <a:lstStyle/>
        <a:p>
          <a:endParaRPr lang="en-US"/>
        </a:p>
      </dgm:t>
    </dgm:pt>
    <dgm:pt modelId="{41155D26-8E4F-4072-849F-29C255B44EA4}" type="sibTrans" cxnId="{D26714E0-DFC6-4BA0-A88E-04954F59242D}">
      <dgm:prSet/>
      <dgm:spPr/>
      <dgm:t>
        <a:bodyPr/>
        <a:lstStyle/>
        <a:p>
          <a:endParaRPr lang="en-US"/>
        </a:p>
      </dgm:t>
    </dgm:pt>
    <dgm:pt modelId="{F61BF336-EDCC-4740-A13D-CBCCC8EB8D33}">
      <dgm:prSet phldrT="[Text]"/>
      <dgm:spPr/>
      <dgm:t>
        <a:bodyPr/>
        <a:lstStyle/>
        <a:p>
          <a:r>
            <a:rPr lang="en-US" dirty="0" smtClean="0"/>
            <a:t>Complex pipe network</a:t>
          </a:r>
          <a:endParaRPr lang="en-US" dirty="0"/>
        </a:p>
      </dgm:t>
    </dgm:pt>
    <dgm:pt modelId="{F1CE6BA8-BD4C-49BB-8EAB-00741A763702}" type="parTrans" cxnId="{E501CFA8-BC3E-4952-9F12-022B4E61A7AC}">
      <dgm:prSet/>
      <dgm:spPr/>
      <dgm:t>
        <a:bodyPr/>
        <a:lstStyle/>
        <a:p>
          <a:endParaRPr lang="en-US"/>
        </a:p>
      </dgm:t>
    </dgm:pt>
    <dgm:pt modelId="{43A3AF11-BE57-4DD9-ABF4-57642D3ABF7F}" type="sibTrans" cxnId="{E501CFA8-BC3E-4952-9F12-022B4E61A7AC}">
      <dgm:prSet/>
      <dgm:spPr/>
      <dgm:t>
        <a:bodyPr/>
        <a:lstStyle/>
        <a:p>
          <a:endParaRPr lang="en-US"/>
        </a:p>
      </dgm:t>
    </dgm:pt>
    <dgm:pt modelId="{DA4D7190-1A72-4CB4-84A8-1405B7DF24F2}">
      <dgm:prSet phldrT="[Text]"/>
      <dgm:spPr/>
      <dgm:t>
        <a:bodyPr/>
        <a:lstStyle/>
        <a:p>
          <a:r>
            <a:rPr lang="en-US" dirty="0" smtClean="0"/>
            <a:t>Combine the Tank and pipe models for Simple system</a:t>
          </a:r>
          <a:endParaRPr lang="en-US" dirty="0"/>
        </a:p>
      </dgm:t>
    </dgm:pt>
    <dgm:pt modelId="{3BE5DC1E-156B-49E5-A631-5D15E45B7E03}" type="parTrans" cxnId="{8BF2835E-5826-469A-B726-C48BB34C2BD0}">
      <dgm:prSet/>
      <dgm:spPr/>
      <dgm:t>
        <a:bodyPr/>
        <a:lstStyle/>
        <a:p>
          <a:endParaRPr lang="en-US"/>
        </a:p>
      </dgm:t>
    </dgm:pt>
    <dgm:pt modelId="{04E4FDD0-23F2-48DA-BAE6-21611CB44FE1}" type="sibTrans" cxnId="{8BF2835E-5826-469A-B726-C48BB34C2BD0}">
      <dgm:prSet/>
      <dgm:spPr/>
      <dgm:t>
        <a:bodyPr/>
        <a:lstStyle/>
        <a:p>
          <a:endParaRPr lang="en-US"/>
        </a:p>
      </dgm:t>
    </dgm:pt>
    <dgm:pt modelId="{3C2A97F2-EC5A-4E37-8D73-F288F5D03F0E}">
      <dgm:prSet phldrT="[Text]"/>
      <dgm:spPr/>
      <dgm:t>
        <a:bodyPr/>
        <a:lstStyle/>
        <a:p>
          <a:r>
            <a:rPr lang="en-US" dirty="0" smtClean="0"/>
            <a:t>NOVEC</a:t>
          </a:r>
          <a:endParaRPr lang="en-US" dirty="0"/>
        </a:p>
      </dgm:t>
    </dgm:pt>
    <dgm:pt modelId="{07F1D1CF-9BE4-4DFD-AC79-117779E926D2}" type="parTrans" cxnId="{86CF6ECC-AFBC-42F8-B470-348EAE33E81B}">
      <dgm:prSet/>
      <dgm:spPr/>
      <dgm:t>
        <a:bodyPr/>
        <a:lstStyle/>
        <a:p>
          <a:endParaRPr lang="en-US"/>
        </a:p>
      </dgm:t>
    </dgm:pt>
    <dgm:pt modelId="{7165FC51-80DE-49C9-A237-715E6076AE93}" type="sibTrans" cxnId="{86CF6ECC-AFBC-42F8-B470-348EAE33E81B}">
      <dgm:prSet/>
      <dgm:spPr/>
      <dgm:t>
        <a:bodyPr/>
        <a:lstStyle/>
        <a:p>
          <a:endParaRPr lang="en-US"/>
        </a:p>
      </dgm:t>
    </dgm:pt>
    <dgm:pt modelId="{162543E1-D1A5-4224-82FD-D1B742602381}">
      <dgm:prSet phldrT="[Text]"/>
      <dgm:spPr/>
      <dgm:t>
        <a:bodyPr/>
        <a:lstStyle/>
        <a:p>
          <a:r>
            <a:rPr lang="en-US" dirty="0" smtClean="0"/>
            <a:t>Use the base of </a:t>
          </a:r>
          <a:r>
            <a:rPr lang="en-US" dirty="0" err="1" smtClean="0"/>
            <a:t>Inergen</a:t>
          </a:r>
          <a:r>
            <a:rPr lang="en-US" dirty="0" smtClean="0"/>
            <a:t> Models and develop model for NOVEC (2-phase flow)</a:t>
          </a:r>
          <a:endParaRPr lang="en-US" dirty="0"/>
        </a:p>
      </dgm:t>
    </dgm:pt>
    <dgm:pt modelId="{D9320049-DA77-4DCC-B446-43B3BA927D64}" type="parTrans" cxnId="{6FDAF73E-D5C4-4A9B-A8BE-38653588ADEE}">
      <dgm:prSet/>
      <dgm:spPr/>
      <dgm:t>
        <a:bodyPr/>
        <a:lstStyle/>
        <a:p>
          <a:endParaRPr lang="en-US"/>
        </a:p>
      </dgm:t>
    </dgm:pt>
    <dgm:pt modelId="{DC97BAF6-C531-40D2-AD98-66254832A1C2}" type="sibTrans" cxnId="{6FDAF73E-D5C4-4A9B-A8BE-38653588ADEE}">
      <dgm:prSet/>
      <dgm:spPr/>
      <dgm:t>
        <a:bodyPr/>
        <a:lstStyle/>
        <a:p>
          <a:endParaRPr lang="en-US"/>
        </a:p>
      </dgm:t>
    </dgm:pt>
    <dgm:pt modelId="{35F0AD3B-F367-47B7-8475-C8013BF89E73}">
      <dgm:prSet phldrT="[Text]"/>
      <dgm:spPr/>
      <dgm:t>
        <a:bodyPr/>
        <a:lstStyle/>
        <a:p>
          <a:r>
            <a:rPr lang="en-US" dirty="0" smtClean="0"/>
            <a:t>Model for Iteration in such complex network (already found and understood)</a:t>
          </a:r>
          <a:endParaRPr lang="en-US" dirty="0"/>
        </a:p>
      </dgm:t>
    </dgm:pt>
    <dgm:pt modelId="{DE4653AD-3D2C-4CB9-81A1-8C3017E69C76}" type="parTrans" cxnId="{C07AD6A2-A416-4E63-8C25-1F736744D222}">
      <dgm:prSet/>
      <dgm:spPr/>
      <dgm:t>
        <a:bodyPr/>
        <a:lstStyle/>
        <a:p>
          <a:endParaRPr lang="en-US"/>
        </a:p>
      </dgm:t>
    </dgm:pt>
    <dgm:pt modelId="{78449DAD-A5EA-456A-8FE0-ED823B34A10C}" type="sibTrans" cxnId="{C07AD6A2-A416-4E63-8C25-1F736744D222}">
      <dgm:prSet/>
      <dgm:spPr/>
      <dgm:t>
        <a:bodyPr/>
        <a:lstStyle/>
        <a:p>
          <a:endParaRPr lang="en-US"/>
        </a:p>
      </dgm:t>
    </dgm:pt>
    <dgm:pt modelId="{C02B138C-2F24-4A28-BF43-922D6727098A}">
      <dgm:prSet phldrT="[Text]"/>
      <dgm:spPr/>
      <dgm:t>
        <a:bodyPr/>
        <a:lstStyle/>
        <a:p>
          <a:r>
            <a:rPr lang="en-US" dirty="0" smtClean="0"/>
            <a:t>Supporting literature read but yet more research needed.</a:t>
          </a:r>
          <a:endParaRPr lang="en-US" dirty="0"/>
        </a:p>
      </dgm:t>
    </dgm:pt>
    <dgm:pt modelId="{3FAE9730-0C81-4F4B-927A-A5635909531A}" type="parTrans" cxnId="{8E626891-9B69-4FD8-B4E9-B41102FB2144}">
      <dgm:prSet/>
      <dgm:spPr/>
      <dgm:t>
        <a:bodyPr/>
        <a:lstStyle/>
        <a:p>
          <a:endParaRPr lang="en-US"/>
        </a:p>
      </dgm:t>
    </dgm:pt>
    <dgm:pt modelId="{EEA10651-7C03-44C2-8AC3-7F0B88ADE8C4}" type="sibTrans" cxnId="{8E626891-9B69-4FD8-B4E9-B41102FB2144}">
      <dgm:prSet/>
      <dgm:spPr/>
      <dgm:t>
        <a:bodyPr/>
        <a:lstStyle/>
        <a:p>
          <a:endParaRPr lang="en-US"/>
        </a:p>
      </dgm:t>
    </dgm:pt>
    <dgm:pt modelId="{44026D1F-BA3D-4B14-B118-DB32EFA1AF17}">
      <dgm:prSet phldrT="[Text]"/>
      <dgm:spPr/>
      <dgm:t>
        <a:bodyPr/>
        <a:lstStyle/>
        <a:p>
          <a:r>
            <a:rPr lang="en-US" dirty="0" smtClean="0"/>
            <a:t>Improve accuracy for different range of input parameters.</a:t>
          </a:r>
          <a:endParaRPr lang="en-US" dirty="0"/>
        </a:p>
      </dgm:t>
    </dgm:pt>
    <dgm:pt modelId="{573C7A7E-ABD0-4181-8AF5-798561A890F7}" type="parTrans" cxnId="{9F252849-ECD0-4F4E-AABE-054136555710}">
      <dgm:prSet/>
      <dgm:spPr/>
      <dgm:t>
        <a:bodyPr/>
        <a:lstStyle/>
        <a:p>
          <a:endParaRPr lang="en-US"/>
        </a:p>
      </dgm:t>
    </dgm:pt>
    <dgm:pt modelId="{38AEB7BB-0CF1-4932-B312-5005247E4D10}" type="sibTrans" cxnId="{9F252849-ECD0-4F4E-AABE-054136555710}">
      <dgm:prSet/>
      <dgm:spPr/>
      <dgm:t>
        <a:bodyPr/>
        <a:lstStyle/>
        <a:p>
          <a:endParaRPr lang="en-US"/>
        </a:p>
      </dgm:t>
    </dgm:pt>
    <dgm:pt modelId="{97D44A1A-DC7C-4CEC-B028-1ACDB6D8140B}">
      <dgm:prSet phldrT="[Text]"/>
      <dgm:spPr/>
      <dgm:t>
        <a:bodyPr/>
        <a:lstStyle/>
        <a:p>
          <a:r>
            <a:rPr lang="en-US" dirty="0" smtClean="0"/>
            <a:t>Developing an algorithm to design  a pipe network that satisfies the NFPA requirements.</a:t>
          </a:r>
          <a:endParaRPr lang="en-US" dirty="0"/>
        </a:p>
      </dgm:t>
    </dgm:pt>
    <dgm:pt modelId="{0E114D64-55F2-4769-9C20-4217145BCE00}" type="parTrans" cxnId="{9458F4FF-16BE-4BFF-8965-D30CEF8D3737}">
      <dgm:prSet/>
      <dgm:spPr/>
      <dgm:t>
        <a:bodyPr/>
        <a:lstStyle/>
        <a:p>
          <a:endParaRPr lang="en-US"/>
        </a:p>
      </dgm:t>
    </dgm:pt>
    <dgm:pt modelId="{ED7DEFDD-491B-44C0-A4BD-0D05A99722CF}" type="sibTrans" cxnId="{9458F4FF-16BE-4BFF-8965-D30CEF8D3737}">
      <dgm:prSet/>
      <dgm:spPr/>
      <dgm:t>
        <a:bodyPr/>
        <a:lstStyle/>
        <a:p>
          <a:endParaRPr lang="en-US"/>
        </a:p>
      </dgm:t>
    </dgm:pt>
    <dgm:pt modelId="{44524C3D-2BBD-49B2-B40F-2C12EA453AC0}" type="pres">
      <dgm:prSet presAssocID="{2D4FE30A-B3F0-4BF7-A51B-7E66980697E4}" presName="linearFlow" presStyleCnt="0">
        <dgm:presLayoutVars>
          <dgm:dir/>
          <dgm:animLvl val="lvl"/>
          <dgm:resizeHandles val="exact"/>
        </dgm:presLayoutVars>
      </dgm:prSet>
      <dgm:spPr/>
      <dgm:t>
        <a:bodyPr/>
        <a:lstStyle/>
        <a:p>
          <a:endParaRPr lang="en-US"/>
        </a:p>
      </dgm:t>
    </dgm:pt>
    <dgm:pt modelId="{00E50BEF-A5E6-4410-8C65-646C0BF5A338}" type="pres">
      <dgm:prSet presAssocID="{567CBE23-1EE2-45DF-922C-B6C0E76EEC5E}" presName="composite" presStyleCnt="0"/>
      <dgm:spPr/>
    </dgm:pt>
    <dgm:pt modelId="{30D51DFE-DD7C-439B-8445-E56F427103BE}" type="pres">
      <dgm:prSet presAssocID="{567CBE23-1EE2-45DF-922C-B6C0E76EEC5E}" presName="parentText" presStyleLbl="alignNode1" presStyleIdx="0" presStyleCnt="3">
        <dgm:presLayoutVars>
          <dgm:chMax val="1"/>
          <dgm:bulletEnabled val="1"/>
        </dgm:presLayoutVars>
      </dgm:prSet>
      <dgm:spPr/>
      <dgm:t>
        <a:bodyPr/>
        <a:lstStyle/>
        <a:p>
          <a:endParaRPr lang="en-US"/>
        </a:p>
      </dgm:t>
    </dgm:pt>
    <dgm:pt modelId="{F470B9A3-64FC-43D1-89F4-BA959E556190}" type="pres">
      <dgm:prSet presAssocID="{567CBE23-1EE2-45DF-922C-B6C0E76EEC5E}" presName="descendantText" presStyleLbl="alignAcc1" presStyleIdx="0" presStyleCnt="3" custLinFactY="32352" custLinFactNeighborX="207" custLinFactNeighborY="100000">
        <dgm:presLayoutVars>
          <dgm:bulletEnabled val="1"/>
        </dgm:presLayoutVars>
      </dgm:prSet>
      <dgm:spPr/>
      <dgm:t>
        <a:bodyPr/>
        <a:lstStyle/>
        <a:p>
          <a:endParaRPr lang="en-US"/>
        </a:p>
      </dgm:t>
    </dgm:pt>
    <dgm:pt modelId="{9DD9DB7E-1EF1-46C1-BEC1-009BAF98F542}" type="pres">
      <dgm:prSet presAssocID="{8A809DBE-7D66-42D3-A3B9-AA6BD7A2FB14}" presName="sp" presStyleCnt="0"/>
      <dgm:spPr/>
    </dgm:pt>
    <dgm:pt modelId="{A282E84E-6151-41DD-95FC-9D6338FC251A}" type="pres">
      <dgm:prSet presAssocID="{F61BF336-EDCC-4740-A13D-CBCCC8EB8D33}" presName="composite" presStyleCnt="0"/>
      <dgm:spPr/>
    </dgm:pt>
    <dgm:pt modelId="{786C311B-1EC5-4BEA-9D2F-F5F1E9F67F98}" type="pres">
      <dgm:prSet presAssocID="{F61BF336-EDCC-4740-A13D-CBCCC8EB8D33}" presName="parentText" presStyleLbl="alignNode1" presStyleIdx="1" presStyleCnt="3">
        <dgm:presLayoutVars>
          <dgm:chMax val="1"/>
          <dgm:bulletEnabled val="1"/>
        </dgm:presLayoutVars>
      </dgm:prSet>
      <dgm:spPr/>
      <dgm:t>
        <a:bodyPr/>
        <a:lstStyle/>
        <a:p>
          <a:endParaRPr lang="en-US"/>
        </a:p>
      </dgm:t>
    </dgm:pt>
    <dgm:pt modelId="{4A889465-D37B-499B-AF2E-244868B2A81B}" type="pres">
      <dgm:prSet presAssocID="{F61BF336-EDCC-4740-A13D-CBCCC8EB8D33}" presName="descendantText" presStyleLbl="alignAcc1" presStyleIdx="1" presStyleCnt="3" custLinFactY="-28458" custLinFactNeighborX="207" custLinFactNeighborY="-100000">
        <dgm:presLayoutVars>
          <dgm:bulletEnabled val="1"/>
        </dgm:presLayoutVars>
      </dgm:prSet>
      <dgm:spPr/>
      <dgm:t>
        <a:bodyPr/>
        <a:lstStyle/>
        <a:p>
          <a:endParaRPr lang="en-US"/>
        </a:p>
      </dgm:t>
    </dgm:pt>
    <dgm:pt modelId="{281CE551-1E7F-4F7B-BA0C-16CC49064CF3}" type="pres">
      <dgm:prSet presAssocID="{43A3AF11-BE57-4DD9-ABF4-57642D3ABF7F}" presName="sp" presStyleCnt="0"/>
      <dgm:spPr/>
    </dgm:pt>
    <dgm:pt modelId="{4936A51D-EA98-4DF5-8334-19886CBC935F}" type="pres">
      <dgm:prSet presAssocID="{3C2A97F2-EC5A-4E37-8D73-F288F5D03F0E}" presName="composite" presStyleCnt="0"/>
      <dgm:spPr/>
    </dgm:pt>
    <dgm:pt modelId="{C2208E14-285D-455F-AE7F-B285C77A95E4}" type="pres">
      <dgm:prSet presAssocID="{3C2A97F2-EC5A-4E37-8D73-F288F5D03F0E}" presName="parentText" presStyleLbl="alignNode1" presStyleIdx="2" presStyleCnt="3">
        <dgm:presLayoutVars>
          <dgm:chMax val="1"/>
          <dgm:bulletEnabled val="1"/>
        </dgm:presLayoutVars>
      </dgm:prSet>
      <dgm:spPr/>
      <dgm:t>
        <a:bodyPr/>
        <a:lstStyle/>
        <a:p>
          <a:endParaRPr lang="en-US"/>
        </a:p>
      </dgm:t>
    </dgm:pt>
    <dgm:pt modelId="{6B64A584-97B5-45F9-B2BA-C46C843B39DC}" type="pres">
      <dgm:prSet presAssocID="{3C2A97F2-EC5A-4E37-8D73-F288F5D03F0E}" presName="descendantText" presStyleLbl="alignAcc1" presStyleIdx="2" presStyleCnt="3">
        <dgm:presLayoutVars>
          <dgm:bulletEnabled val="1"/>
        </dgm:presLayoutVars>
      </dgm:prSet>
      <dgm:spPr/>
      <dgm:t>
        <a:bodyPr/>
        <a:lstStyle/>
        <a:p>
          <a:endParaRPr lang="en-US"/>
        </a:p>
      </dgm:t>
    </dgm:pt>
  </dgm:ptLst>
  <dgm:cxnLst>
    <dgm:cxn modelId="{CCFACC92-3CCC-41F9-B00E-E3453CAAA1F2}" type="presOf" srcId="{F61BF336-EDCC-4740-A13D-CBCCC8EB8D33}" destId="{786C311B-1EC5-4BEA-9D2F-F5F1E9F67F98}" srcOrd="0" destOrd="0" presId="urn:microsoft.com/office/officeart/2005/8/layout/chevron2"/>
    <dgm:cxn modelId="{8E626891-9B69-4FD8-B4E9-B41102FB2144}" srcId="{3C2A97F2-EC5A-4E37-8D73-F288F5D03F0E}" destId="{C02B138C-2F24-4A28-BF43-922D6727098A}" srcOrd="1" destOrd="0" parTransId="{3FAE9730-0C81-4F4B-927A-A5635909531A}" sibTransId="{EEA10651-7C03-44C2-8AC3-7F0B88ADE8C4}"/>
    <dgm:cxn modelId="{9458F4FF-16BE-4BFF-8965-D30CEF8D3737}" srcId="{567CBE23-1EE2-45DF-922C-B6C0E76EEC5E}" destId="{97D44A1A-DC7C-4CEC-B028-1ACDB6D8140B}" srcOrd="2" destOrd="0" parTransId="{0E114D64-55F2-4769-9C20-4217145BCE00}" sibTransId="{ED7DEFDD-491B-44C0-A4BD-0D05A99722CF}"/>
    <dgm:cxn modelId="{3EAC28C8-231D-4238-93FD-2F2456644168}" type="presOf" srcId="{162543E1-D1A5-4224-82FD-D1B742602381}" destId="{6B64A584-97B5-45F9-B2BA-C46C843B39DC}" srcOrd="0" destOrd="0" presId="urn:microsoft.com/office/officeart/2005/8/layout/chevron2"/>
    <dgm:cxn modelId="{8E432181-CE46-4B7C-A5CD-46D4669B52C1}" type="presOf" srcId="{C02B138C-2F24-4A28-BF43-922D6727098A}" destId="{6B64A584-97B5-45F9-B2BA-C46C843B39DC}" srcOrd="0" destOrd="1" presId="urn:microsoft.com/office/officeart/2005/8/layout/chevron2"/>
    <dgm:cxn modelId="{9831333C-43B5-429D-AEF0-8EB3692B9760}" type="presOf" srcId="{DA4D7190-1A72-4CB4-84A8-1405B7DF24F2}" destId="{4A889465-D37B-499B-AF2E-244868B2A81B}" srcOrd="0" destOrd="0" presId="urn:microsoft.com/office/officeart/2005/8/layout/chevron2"/>
    <dgm:cxn modelId="{69EE8EBB-A27A-4C15-9505-58546E2A8703}" type="presOf" srcId="{AA397BC3-83C9-4AA7-B140-DAB7DAF998D0}" destId="{F470B9A3-64FC-43D1-89F4-BA959E556190}" srcOrd="0" destOrd="0" presId="urn:microsoft.com/office/officeart/2005/8/layout/chevron2"/>
    <dgm:cxn modelId="{2F31EA68-C197-4265-B15E-E4B712BBA914}" type="presOf" srcId="{2D4FE30A-B3F0-4BF7-A51B-7E66980697E4}" destId="{44524C3D-2BBD-49B2-B40F-2C12EA453AC0}" srcOrd="0" destOrd="0" presId="urn:microsoft.com/office/officeart/2005/8/layout/chevron2"/>
    <dgm:cxn modelId="{169CC12A-D61D-4987-ACA5-A95AF490F6F7}" srcId="{2D4FE30A-B3F0-4BF7-A51B-7E66980697E4}" destId="{567CBE23-1EE2-45DF-922C-B6C0E76EEC5E}" srcOrd="0" destOrd="0" parTransId="{A09D5724-6FE2-43F1-B66E-F084E51DE821}" sibTransId="{8A809DBE-7D66-42D3-A3B9-AA6BD7A2FB14}"/>
    <dgm:cxn modelId="{C07AD6A2-A416-4E63-8C25-1F736744D222}" srcId="{567CBE23-1EE2-45DF-922C-B6C0E76EEC5E}" destId="{35F0AD3B-F367-47B7-8475-C8013BF89E73}" srcOrd="1" destOrd="0" parTransId="{DE4653AD-3D2C-4CB9-81A1-8C3017E69C76}" sibTransId="{78449DAD-A5EA-456A-8FE0-ED823B34A10C}"/>
    <dgm:cxn modelId="{C927B5C9-1855-437C-9C72-40390D88ACC9}" type="presOf" srcId="{44026D1F-BA3D-4B14-B118-DB32EFA1AF17}" destId="{4A889465-D37B-499B-AF2E-244868B2A81B}" srcOrd="0" destOrd="1" presId="urn:microsoft.com/office/officeart/2005/8/layout/chevron2"/>
    <dgm:cxn modelId="{65AF3415-81F4-40EA-BA45-61618A7E2C2B}" type="presOf" srcId="{3C2A97F2-EC5A-4E37-8D73-F288F5D03F0E}" destId="{C2208E14-285D-455F-AE7F-B285C77A95E4}" srcOrd="0" destOrd="0" presId="urn:microsoft.com/office/officeart/2005/8/layout/chevron2"/>
    <dgm:cxn modelId="{6FDAF73E-D5C4-4A9B-A8BE-38653588ADEE}" srcId="{3C2A97F2-EC5A-4E37-8D73-F288F5D03F0E}" destId="{162543E1-D1A5-4224-82FD-D1B742602381}" srcOrd="0" destOrd="0" parTransId="{D9320049-DA77-4DCC-B446-43B3BA927D64}" sibTransId="{DC97BAF6-C531-40D2-AD98-66254832A1C2}"/>
    <dgm:cxn modelId="{A741F2AA-E057-4F8D-BF2C-3D38C0A122C9}" type="presOf" srcId="{97D44A1A-DC7C-4CEC-B028-1ACDB6D8140B}" destId="{F470B9A3-64FC-43D1-89F4-BA959E556190}" srcOrd="0" destOrd="2" presId="urn:microsoft.com/office/officeart/2005/8/layout/chevron2"/>
    <dgm:cxn modelId="{9F252849-ECD0-4F4E-AABE-054136555710}" srcId="{F61BF336-EDCC-4740-A13D-CBCCC8EB8D33}" destId="{44026D1F-BA3D-4B14-B118-DB32EFA1AF17}" srcOrd="1" destOrd="0" parTransId="{573C7A7E-ABD0-4181-8AF5-798561A890F7}" sibTransId="{38AEB7BB-0CF1-4932-B312-5005247E4D10}"/>
    <dgm:cxn modelId="{8BF2835E-5826-469A-B726-C48BB34C2BD0}" srcId="{F61BF336-EDCC-4740-A13D-CBCCC8EB8D33}" destId="{DA4D7190-1A72-4CB4-84A8-1405B7DF24F2}" srcOrd="0" destOrd="0" parTransId="{3BE5DC1E-156B-49E5-A631-5D15E45B7E03}" sibTransId="{04E4FDD0-23F2-48DA-BAE6-21611CB44FE1}"/>
    <dgm:cxn modelId="{E501CFA8-BC3E-4952-9F12-022B4E61A7AC}" srcId="{2D4FE30A-B3F0-4BF7-A51B-7E66980697E4}" destId="{F61BF336-EDCC-4740-A13D-CBCCC8EB8D33}" srcOrd="1" destOrd="0" parTransId="{F1CE6BA8-BD4C-49BB-8EAB-00741A763702}" sibTransId="{43A3AF11-BE57-4DD9-ABF4-57642D3ABF7F}"/>
    <dgm:cxn modelId="{D26714E0-DFC6-4BA0-A88E-04954F59242D}" srcId="{567CBE23-1EE2-45DF-922C-B6C0E76EEC5E}" destId="{AA397BC3-83C9-4AA7-B140-DAB7DAF998D0}" srcOrd="0" destOrd="0" parTransId="{E93DDD89-3156-4864-82CB-6F3A691BA3E9}" sibTransId="{41155D26-8E4F-4072-849F-29C255B44EA4}"/>
    <dgm:cxn modelId="{A414A5DC-78CB-430A-82AA-636637BA6436}" type="presOf" srcId="{35F0AD3B-F367-47B7-8475-C8013BF89E73}" destId="{F470B9A3-64FC-43D1-89F4-BA959E556190}" srcOrd="0" destOrd="1" presId="urn:microsoft.com/office/officeart/2005/8/layout/chevron2"/>
    <dgm:cxn modelId="{5D118118-94F9-4D51-AEAF-B89745CA2542}" type="presOf" srcId="{567CBE23-1EE2-45DF-922C-B6C0E76EEC5E}" destId="{30D51DFE-DD7C-439B-8445-E56F427103BE}" srcOrd="0" destOrd="0" presId="urn:microsoft.com/office/officeart/2005/8/layout/chevron2"/>
    <dgm:cxn modelId="{86CF6ECC-AFBC-42F8-B470-348EAE33E81B}" srcId="{2D4FE30A-B3F0-4BF7-A51B-7E66980697E4}" destId="{3C2A97F2-EC5A-4E37-8D73-F288F5D03F0E}" srcOrd="2" destOrd="0" parTransId="{07F1D1CF-9BE4-4DFD-AC79-117779E926D2}" sibTransId="{7165FC51-80DE-49C9-A237-715E6076AE93}"/>
    <dgm:cxn modelId="{D2426CC4-DA9A-43A4-8207-0818202BA785}" type="presParOf" srcId="{44524C3D-2BBD-49B2-B40F-2C12EA453AC0}" destId="{00E50BEF-A5E6-4410-8C65-646C0BF5A338}" srcOrd="0" destOrd="0" presId="urn:microsoft.com/office/officeart/2005/8/layout/chevron2"/>
    <dgm:cxn modelId="{8576D44C-7EEB-489B-A9FB-2C36ECA15EFA}" type="presParOf" srcId="{00E50BEF-A5E6-4410-8C65-646C0BF5A338}" destId="{30D51DFE-DD7C-439B-8445-E56F427103BE}" srcOrd="0" destOrd="0" presId="urn:microsoft.com/office/officeart/2005/8/layout/chevron2"/>
    <dgm:cxn modelId="{B7C2BA0A-10C7-4CCD-B318-F12C1265E4D3}" type="presParOf" srcId="{00E50BEF-A5E6-4410-8C65-646C0BF5A338}" destId="{F470B9A3-64FC-43D1-89F4-BA959E556190}" srcOrd="1" destOrd="0" presId="urn:microsoft.com/office/officeart/2005/8/layout/chevron2"/>
    <dgm:cxn modelId="{5C36262B-2390-4B26-9DAD-09B41DD219FB}" type="presParOf" srcId="{44524C3D-2BBD-49B2-B40F-2C12EA453AC0}" destId="{9DD9DB7E-1EF1-46C1-BEC1-009BAF98F542}" srcOrd="1" destOrd="0" presId="urn:microsoft.com/office/officeart/2005/8/layout/chevron2"/>
    <dgm:cxn modelId="{32656BCB-470F-4256-BCC0-BAF59EFA3609}" type="presParOf" srcId="{44524C3D-2BBD-49B2-B40F-2C12EA453AC0}" destId="{A282E84E-6151-41DD-95FC-9D6338FC251A}" srcOrd="2" destOrd="0" presId="urn:microsoft.com/office/officeart/2005/8/layout/chevron2"/>
    <dgm:cxn modelId="{5A38B945-862B-4383-B0FB-B9BA618A2474}" type="presParOf" srcId="{A282E84E-6151-41DD-95FC-9D6338FC251A}" destId="{786C311B-1EC5-4BEA-9D2F-F5F1E9F67F98}" srcOrd="0" destOrd="0" presId="urn:microsoft.com/office/officeart/2005/8/layout/chevron2"/>
    <dgm:cxn modelId="{99A92A5D-A012-4481-9CAE-6A8446D743E1}" type="presParOf" srcId="{A282E84E-6151-41DD-95FC-9D6338FC251A}" destId="{4A889465-D37B-499B-AF2E-244868B2A81B}" srcOrd="1" destOrd="0" presId="urn:microsoft.com/office/officeart/2005/8/layout/chevron2"/>
    <dgm:cxn modelId="{A9EE1B46-52D7-4132-B137-8C58FF5C8DF0}" type="presParOf" srcId="{44524C3D-2BBD-49B2-B40F-2C12EA453AC0}" destId="{281CE551-1E7F-4F7B-BA0C-16CC49064CF3}" srcOrd="3" destOrd="0" presId="urn:microsoft.com/office/officeart/2005/8/layout/chevron2"/>
    <dgm:cxn modelId="{6E881BBC-5642-42CF-9667-09FE4823BC12}" type="presParOf" srcId="{44524C3D-2BBD-49B2-B40F-2C12EA453AC0}" destId="{4936A51D-EA98-4DF5-8334-19886CBC935F}" srcOrd="4" destOrd="0" presId="urn:microsoft.com/office/officeart/2005/8/layout/chevron2"/>
    <dgm:cxn modelId="{48CF74F9-043A-4DBC-9FF4-3CF226E0FED8}" type="presParOf" srcId="{4936A51D-EA98-4DF5-8334-19886CBC935F}" destId="{C2208E14-285D-455F-AE7F-B285C77A95E4}" srcOrd="0" destOrd="0" presId="urn:microsoft.com/office/officeart/2005/8/layout/chevron2"/>
    <dgm:cxn modelId="{F0EFD777-333E-4418-9537-F84A24BD2DE5}" type="presParOf" srcId="{4936A51D-EA98-4DF5-8334-19886CBC935F}" destId="{6B64A584-97B5-45F9-B2BA-C46C843B39D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8D3B8-3E6E-4606-B9E9-EC3A1B269F91}">
      <dsp:nvSpPr>
        <dsp:cNvPr id="0" name=""/>
        <dsp:cNvSpPr/>
      </dsp:nvSpPr>
      <dsp:spPr>
        <a:xfrm>
          <a:off x="4464496" y="654752"/>
          <a:ext cx="1671550" cy="274671"/>
        </a:xfrm>
        <a:custGeom>
          <a:avLst/>
          <a:gdLst/>
          <a:ahLst/>
          <a:cxnLst/>
          <a:rect l="0" t="0" r="0" b="0"/>
          <a:pathLst>
            <a:path>
              <a:moveTo>
                <a:pt x="0" y="0"/>
              </a:moveTo>
              <a:lnTo>
                <a:pt x="0" y="137335"/>
              </a:lnTo>
              <a:lnTo>
                <a:pt x="1671550" y="137335"/>
              </a:lnTo>
              <a:lnTo>
                <a:pt x="1671550" y="27467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4EFB6B-4BEB-45BB-89B5-ABCE9E0A1718}">
      <dsp:nvSpPr>
        <dsp:cNvPr id="0" name=""/>
        <dsp:cNvSpPr/>
      </dsp:nvSpPr>
      <dsp:spPr>
        <a:xfrm>
          <a:off x="2947232" y="654752"/>
          <a:ext cx="1517263" cy="274671"/>
        </a:xfrm>
        <a:custGeom>
          <a:avLst/>
          <a:gdLst/>
          <a:ahLst/>
          <a:cxnLst/>
          <a:rect l="0" t="0" r="0" b="0"/>
          <a:pathLst>
            <a:path>
              <a:moveTo>
                <a:pt x="1517263" y="0"/>
              </a:moveTo>
              <a:lnTo>
                <a:pt x="1517263" y="137335"/>
              </a:lnTo>
              <a:lnTo>
                <a:pt x="0" y="137335"/>
              </a:lnTo>
              <a:lnTo>
                <a:pt x="0" y="27467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ECC73B-37FF-41FD-8567-1A4A9EB68935}">
      <dsp:nvSpPr>
        <dsp:cNvPr id="0" name=""/>
        <dsp:cNvSpPr/>
      </dsp:nvSpPr>
      <dsp:spPr>
        <a:xfrm>
          <a:off x="3232170" y="773"/>
          <a:ext cx="2464650" cy="65397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Types of Systems</a:t>
          </a:r>
          <a:endParaRPr lang="en-US" sz="2400" kern="1200" dirty="0"/>
        </a:p>
      </dsp:txBody>
      <dsp:txXfrm>
        <a:off x="3232170" y="773"/>
        <a:ext cx="2464650" cy="653978"/>
      </dsp:txXfrm>
    </dsp:sp>
    <dsp:sp modelId="{58616A7E-480D-4713-A5CF-B8CDF0340590}">
      <dsp:nvSpPr>
        <dsp:cNvPr id="0" name=""/>
        <dsp:cNvSpPr/>
      </dsp:nvSpPr>
      <dsp:spPr>
        <a:xfrm>
          <a:off x="1413017" y="929423"/>
          <a:ext cx="3068429" cy="65397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Inergen</a:t>
          </a:r>
          <a:endParaRPr lang="en-US" sz="2400" kern="1200" dirty="0"/>
        </a:p>
      </dsp:txBody>
      <dsp:txXfrm>
        <a:off x="1413017" y="929423"/>
        <a:ext cx="3068429" cy="653978"/>
      </dsp:txXfrm>
    </dsp:sp>
    <dsp:sp modelId="{47ABC54A-2947-4FC9-9155-AF316C55BA31}">
      <dsp:nvSpPr>
        <dsp:cNvPr id="0" name=""/>
        <dsp:cNvSpPr/>
      </dsp:nvSpPr>
      <dsp:spPr>
        <a:xfrm>
          <a:off x="4756118" y="929423"/>
          <a:ext cx="2759856" cy="65397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Sapphire</a:t>
          </a:r>
          <a:endParaRPr lang="en-US" sz="2400" kern="1200" dirty="0"/>
        </a:p>
      </dsp:txBody>
      <dsp:txXfrm>
        <a:off x="4756118" y="929423"/>
        <a:ext cx="2759856" cy="6539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51DFE-DD7C-439B-8445-E56F427103BE}">
      <dsp:nvSpPr>
        <dsp:cNvPr id="0" name=""/>
        <dsp:cNvSpPr/>
      </dsp:nvSpPr>
      <dsp:spPr>
        <a:xfrm rot="5400000">
          <a:off x="-193453" y="195393"/>
          <a:ext cx="1289687" cy="9027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Simple to Complex</a:t>
          </a:r>
          <a:endParaRPr lang="en-US" sz="1400" kern="1200" dirty="0"/>
        </a:p>
      </dsp:txBody>
      <dsp:txXfrm rot="-5400000">
        <a:off x="1" y="453331"/>
        <a:ext cx="902781" cy="386906"/>
      </dsp:txXfrm>
    </dsp:sp>
    <dsp:sp modelId="{F470B9A3-64FC-43D1-89F4-BA959E556190}">
      <dsp:nvSpPr>
        <dsp:cNvPr id="0" name=""/>
        <dsp:cNvSpPr/>
      </dsp:nvSpPr>
      <dsp:spPr>
        <a:xfrm rot="5400000">
          <a:off x="3348949" y="-1334724"/>
          <a:ext cx="838297" cy="573063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Cylinder-Valve (Numerical model)</a:t>
          </a:r>
          <a:endParaRPr lang="en-US" sz="1500" kern="1200" dirty="0"/>
        </a:p>
        <a:p>
          <a:pPr marL="114300" lvl="1" indent="-114300" algn="l" defTabSz="666750">
            <a:lnSpc>
              <a:spcPct val="90000"/>
            </a:lnSpc>
            <a:spcBef>
              <a:spcPct val="0"/>
            </a:spcBef>
            <a:spcAft>
              <a:spcPct val="15000"/>
            </a:spcAft>
            <a:buChar char="••"/>
          </a:pPr>
          <a:r>
            <a:rPr lang="en-US" sz="1500" kern="1200" dirty="0" smtClean="0"/>
            <a:t>Pipe network with Nozzles</a:t>
          </a:r>
          <a:endParaRPr lang="en-US" sz="1500" kern="1200" dirty="0"/>
        </a:p>
      </dsp:txBody>
      <dsp:txXfrm rot="-5400000">
        <a:off x="902782" y="1152365"/>
        <a:ext cx="5689710" cy="756453"/>
      </dsp:txXfrm>
    </dsp:sp>
    <dsp:sp modelId="{786C311B-1EC5-4BEA-9D2F-F5F1E9F67F98}">
      <dsp:nvSpPr>
        <dsp:cNvPr id="0" name=""/>
        <dsp:cNvSpPr/>
      </dsp:nvSpPr>
      <dsp:spPr>
        <a:xfrm rot="5400000">
          <a:off x="-193453" y="1286293"/>
          <a:ext cx="1289687" cy="9027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Divide to solve</a:t>
          </a:r>
          <a:endParaRPr lang="en-US" sz="1400" kern="1200" dirty="0"/>
        </a:p>
      </dsp:txBody>
      <dsp:txXfrm rot="-5400000">
        <a:off x="1" y="1544231"/>
        <a:ext cx="902781" cy="386906"/>
      </dsp:txXfrm>
    </dsp:sp>
    <dsp:sp modelId="{4A889465-D37B-499B-AF2E-244868B2A81B}">
      <dsp:nvSpPr>
        <dsp:cNvPr id="0" name=""/>
        <dsp:cNvSpPr/>
      </dsp:nvSpPr>
      <dsp:spPr>
        <a:xfrm rot="5400000">
          <a:off x="3348949" y="-2430186"/>
          <a:ext cx="838297" cy="573063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Start with simple system, 1 cylinder and 1 straight pipe with nozzle </a:t>
          </a:r>
          <a:endParaRPr lang="en-US" sz="1500" kern="1200" dirty="0"/>
        </a:p>
        <a:p>
          <a:pPr marL="114300" lvl="1" indent="-114300" algn="l" defTabSz="666750">
            <a:lnSpc>
              <a:spcPct val="90000"/>
            </a:lnSpc>
            <a:spcBef>
              <a:spcPct val="0"/>
            </a:spcBef>
            <a:spcAft>
              <a:spcPct val="15000"/>
            </a:spcAft>
            <a:buChar char="••"/>
          </a:pPr>
          <a:r>
            <a:rPr lang="en-US" sz="1500" kern="1200" dirty="0" smtClean="0"/>
            <a:t>Once Generalized Model created than add complexity. </a:t>
          </a:r>
          <a:endParaRPr lang="en-US" sz="1500" kern="1200" dirty="0"/>
        </a:p>
      </dsp:txBody>
      <dsp:txXfrm rot="-5400000">
        <a:off x="902782" y="56903"/>
        <a:ext cx="5689710" cy="756453"/>
      </dsp:txXfrm>
    </dsp:sp>
    <dsp:sp modelId="{C2208E14-285D-455F-AE7F-B285C77A95E4}">
      <dsp:nvSpPr>
        <dsp:cNvPr id="0" name=""/>
        <dsp:cNvSpPr/>
      </dsp:nvSpPr>
      <dsp:spPr>
        <a:xfrm rot="5400000">
          <a:off x="-193453" y="2377194"/>
          <a:ext cx="1289687" cy="9027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Combine</a:t>
          </a:r>
          <a:endParaRPr lang="en-US" sz="1400" kern="1200" dirty="0"/>
        </a:p>
      </dsp:txBody>
      <dsp:txXfrm rot="-5400000">
        <a:off x="1" y="2635132"/>
        <a:ext cx="902781" cy="386906"/>
      </dsp:txXfrm>
    </dsp:sp>
    <dsp:sp modelId="{6B64A584-97B5-45F9-B2BA-C46C843B39DC}">
      <dsp:nvSpPr>
        <dsp:cNvPr id="0" name=""/>
        <dsp:cNvSpPr/>
      </dsp:nvSpPr>
      <dsp:spPr>
        <a:xfrm rot="5400000">
          <a:off x="3348949" y="-262426"/>
          <a:ext cx="838297" cy="573063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Combine </a:t>
          </a:r>
          <a:r>
            <a:rPr lang="en-US" sz="1500" kern="1200" dirty="0" smtClean="0"/>
            <a:t>the two individually developed models to work as one </a:t>
          </a:r>
          <a:endParaRPr lang="en-US" sz="1500" kern="1200" dirty="0"/>
        </a:p>
        <a:p>
          <a:pPr marL="114300" lvl="1" indent="-114300" algn="l" defTabSz="666750">
            <a:lnSpc>
              <a:spcPct val="90000"/>
            </a:lnSpc>
            <a:spcBef>
              <a:spcPct val="0"/>
            </a:spcBef>
            <a:spcAft>
              <a:spcPct val="15000"/>
            </a:spcAft>
            <a:buChar char="••"/>
          </a:pPr>
          <a:r>
            <a:rPr lang="en-US" sz="1500" kern="1200" dirty="0" smtClean="0"/>
            <a:t>Compare with experimental results to make minute changes and improve accuracy.</a:t>
          </a:r>
          <a:endParaRPr lang="en-US" sz="1500" kern="1200" dirty="0"/>
        </a:p>
      </dsp:txBody>
      <dsp:txXfrm rot="-5400000">
        <a:off x="902782" y="2224663"/>
        <a:ext cx="5689710" cy="7564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78059-29DC-4C2E-963D-5A7CF5CB98D2}">
      <dsp:nvSpPr>
        <dsp:cNvPr id="0" name=""/>
        <dsp:cNvSpPr/>
      </dsp:nvSpPr>
      <dsp:spPr>
        <a:xfrm>
          <a:off x="7894726" y="2905387"/>
          <a:ext cx="233273" cy="233269"/>
        </a:xfrm>
        <a:prstGeom prst="ellipse">
          <a:avLst/>
        </a:prstGeom>
        <a:solidFill>
          <a:schemeClr val="accent4">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082368-1526-48CF-AABB-06703B4A1882}">
      <dsp:nvSpPr>
        <dsp:cNvPr id="0" name=""/>
        <dsp:cNvSpPr/>
      </dsp:nvSpPr>
      <dsp:spPr>
        <a:xfrm>
          <a:off x="7467193" y="2905387"/>
          <a:ext cx="233273" cy="233269"/>
        </a:xfrm>
        <a:prstGeom prst="ellipse">
          <a:avLst/>
        </a:prstGeom>
        <a:solidFill>
          <a:schemeClr val="accent4">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34B9D9-798A-4C9D-BEFA-24BB95C60187}">
      <dsp:nvSpPr>
        <dsp:cNvPr id="0" name=""/>
        <dsp:cNvSpPr/>
      </dsp:nvSpPr>
      <dsp:spPr>
        <a:xfrm>
          <a:off x="7039660" y="2905387"/>
          <a:ext cx="233273" cy="233269"/>
        </a:xfrm>
        <a:prstGeom prst="ellipse">
          <a:avLst/>
        </a:prstGeom>
        <a:solidFill>
          <a:schemeClr val="accent4">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2928E7-BFCC-425E-90F2-5DB2BDBDA9C1}">
      <dsp:nvSpPr>
        <dsp:cNvPr id="0" name=""/>
        <dsp:cNvSpPr/>
      </dsp:nvSpPr>
      <dsp:spPr>
        <a:xfrm>
          <a:off x="6612940" y="2905387"/>
          <a:ext cx="233273" cy="233269"/>
        </a:xfrm>
        <a:prstGeom prst="ellipse">
          <a:avLst/>
        </a:prstGeom>
        <a:solidFill>
          <a:schemeClr val="accent4">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5EFC38-5C0A-4818-A0FE-DB7775D68B74}">
      <dsp:nvSpPr>
        <dsp:cNvPr id="0" name=""/>
        <dsp:cNvSpPr/>
      </dsp:nvSpPr>
      <dsp:spPr>
        <a:xfrm>
          <a:off x="6185408" y="2905387"/>
          <a:ext cx="233273" cy="233269"/>
        </a:xfrm>
        <a:prstGeom prst="ellipse">
          <a:avLst/>
        </a:prstGeom>
        <a:solidFill>
          <a:schemeClr val="accent4">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3A9816-F086-4AC4-9FF0-D96BEACB9846}">
      <dsp:nvSpPr>
        <dsp:cNvPr id="0" name=""/>
        <dsp:cNvSpPr/>
      </dsp:nvSpPr>
      <dsp:spPr>
        <a:xfrm>
          <a:off x="5524601" y="2788752"/>
          <a:ext cx="466547" cy="466923"/>
        </a:xfrm>
        <a:prstGeom prst="ellipse">
          <a:avLst/>
        </a:prstGeom>
        <a:solidFill>
          <a:schemeClr val="accent4">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287F62-B1F7-49D8-B127-5D377966B071}">
      <dsp:nvSpPr>
        <dsp:cNvPr id="0" name=""/>
        <dsp:cNvSpPr/>
      </dsp:nvSpPr>
      <dsp:spPr>
        <a:xfrm>
          <a:off x="7514336" y="2423501"/>
          <a:ext cx="233273" cy="233269"/>
        </a:xfrm>
        <a:prstGeom prst="ellipse">
          <a:avLst/>
        </a:prstGeom>
        <a:solidFill>
          <a:schemeClr val="accent4">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D89920-28AA-4D18-97DB-3B149F4B10AF}">
      <dsp:nvSpPr>
        <dsp:cNvPr id="0" name=""/>
        <dsp:cNvSpPr/>
      </dsp:nvSpPr>
      <dsp:spPr>
        <a:xfrm>
          <a:off x="7514336" y="3390727"/>
          <a:ext cx="233273" cy="233269"/>
        </a:xfrm>
        <a:prstGeom prst="ellipse">
          <a:avLst/>
        </a:prstGeom>
        <a:solidFill>
          <a:schemeClr val="accent4">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9320D7-E39D-45D0-83F2-24211DCCA71F}">
      <dsp:nvSpPr>
        <dsp:cNvPr id="0" name=""/>
        <dsp:cNvSpPr/>
      </dsp:nvSpPr>
      <dsp:spPr>
        <a:xfrm>
          <a:off x="7722412" y="2632983"/>
          <a:ext cx="233273" cy="233269"/>
        </a:xfrm>
        <a:prstGeom prst="ellipse">
          <a:avLst/>
        </a:prstGeom>
        <a:solidFill>
          <a:schemeClr val="accent4">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34C14C-F631-4CB3-B806-5E0F86E41C5C}">
      <dsp:nvSpPr>
        <dsp:cNvPr id="0" name=""/>
        <dsp:cNvSpPr/>
      </dsp:nvSpPr>
      <dsp:spPr>
        <a:xfrm>
          <a:off x="7736230" y="3182395"/>
          <a:ext cx="233273" cy="233269"/>
        </a:xfrm>
        <a:prstGeom prst="ellipse">
          <a:avLst/>
        </a:prstGeom>
        <a:solidFill>
          <a:schemeClr val="accent4">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16BB93-B97C-46F1-9E80-85B738050251}">
      <dsp:nvSpPr>
        <dsp:cNvPr id="0" name=""/>
        <dsp:cNvSpPr/>
      </dsp:nvSpPr>
      <dsp:spPr>
        <a:xfrm>
          <a:off x="2969158" y="1841093"/>
          <a:ext cx="2361996" cy="2362241"/>
        </a:xfrm>
        <a:prstGeom prst="ellipse">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Filled in the graphical  complex network </a:t>
          </a:r>
          <a:endParaRPr lang="en-US" sz="2400" kern="1200" dirty="0"/>
        </a:p>
      </dsp:txBody>
      <dsp:txXfrm>
        <a:off x="3315064" y="2187035"/>
        <a:ext cx="1670184" cy="1670357"/>
      </dsp:txXfrm>
    </dsp:sp>
    <dsp:sp modelId="{6D5B4783-1B97-47DB-AAA7-BD26572A2959}">
      <dsp:nvSpPr>
        <dsp:cNvPr id="0" name=""/>
        <dsp:cNvSpPr/>
      </dsp:nvSpPr>
      <dsp:spPr>
        <a:xfrm>
          <a:off x="2792780" y="1639284"/>
          <a:ext cx="466547" cy="466923"/>
        </a:xfrm>
        <a:prstGeom prst="ellipse">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801921-2F37-45EE-9ACA-9FD32A03F581}">
      <dsp:nvSpPr>
        <dsp:cNvPr id="0" name=""/>
        <dsp:cNvSpPr/>
      </dsp:nvSpPr>
      <dsp:spPr>
        <a:xfrm>
          <a:off x="2493670" y="1392969"/>
          <a:ext cx="233273" cy="233269"/>
        </a:xfrm>
        <a:prstGeom prst="ellipse">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C153EC-13C8-442F-B5E8-48A8B74D3FB3}">
      <dsp:nvSpPr>
        <dsp:cNvPr id="0" name=""/>
        <dsp:cNvSpPr/>
      </dsp:nvSpPr>
      <dsp:spPr>
        <a:xfrm>
          <a:off x="1995424" y="1392969"/>
          <a:ext cx="233273" cy="233269"/>
        </a:xfrm>
        <a:prstGeom prst="ellipse">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7554B-D510-46BE-83D5-66F1DE3CC9AF}">
      <dsp:nvSpPr>
        <dsp:cNvPr id="0" name=""/>
        <dsp:cNvSpPr/>
      </dsp:nvSpPr>
      <dsp:spPr>
        <a:xfrm>
          <a:off x="1497177" y="1392969"/>
          <a:ext cx="233273" cy="233269"/>
        </a:xfrm>
        <a:prstGeom prst="ellipse">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BDE000-2DAD-4DC1-8DAF-2C8FD585479B}">
      <dsp:nvSpPr>
        <dsp:cNvPr id="0" name=""/>
        <dsp:cNvSpPr/>
      </dsp:nvSpPr>
      <dsp:spPr>
        <a:xfrm>
          <a:off x="998931" y="1392969"/>
          <a:ext cx="233273" cy="233269"/>
        </a:xfrm>
        <a:prstGeom prst="ellipse">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10B76A-1E90-484F-8842-95620B74392F}">
      <dsp:nvSpPr>
        <dsp:cNvPr id="0" name=""/>
        <dsp:cNvSpPr/>
      </dsp:nvSpPr>
      <dsp:spPr>
        <a:xfrm>
          <a:off x="499872" y="1392969"/>
          <a:ext cx="233273" cy="233269"/>
        </a:xfrm>
        <a:prstGeom prst="ellipse">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500142-1ED7-405B-8042-89604DD8A81D}">
      <dsp:nvSpPr>
        <dsp:cNvPr id="0" name=""/>
        <dsp:cNvSpPr/>
      </dsp:nvSpPr>
      <dsp:spPr>
        <a:xfrm>
          <a:off x="1625" y="1392969"/>
          <a:ext cx="233273" cy="233269"/>
        </a:xfrm>
        <a:prstGeom prst="ellipse">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0BF7F9-A777-4AFF-911D-37742CD1436E}">
      <dsp:nvSpPr>
        <dsp:cNvPr id="0" name=""/>
        <dsp:cNvSpPr/>
      </dsp:nvSpPr>
      <dsp:spPr>
        <a:xfrm>
          <a:off x="0" y="790995"/>
          <a:ext cx="2734259" cy="600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1022350">
            <a:lnSpc>
              <a:spcPct val="90000"/>
            </a:lnSpc>
            <a:spcBef>
              <a:spcPct val="0"/>
            </a:spcBef>
            <a:spcAft>
              <a:spcPct val="35000"/>
            </a:spcAft>
          </a:pPr>
          <a:r>
            <a:rPr lang="en-US" sz="2300" kern="1200" dirty="0" smtClean="0"/>
            <a:t>Pressurized cylinder</a:t>
          </a:r>
          <a:endParaRPr lang="en-US" sz="2300" kern="1200" dirty="0"/>
        </a:p>
      </dsp:txBody>
      <dsp:txXfrm>
        <a:off x="0" y="790995"/>
        <a:ext cx="2734259" cy="600056"/>
      </dsp:txXfrm>
    </dsp:sp>
    <dsp:sp modelId="{0DE9A18C-1148-4648-8136-8A7FB617E41D}">
      <dsp:nvSpPr>
        <dsp:cNvPr id="0" name=""/>
        <dsp:cNvSpPr/>
      </dsp:nvSpPr>
      <dsp:spPr>
        <a:xfrm>
          <a:off x="2308352" y="2788752"/>
          <a:ext cx="466547" cy="46692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8D7748-AE69-4155-A7D9-148F50748F87}">
      <dsp:nvSpPr>
        <dsp:cNvPr id="0" name=""/>
        <dsp:cNvSpPr/>
      </dsp:nvSpPr>
      <dsp:spPr>
        <a:xfrm>
          <a:off x="1846681" y="2905387"/>
          <a:ext cx="233273" cy="23326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478E80-960D-4B2B-A1EC-0082C6344148}">
      <dsp:nvSpPr>
        <dsp:cNvPr id="0" name=""/>
        <dsp:cNvSpPr/>
      </dsp:nvSpPr>
      <dsp:spPr>
        <a:xfrm>
          <a:off x="1385824" y="2905387"/>
          <a:ext cx="233273" cy="23326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B9B9C4-5994-4FB3-A7C0-8B0CAFFA3501}">
      <dsp:nvSpPr>
        <dsp:cNvPr id="0" name=""/>
        <dsp:cNvSpPr/>
      </dsp:nvSpPr>
      <dsp:spPr>
        <a:xfrm>
          <a:off x="924153" y="2905387"/>
          <a:ext cx="233273" cy="23326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B090D2-F3C9-458F-8FEF-6DB5DEDE255B}">
      <dsp:nvSpPr>
        <dsp:cNvPr id="0" name=""/>
        <dsp:cNvSpPr/>
      </dsp:nvSpPr>
      <dsp:spPr>
        <a:xfrm>
          <a:off x="463296" y="2905387"/>
          <a:ext cx="233273" cy="23326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1E47B2-1747-435F-878A-84F905846F04}">
      <dsp:nvSpPr>
        <dsp:cNvPr id="0" name=""/>
        <dsp:cNvSpPr/>
      </dsp:nvSpPr>
      <dsp:spPr>
        <a:xfrm>
          <a:off x="1625" y="2905387"/>
          <a:ext cx="233273" cy="23326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84D12E-C68B-4990-B17E-03DB48B21026}">
      <dsp:nvSpPr>
        <dsp:cNvPr id="0" name=""/>
        <dsp:cNvSpPr/>
      </dsp:nvSpPr>
      <dsp:spPr>
        <a:xfrm>
          <a:off x="0" y="2308400"/>
          <a:ext cx="2067763" cy="600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1022350">
            <a:lnSpc>
              <a:spcPct val="90000"/>
            </a:lnSpc>
            <a:spcBef>
              <a:spcPct val="0"/>
            </a:spcBef>
            <a:spcAft>
              <a:spcPct val="35000"/>
            </a:spcAft>
          </a:pPr>
          <a:r>
            <a:rPr lang="en-US" sz="2300" kern="1200" dirty="0" smtClean="0"/>
            <a:t>Pipe network</a:t>
          </a:r>
          <a:endParaRPr lang="en-US" sz="2300" kern="1200" dirty="0"/>
        </a:p>
      </dsp:txBody>
      <dsp:txXfrm>
        <a:off x="0" y="2308400"/>
        <a:ext cx="2067763" cy="600056"/>
      </dsp:txXfrm>
    </dsp:sp>
    <dsp:sp modelId="{DD4A6E0C-DE32-4A4A-A858-5EAD369EDF7C}">
      <dsp:nvSpPr>
        <dsp:cNvPr id="0" name=""/>
        <dsp:cNvSpPr/>
      </dsp:nvSpPr>
      <dsp:spPr>
        <a:xfrm>
          <a:off x="2792780" y="3919037"/>
          <a:ext cx="466547" cy="466923"/>
        </a:xfrm>
        <a:prstGeom prst="ellipse">
          <a:avLst/>
        </a:prstGeom>
        <a:solidFill>
          <a:srgbClr val="00206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1E48E6-9DC9-4629-B60C-781AD435B409}">
      <dsp:nvSpPr>
        <dsp:cNvPr id="0" name=""/>
        <dsp:cNvSpPr/>
      </dsp:nvSpPr>
      <dsp:spPr>
        <a:xfrm>
          <a:off x="2493670" y="4394401"/>
          <a:ext cx="233273" cy="233269"/>
        </a:xfrm>
        <a:prstGeom prst="ellipse">
          <a:avLst/>
        </a:prstGeom>
        <a:solidFill>
          <a:srgbClr val="00206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949872-98E9-47C8-A352-24ED86877CF2}">
      <dsp:nvSpPr>
        <dsp:cNvPr id="0" name=""/>
        <dsp:cNvSpPr/>
      </dsp:nvSpPr>
      <dsp:spPr>
        <a:xfrm>
          <a:off x="1995424" y="4394401"/>
          <a:ext cx="233273" cy="233269"/>
        </a:xfrm>
        <a:prstGeom prst="ellipse">
          <a:avLst/>
        </a:prstGeom>
        <a:solidFill>
          <a:srgbClr val="00206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01CFF4-D4AD-4331-B7EC-D3B404DB8ED7}">
      <dsp:nvSpPr>
        <dsp:cNvPr id="0" name=""/>
        <dsp:cNvSpPr/>
      </dsp:nvSpPr>
      <dsp:spPr>
        <a:xfrm>
          <a:off x="1497177" y="4394401"/>
          <a:ext cx="233273" cy="233269"/>
        </a:xfrm>
        <a:prstGeom prst="ellipse">
          <a:avLst/>
        </a:prstGeom>
        <a:solidFill>
          <a:srgbClr val="00206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38FC83-CB76-490B-B4DA-DD22FAAE6EA6}">
      <dsp:nvSpPr>
        <dsp:cNvPr id="0" name=""/>
        <dsp:cNvSpPr/>
      </dsp:nvSpPr>
      <dsp:spPr>
        <a:xfrm>
          <a:off x="998931" y="4394401"/>
          <a:ext cx="233273" cy="233269"/>
        </a:xfrm>
        <a:prstGeom prst="ellipse">
          <a:avLst/>
        </a:prstGeom>
        <a:solidFill>
          <a:srgbClr val="00206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D5820F-DDE7-4FA1-A379-65DE17A2DAA0}">
      <dsp:nvSpPr>
        <dsp:cNvPr id="0" name=""/>
        <dsp:cNvSpPr/>
      </dsp:nvSpPr>
      <dsp:spPr>
        <a:xfrm>
          <a:off x="499872" y="4394401"/>
          <a:ext cx="233273" cy="233269"/>
        </a:xfrm>
        <a:prstGeom prst="ellipse">
          <a:avLst/>
        </a:prstGeom>
        <a:solidFill>
          <a:srgbClr val="00206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CCDE52-2A2C-4F50-9164-8DFC22A6C138}">
      <dsp:nvSpPr>
        <dsp:cNvPr id="0" name=""/>
        <dsp:cNvSpPr/>
      </dsp:nvSpPr>
      <dsp:spPr>
        <a:xfrm>
          <a:off x="1625" y="4394401"/>
          <a:ext cx="233273" cy="233269"/>
        </a:xfrm>
        <a:prstGeom prst="ellipse">
          <a:avLst/>
        </a:prstGeom>
        <a:solidFill>
          <a:srgbClr val="00206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7A76E4-1252-4231-A08A-DB3DEFF49AE2}">
      <dsp:nvSpPr>
        <dsp:cNvPr id="0" name=""/>
        <dsp:cNvSpPr/>
      </dsp:nvSpPr>
      <dsp:spPr>
        <a:xfrm>
          <a:off x="0" y="3792043"/>
          <a:ext cx="2734259" cy="600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1022350">
            <a:lnSpc>
              <a:spcPct val="90000"/>
            </a:lnSpc>
            <a:spcBef>
              <a:spcPct val="0"/>
            </a:spcBef>
            <a:spcAft>
              <a:spcPct val="35000"/>
            </a:spcAft>
          </a:pPr>
          <a:r>
            <a:rPr lang="en-US" sz="2300" kern="1200" dirty="0" smtClean="0"/>
            <a:t>Nozzles and orifice</a:t>
          </a:r>
          <a:endParaRPr lang="en-US" sz="2300" kern="1200" dirty="0"/>
        </a:p>
      </dsp:txBody>
      <dsp:txXfrm>
        <a:off x="0" y="3792043"/>
        <a:ext cx="2734259" cy="6000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51DFE-DD7C-439B-8445-E56F427103BE}">
      <dsp:nvSpPr>
        <dsp:cNvPr id="0" name=""/>
        <dsp:cNvSpPr/>
      </dsp:nvSpPr>
      <dsp:spPr>
        <a:xfrm rot="5400000">
          <a:off x="-263954" y="265193"/>
          <a:ext cx="1759695" cy="123178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Combine the models</a:t>
          </a:r>
          <a:endParaRPr lang="en-US" sz="1600" kern="1200" dirty="0"/>
        </a:p>
      </dsp:txBody>
      <dsp:txXfrm rot="-5400000">
        <a:off x="1" y="617131"/>
        <a:ext cx="1231786" cy="527909"/>
      </dsp:txXfrm>
    </dsp:sp>
    <dsp:sp modelId="{F470B9A3-64FC-43D1-89F4-BA959E556190}">
      <dsp:nvSpPr>
        <dsp:cNvPr id="0" name=""/>
        <dsp:cNvSpPr/>
      </dsp:nvSpPr>
      <dsp:spPr>
        <a:xfrm rot="5400000">
          <a:off x="2780296" y="-33425"/>
          <a:ext cx="1143802" cy="424082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Defining the pipe network as  a data structure.</a:t>
          </a:r>
          <a:endParaRPr lang="en-US" sz="1400" kern="1200" dirty="0"/>
        </a:p>
        <a:p>
          <a:pPr marL="114300" lvl="1" indent="-114300" algn="l" defTabSz="622300">
            <a:lnSpc>
              <a:spcPct val="90000"/>
            </a:lnSpc>
            <a:spcBef>
              <a:spcPct val="0"/>
            </a:spcBef>
            <a:spcAft>
              <a:spcPct val="15000"/>
            </a:spcAft>
            <a:buChar char="••"/>
          </a:pPr>
          <a:r>
            <a:rPr lang="en-US" sz="1400" kern="1200" dirty="0" smtClean="0"/>
            <a:t>Model for Iteration in such complex network (already found and understood)</a:t>
          </a:r>
          <a:endParaRPr lang="en-US" sz="1400" kern="1200" dirty="0"/>
        </a:p>
        <a:p>
          <a:pPr marL="114300" lvl="1" indent="-114300" algn="l" defTabSz="622300">
            <a:lnSpc>
              <a:spcPct val="90000"/>
            </a:lnSpc>
            <a:spcBef>
              <a:spcPct val="0"/>
            </a:spcBef>
            <a:spcAft>
              <a:spcPct val="15000"/>
            </a:spcAft>
            <a:buChar char="••"/>
          </a:pPr>
          <a:r>
            <a:rPr lang="en-US" sz="1400" kern="1200" dirty="0" smtClean="0"/>
            <a:t>Developing an algorithm to design  a pipe network that satisfies the NFPA requirements.</a:t>
          </a:r>
          <a:endParaRPr lang="en-US" sz="1400" kern="1200" dirty="0"/>
        </a:p>
      </dsp:txBody>
      <dsp:txXfrm rot="-5400000">
        <a:off x="1231787" y="1570920"/>
        <a:ext cx="4184985" cy="1032130"/>
      </dsp:txXfrm>
    </dsp:sp>
    <dsp:sp modelId="{786C311B-1EC5-4BEA-9D2F-F5F1E9F67F98}">
      <dsp:nvSpPr>
        <dsp:cNvPr id="0" name=""/>
        <dsp:cNvSpPr/>
      </dsp:nvSpPr>
      <dsp:spPr>
        <a:xfrm rot="5400000">
          <a:off x="-263954" y="1832378"/>
          <a:ext cx="1759695" cy="123178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Complex pipe network</a:t>
          </a:r>
          <a:endParaRPr lang="en-US" sz="1600" kern="1200" dirty="0"/>
        </a:p>
      </dsp:txBody>
      <dsp:txXfrm rot="-5400000">
        <a:off x="1" y="2184316"/>
        <a:ext cx="1231786" cy="527909"/>
      </dsp:txXfrm>
    </dsp:sp>
    <dsp:sp modelId="{4A889465-D37B-499B-AF2E-244868B2A81B}">
      <dsp:nvSpPr>
        <dsp:cNvPr id="0" name=""/>
        <dsp:cNvSpPr/>
      </dsp:nvSpPr>
      <dsp:spPr>
        <a:xfrm rot="5400000">
          <a:off x="2780296" y="-1449390"/>
          <a:ext cx="1143802" cy="424082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Combine the Tank and pipe models for Simple system</a:t>
          </a:r>
          <a:endParaRPr lang="en-US" sz="1400" kern="1200" dirty="0"/>
        </a:p>
        <a:p>
          <a:pPr marL="114300" lvl="1" indent="-114300" algn="l" defTabSz="622300">
            <a:lnSpc>
              <a:spcPct val="90000"/>
            </a:lnSpc>
            <a:spcBef>
              <a:spcPct val="0"/>
            </a:spcBef>
            <a:spcAft>
              <a:spcPct val="15000"/>
            </a:spcAft>
            <a:buChar char="••"/>
          </a:pPr>
          <a:r>
            <a:rPr lang="en-US" sz="1400" kern="1200" dirty="0" smtClean="0"/>
            <a:t>Improve accuracy for different range of input parameters.</a:t>
          </a:r>
          <a:endParaRPr lang="en-US" sz="1400" kern="1200" dirty="0"/>
        </a:p>
      </dsp:txBody>
      <dsp:txXfrm rot="-5400000">
        <a:off x="1231787" y="154955"/>
        <a:ext cx="4184985" cy="1032130"/>
      </dsp:txXfrm>
    </dsp:sp>
    <dsp:sp modelId="{C2208E14-285D-455F-AE7F-B285C77A95E4}">
      <dsp:nvSpPr>
        <dsp:cNvPr id="0" name=""/>
        <dsp:cNvSpPr/>
      </dsp:nvSpPr>
      <dsp:spPr>
        <a:xfrm rot="5400000">
          <a:off x="-263954" y="3399564"/>
          <a:ext cx="1759695" cy="123178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NOVEC</a:t>
          </a:r>
          <a:endParaRPr lang="en-US" sz="1600" kern="1200" dirty="0"/>
        </a:p>
      </dsp:txBody>
      <dsp:txXfrm rot="-5400000">
        <a:off x="1" y="3751502"/>
        <a:ext cx="1231786" cy="527909"/>
      </dsp:txXfrm>
    </dsp:sp>
    <dsp:sp modelId="{6B64A584-97B5-45F9-B2BA-C46C843B39DC}">
      <dsp:nvSpPr>
        <dsp:cNvPr id="0" name=""/>
        <dsp:cNvSpPr/>
      </dsp:nvSpPr>
      <dsp:spPr>
        <a:xfrm rot="5400000">
          <a:off x="2780296" y="1587100"/>
          <a:ext cx="1143802" cy="424082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Use the base of </a:t>
          </a:r>
          <a:r>
            <a:rPr lang="en-US" sz="1400" kern="1200" dirty="0" err="1" smtClean="0"/>
            <a:t>Inergen</a:t>
          </a:r>
          <a:r>
            <a:rPr lang="en-US" sz="1400" kern="1200" dirty="0" smtClean="0"/>
            <a:t> Models and develop model for NOVEC (2-phase flow)</a:t>
          </a:r>
          <a:endParaRPr lang="en-US" sz="1400" kern="1200" dirty="0"/>
        </a:p>
        <a:p>
          <a:pPr marL="114300" lvl="1" indent="-114300" algn="l" defTabSz="622300">
            <a:lnSpc>
              <a:spcPct val="90000"/>
            </a:lnSpc>
            <a:spcBef>
              <a:spcPct val="0"/>
            </a:spcBef>
            <a:spcAft>
              <a:spcPct val="15000"/>
            </a:spcAft>
            <a:buChar char="••"/>
          </a:pPr>
          <a:r>
            <a:rPr lang="en-US" sz="1400" kern="1200" dirty="0" smtClean="0"/>
            <a:t>Supporting literature read but yet more research needed.</a:t>
          </a:r>
          <a:endParaRPr lang="en-US" sz="1400" kern="1200" dirty="0"/>
        </a:p>
      </dsp:txBody>
      <dsp:txXfrm rot="-5400000">
        <a:off x="1231787" y="3191445"/>
        <a:ext cx="4184985" cy="103213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4029453" cy="350913"/>
          </a:xfrm>
          <a:prstGeom prst="rect">
            <a:avLst/>
          </a:prstGeom>
          <a:noFill/>
          <a:ln w="9525">
            <a:noFill/>
            <a:miter lim="800000"/>
            <a:headEnd/>
            <a:tailEnd/>
          </a:ln>
          <a:effectLst/>
        </p:spPr>
        <p:txBody>
          <a:bodyPr vert="horz" wrap="square" lIns="91705" tIns="45853" rIns="91705" bIns="45853" numCol="1" anchor="t" anchorCtr="0" compatLnSpc="1">
            <a:prstTxWarp prst="textNoShape">
              <a:avLst/>
            </a:prstTxWarp>
          </a:bodyPr>
          <a:lstStyle>
            <a:lvl1pPr>
              <a:defRPr sz="1200">
                <a:latin typeface="Arial" charset="0"/>
                <a:cs typeface="+mn-cs"/>
              </a:defRPr>
            </a:lvl1pPr>
          </a:lstStyle>
          <a:p>
            <a:pPr>
              <a:defRPr/>
            </a:pPr>
            <a:r>
              <a:rPr lang="en-GB"/>
              <a:t>Header - Use 'Insert &gt;Header &amp; Footer' to modify this text and ‘Apply to all’</a:t>
            </a:r>
            <a:endParaRPr lang="de-DE"/>
          </a:p>
        </p:txBody>
      </p:sp>
      <p:sp>
        <p:nvSpPr>
          <p:cNvPr id="75779" name="Rectangle 3"/>
          <p:cNvSpPr>
            <a:spLocks noGrp="1" noChangeArrowheads="1"/>
          </p:cNvSpPr>
          <p:nvPr>
            <p:ph type="dt" sz="quarter" idx="1"/>
          </p:nvPr>
        </p:nvSpPr>
        <p:spPr bwMode="auto">
          <a:xfrm>
            <a:off x="5264776" y="0"/>
            <a:ext cx="4029453" cy="350913"/>
          </a:xfrm>
          <a:prstGeom prst="rect">
            <a:avLst/>
          </a:prstGeom>
          <a:noFill/>
          <a:ln w="9525">
            <a:noFill/>
            <a:miter lim="800000"/>
            <a:headEnd/>
            <a:tailEnd/>
          </a:ln>
          <a:effectLst/>
        </p:spPr>
        <p:txBody>
          <a:bodyPr vert="horz" wrap="square" lIns="91705" tIns="45853" rIns="91705" bIns="45853" numCol="1" anchor="t" anchorCtr="0" compatLnSpc="1">
            <a:prstTxWarp prst="textNoShape">
              <a:avLst/>
            </a:prstTxWarp>
          </a:bodyPr>
          <a:lstStyle>
            <a:lvl1pPr algn="r">
              <a:defRPr sz="1200">
                <a:latin typeface="Arial" charset="0"/>
                <a:cs typeface="+mn-cs"/>
              </a:defRPr>
            </a:lvl1pPr>
          </a:lstStyle>
          <a:p>
            <a:pPr>
              <a:defRPr/>
            </a:pPr>
            <a:endParaRPr lang="de-DE"/>
          </a:p>
        </p:txBody>
      </p:sp>
      <p:sp>
        <p:nvSpPr>
          <p:cNvPr id="75780" name="Rectangle 4"/>
          <p:cNvSpPr>
            <a:spLocks noGrp="1" noChangeArrowheads="1"/>
          </p:cNvSpPr>
          <p:nvPr>
            <p:ph type="ftr" sz="quarter" idx="2"/>
          </p:nvPr>
        </p:nvSpPr>
        <p:spPr bwMode="auto">
          <a:xfrm>
            <a:off x="0" y="6658367"/>
            <a:ext cx="4029453" cy="350912"/>
          </a:xfrm>
          <a:prstGeom prst="rect">
            <a:avLst/>
          </a:prstGeom>
          <a:noFill/>
          <a:ln w="9525">
            <a:noFill/>
            <a:miter lim="800000"/>
            <a:headEnd/>
            <a:tailEnd/>
          </a:ln>
          <a:effectLst/>
        </p:spPr>
        <p:txBody>
          <a:bodyPr vert="horz" wrap="square" lIns="91705" tIns="45853" rIns="91705" bIns="45853" numCol="1" anchor="b" anchorCtr="0" compatLnSpc="1">
            <a:prstTxWarp prst="textNoShape">
              <a:avLst/>
            </a:prstTxWarp>
          </a:bodyPr>
          <a:lstStyle>
            <a:lvl1pPr>
              <a:defRPr sz="1200">
                <a:latin typeface="Arial" charset="0"/>
                <a:cs typeface="+mn-cs"/>
              </a:defRPr>
            </a:lvl1pPr>
          </a:lstStyle>
          <a:p>
            <a:pPr>
              <a:defRPr/>
            </a:pPr>
            <a:r>
              <a:rPr lang="en-GB"/>
              <a:t>Footer - Use 'Insert &gt;Header &amp; Footer' to modify this text and ‘Apply to all’</a:t>
            </a:r>
            <a:endParaRPr lang="de-DE"/>
          </a:p>
        </p:txBody>
      </p:sp>
      <p:sp>
        <p:nvSpPr>
          <p:cNvPr id="75781" name="Rectangle 5"/>
          <p:cNvSpPr>
            <a:spLocks noGrp="1" noChangeArrowheads="1"/>
          </p:cNvSpPr>
          <p:nvPr>
            <p:ph type="sldNum" sz="quarter" idx="3"/>
          </p:nvPr>
        </p:nvSpPr>
        <p:spPr bwMode="auto">
          <a:xfrm>
            <a:off x="5264776" y="6658367"/>
            <a:ext cx="4029453" cy="350912"/>
          </a:xfrm>
          <a:prstGeom prst="rect">
            <a:avLst/>
          </a:prstGeom>
          <a:noFill/>
          <a:ln w="9525">
            <a:noFill/>
            <a:miter lim="800000"/>
            <a:headEnd/>
            <a:tailEnd/>
          </a:ln>
          <a:effectLst/>
        </p:spPr>
        <p:txBody>
          <a:bodyPr vert="horz" wrap="square" lIns="91705" tIns="45853" rIns="91705" bIns="45853" numCol="1" anchor="b" anchorCtr="0" compatLnSpc="1">
            <a:prstTxWarp prst="textNoShape">
              <a:avLst/>
            </a:prstTxWarp>
          </a:bodyPr>
          <a:lstStyle>
            <a:lvl1pPr algn="r">
              <a:defRPr sz="1200"/>
            </a:lvl1pPr>
          </a:lstStyle>
          <a:p>
            <a:fld id="{89DDC178-408E-43EE-BF8A-7CB72437D5D5}" type="slidenum">
              <a:rPr lang="de-DE"/>
              <a:pPr/>
              <a:t>‹#›</a:t>
            </a:fld>
            <a:endParaRPr lang="de-DE"/>
          </a:p>
        </p:txBody>
      </p:sp>
    </p:spTree>
    <p:extLst>
      <p:ext uri="{BB962C8B-B14F-4D97-AF65-F5344CB8AC3E}">
        <p14:creationId xmlns:p14="http://schemas.microsoft.com/office/powerpoint/2010/main" val="209957654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323850" y="162370"/>
            <a:ext cx="4410521" cy="31063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0">
                <a:solidFill>
                  <a:schemeClr val="bg2"/>
                </a:solidFill>
                <a:latin typeface="Arial" charset="0"/>
                <a:cs typeface="+mn-cs"/>
              </a:defRPr>
            </a:lvl1pPr>
          </a:lstStyle>
          <a:p>
            <a:pPr>
              <a:defRPr/>
            </a:pPr>
            <a:r>
              <a:rPr lang="en-GB"/>
              <a:t>Header - Use 'Insert &gt;Header &amp; Footer' to modify this text and ‘Apply to all’</a:t>
            </a:r>
            <a:endParaRPr lang="de-DE"/>
          </a:p>
        </p:txBody>
      </p:sp>
      <p:sp>
        <p:nvSpPr>
          <p:cNvPr id="7171" name="Rectangle 3"/>
          <p:cNvSpPr>
            <a:spLocks noGrp="1" noChangeArrowheads="1"/>
          </p:cNvSpPr>
          <p:nvPr>
            <p:ph type="dt" idx="1"/>
          </p:nvPr>
        </p:nvSpPr>
        <p:spPr bwMode="auto">
          <a:xfrm>
            <a:off x="4935159" y="162371"/>
            <a:ext cx="4029453" cy="31063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a:solidFill>
                  <a:schemeClr val="bg2"/>
                </a:solidFill>
                <a:latin typeface="Arial" charset="0"/>
                <a:cs typeface="+mn-cs"/>
              </a:defRPr>
            </a:lvl1pPr>
          </a:lstStyle>
          <a:p>
            <a:pPr>
              <a:defRPr/>
            </a:pPr>
            <a:endParaRPr lang="de-DE"/>
          </a:p>
        </p:txBody>
      </p:sp>
      <p:sp>
        <p:nvSpPr>
          <p:cNvPr id="7173" name="Rectangle 5"/>
          <p:cNvSpPr>
            <a:spLocks noGrp="1" noChangeArrowheads="1"/>
          </p:cNvSpPr>
          <p:nvPr>
            <p:ph type="body" sz="quarter" idx="3"/>
          </p:nvPr>
        </p:nvSpPr>
        <p:spPr bwMode="auto">
          <a:xfrm>
            <a:off x="323851" y="620712"/>
            <a:ext cx="4410520" cy="58324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noProof="0" dirty="0"/>
              <a:t>Indent level 0 (Use for headings)</a:t>
            </a:r>
          </a:p>
          <a:p>
            <a:pPr lvl="1"/>
            <a:r>
              <a:rPr lang="de-DE" noProof="0" dirty="0"/>
              <a:t>Indent Level 1 (Use for paragraph text)</a:t>
            </a:r>
          </a:p>
          <a:p>
            <a:pPr lvl="2"/>
            <a:r>
              <a:rPr lang="de-DE" noProof="0" dirty="0"/>
              <a:t>Indent Level 2 (First level bullets)</a:t>
            </a:r>
          </a:p>
          <a:p>
            <a:pPr lvl="3"/>
            <a:r>
              <a:rPr lang="de-DE" noProof="0" dirty="0"/>
              <a:t>Indent Level 3 (Second level bullets)</a:t>
            </a:r>
          </a:p>
          <a:p>
            <a:pPr lvl="4"/>
            <a:r>
              <a:rPr lang="de-DE" noProof="0" dirty="0"/>
              <a:t>Indent Level 4</a:t>
            </a:r>
          </a:p>
        </p:txBody>
      </p:sp>
      <p:sp>
        <p:nvSpPr>
          <p:cNvPr id="8" name="Rectangle 5"/>
          <p:cNvSpPr txBox="1">
            <a:spLocks noChangeArrowheads="1"/>
          </p:cNvSpPr>
          <p:nvPr/>
        </p:nvSpPr>
        <p:spPr bwMode="auto">
          <a:xfrm>
            <a:off x="639763" y="6592889"/>
            <a:ext cx="1100137" cy="92075"/>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a:defRPr/>
            </a:pPr>
            <a:r>
              <a:rPr lang="en-US" sz="600" dirty="0">
                <a:solidFill>
                  <a:srgbClr val="000000"/>
                </a:solidFill>
                <a:cs typeface="+mn-cs"/>
              </a:rPr>
              <a:t>Johnson Controls  —</a:t>
            </a:r>
            <a:endParaRPr lang="en-GB" sz="600" dirty="0">
              <a:solidFill>
                <a:srgbClr val="000000"/>
              </a:solidFill>
              <a:cs typeface="Arial" charset="0"/>
            </a:endParaRPr>
          </a:p>
        </p:txBody>
      </p:sp>
      <p:pic>
        <p:nvPicPr>
          <p:cNvPr id="10" name="Picture 9" descr="JCI_RGB.e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2687" y="6427491"/>
            <a:ext cx="811925" cy="35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
          <p:cNvSpPr>
            <a:spLocks noGrp="1"/>
          </p:cNvSpPr>
          <p:nvPr>
            <p:ph type="ftr" sz="quarter" idx="4"/>
          </p:nvPr>
        </p:nvSpPr>
        <p:spPr>
          <a:xfrm>
            <a:off x="1532062" y="6543010"/>
            <a:ext cx="4750467" cy="193675"/>
          </a:xfrm>
          <a:prstGeom prst="rect">
            <a:avLst/>
          </a:prstGeom>
        </p:spPr>
        <p:txBody>
          <a:bodyPr vert="horz" lIns="0" tIns="0" rIns="0" bIns="0" rtlCol="0" anchor="ctr"/>
          <a:lstStyle>
            <a:lvl1pPr algn="l">
              <a:defRPr sz="600">
                <a:solidFill>
                  <a:schemeClr val="tx1"/>
                </a:solidFill>
              </a:defRPr>
            </a:lvl1pPr>
          </a:lstStyle>
          <a:p>
            <a:r>
              <a:rPr lang="en-GB"/>
              <a:t>Footer - Use 'Insert &gt;Header &amp; Footer' to modify this text and ‘Apply to all’</a:t>
            </a:r>
          </a:p>
        </p:txBody>
      </p:sp>
      <p:sp>
        <p:nvSpPr>
          <p:cNvPr id="2" name="TextBox 1"/>
          <p:cNvSpPr txBox="1"/>
          <p:nvPr/>
        </p:nvSpPr>
        <p:spPr>
          <a:xfrm>
            <a:off x="5020556" y="3782235"/>
            <a:ext cx="517770" cy="215444"/>
          </a:xfrm>
          <a:prstGeom prst="rect">
            <a:avLst/>
          </a:prstGeom>
          <a:noFill/>
        </p:spPr>
        <p:txBody>
          <a:bodyPr wrap="none" lIns="0" tIns="0" rIns="0" bIns="0" rtlCol="0">
            <a:spAutoFit/>
          </a:bodyPr>
          <a:lstStyle/>
          <a:p>
            <a:r>
              <a:rPr lang="en-GB" sz="1400">
                <a:solidFill>
                  <a:schemeClr val="bg2"/>
                </a:solidFill>
              </a:rPr>
              <a:t>Notes:</a:t>
            </a:r>
          </a:p>
        </p:txBody>
      </p:sp>
      <p:sp>
        <p:nvSpPr>
          <p:cNvPr id="3" name="Slide Number Placeholder 2"/>
          <p:cNvSpPr>
            <a:spLocks noGrp="1"/>
          </p:cNvSpPr>
          <p:nvPr>
            <p:ph type="sldNum" sz="quarter" idx="5"/>
          </p:nvPr>
        </p:nvSpPr>
        <p:spPr>
          <a:xfrm>
            <a:off x="232468" y="6534817"/>
            <a:ext cx="335164" cy="195518"/>
          </a:xfrm>
          <a:prstGeom prst="rect">
            <a:avLst/>
          </a:prstGeom>
        </p:spPr>
        <p:txBody>
          <a:bodyPr vert="horz" lIns="0" tIns="0" rIns="0" bIns="0" rtlCol="0" anchor="ctr"/>
          <a:lstStyle>
            <a:lvl1pPr algn="r">
              <a:defRPr sz="1000"/>
            </a:lvl1pPr>
          </a:lstStyle>
          <a:p>
            <a:fld id="{90D93DA3-2A01-4D17-B1E9-D362EE71B141}" type="slidenum">
              <a:rPr lang="en-GB" smtClean="0"/>
              <a:pPr/>
              <a:t>‹#›</a:t>
            </a:fld>
            <a:endParaRPr lang="en-GB"/>
          </a:p>
        </p:txBody>
      </p:sp>
      <p:sp>
        <p:nvSpPr>
          <p:cNvPr id="4" name="Slide Image Placeholder 3"/>
          <p:cNvSpPr>
            <a:spLocks noGrp="1" noRot="1" noChangeAspect="1"/>
          </p:cNvSpPr>
          <p:nvPr>
            <p:ph type="sldImg" idx="2"/>
          </p:nvPr>
        </p:nvSpPr>
        <p:spPr>
          <a:xfrm>
            <a:off x="5020556" y="696913"/>
            <a:ext cx="3944057" cy="2219198"/>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2465571862"/>
      </p:ext>
    </p:extLst>
  </p:cSld>
  <p:clrMap bg1="lt1" tx1="dk1" bg2="lt2" tx2="dk2" accent1="accent1" accent2="accent2" accent3="accent3" accent4="accent4" accent5="accent5" accent6="accent6" hlink="hlink" folHlink="folHlink"/>
  <p:hf dt="0"/>
  <p:notesStyle>
    <a:lvl1pPr algn="l" rtl="0" eaLnBrk="0" fontAlgn="base" hangingPunct="0">
      <a:spcBef>
        <a:spcPts val="0"/>
      </a:spcBef>
      <a:spcAft>
        <a:spcPts val="600"/>
      </a:spcAft>
      <a:defRPr sz="1600" kern="1200" baseline="0">
        <a:solidFill>
          <a:schemeClr val="tx2"/>
        </a:solidFill>
        <a:latin typeface="Arial" charset="0"/>
        <a:ea typeface="+mn-ea"/>
        <a:cs typeface="+mn-cs"/>
      </a:defRPr>
    </a:lvl1pPr>
    <a:lvl2pPr marL="0" indent="0" algn="l" rtl="0" eaLnBrk="0" fontAlgn="base" hangingPunct="0">
      <a:lnSpc>
        <a:spcPct val="110000"/>
      </a:lnSpc>
      <a:spcBef>
        <a:spcPts val="0"/>
      </a:spcBef>
      <a:spcAft>
        <a:spcPts val="600"/>
      </a:spcAft>
      <a:buFontTx/>
      <a:buNone/>
      <a:defRPr sz="1100" kern="1200">
        <a:solidFill>
          <a:schemeClr val="tx1"/>
        </a:solidFill>
        <a:latin typeface="Arial" charset="0"/>
        <a:ea typeface="+mn-ea"/>
        <a:cs typeface="+mn-cs"/>
      </a:defRPr>
    </a:lvl2pPr>
    <a:lvl3pPr marL="179388" indent="-179388" algn="l" rtl="0" eaLnBrk="0" fontAlgn="base" hangingPunct="0">
      <a:lnSpc>
        <a:spcPct val="110000"/>
      </a:lnSpc>
      <a:spcBef>
        <a:spcPts val="0"/>
      </a:spcBef>
      <a:spcAft>
        <a:spcPct val="0"/>
      </a:spcAft>
      <a:buFont typeface="Wingdings" panose="05000000000000000000" pitchFamily="2" charset="2"/>
      <a:buChar char="n"/>
      <a:defRPr sz="1100" kern="1200" baseline="0">
        <a:solidFill>
          <a:schemeClr val="tx1"/>
        </a:solidFill>
        <a:latin typeface="Arial" charset="0"/>
        <a:ea typeface="+mn-ea"/>
        <a:cs typeface="+mn-cs"/>
      </a:defRPr>
    </a:lvl3pPr>
    <a:lvl4pPr marL="358775" indent="-179388" algn="l" rtl="0" eaLnBrk="0" fontAlgn="base" hangingPunct="0">
      <a:lnSpc>
        <a:spcPct val="110000"/>
      </a:lnSpc>
      <a:spcBef>
        <a:spcPts val="0"/>
      </a:spcBef>
      <a:spcAft>
        <a:spcPct val="0"/>
      </a:spcAft>
      <a:buFont typeface="Wingdings" panose="05000000000000000000" pitchFamily="2" charset="2"/>
      <a:buChar char="n"/>
      <a:defRPr sz="1100" kern="1200" baseline="0">
        <a:solidFill>
          <a:schemeClr val="tx1"/>
        </a:solidFill>
        <a:latin typeface="Arial" charset="0"/>
        <a:ea typeface="+mn-ea"/>
        <a:cs typeface="+mn-cs"/>
      </a:defRPr>
    </a:lvl4pPr>
    <a:lvl5pPr marL="538163" indent="-179388" algn="l" rtl="0" eaLnBrk="0" fontAlgn="base" hangingPunct="0">
      <a:lnSpc>
        <a:spcPct val="110000"/>
      </a:lnSpc>
      <a:spcBef>
        <a:spcPts val="0"/>
      </a:spcBef>
      <a:spcAft>
        <a:spcPct val="0"/>
      </a:spcAft>
      <a:buFont typeface="Wingdings" panose="05000000000000000000" pitchFamily="2" charset="2"/>
      <a:buChar char="n"/>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204" userDrawn="1">
          <p15:clr>
            <a:srgbClr val="F26B43"/>
          </p15:clr>
        </p15:guide>
        <p15:guide id="2" pos="5647" userDrawn="1">
          <p15:clr>
            <a:srgbClr val="F26B43"/>
          </p15:clr>
        </p15:guide>
        <p15:guide id="3" orient="horz" pos="391" userDrawn="1">
          <p15:clr>
            <a:srgbClr val="F26B43"/>
          </p15:clr>
        </p15:guide>
        <p15:guide id="4" orient="horz" pos="4065" userDrawn="1">
          <p15:clr>
            <a:srgbClr val="F26B43"/>
          </p15:clr>
        </p15:guide>
        <p15:guide id="5" pos="3152" userDrawn="1">
          <p15:clr>
            <a:srgbClr val="F26B43"/>
          </p15:clr>
        </p15:guide>
        <p15:guide id="6" orient="horz" pos="43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21263" y="696913"/>
            <a:ext cx="3943350" cy="22193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GB" smtClean="0"/>
              <a:t>Header - Use 'Insert &gt;Header &amp; Footer' to modify this text and ‘Apply to all’</a:t>
            </a:r>
            <a:endParaRPr lang="de-DE"/>
          </a:p>
        </p:txBody>
      </p:sp>
      <p:sp>
        <p:nvSpPr>
          <p:cNvPr id="5" name="Footer Placeholder 4"/>
          <p:cNvSpPr>
            <a:spLocks noGrp="1"/>
          </p:cNvSpPr>
          <p:nvPr>
            <p:ph type="ftr" sz="quarter" idx="11"/>
          </p:nvPr>
        </p:nvSpPr>
        <p:spPr/>
        <p:txBody>
          <a:bodyPr/>
          <a:lstStyle/>
          <a:p>
            <a:r>
              <a:rPr lang="en-GB" smtClean="0"/>
              <a:t>Footer - Use 'Insert &gt;Header &amp; Footer' to modify this text and ‘Apply to all’</a:t>
            </a:r>
            <a:endParaRPr lang="en-GB"/>
          </a:p>
        </p:txBody>
      </p:sp>
      <p:sp>
        <p:nvSpPr>
          <p:cNvPr id="6" name="Slide Number Placeholder 5"/>
          <p:cNvSpPr>
            <a:spLocks noGrp="1"/>
          </p:cNvSpPr>
          <p:nvPr>
            <p:ph type="sldNum" sz="quarter" idx="12"/>
          </p:nvPr>
        </p:nvSpPr>
        <p:spPr/>
        <p:txBody>
          <a:bodyPr/>
          <a:lstStyle/>
          <a:p>
            <a:fld id="{90D93DA3-2A01-4D17-B1E9-D362EE71B141}" type="slidenum">
              <a:rPr lang="en-GB" smtClean="0"/>
              <a:pPr/>
              <a:t>18</a:t>
            </a:fld>
            <a:endParaRPr lang="en-GB"/>
          </a:p>
        </p:txBody>
      </p:sp>
    </p:spTree>
    <p:extLst>
      <p:ext uri="{BB962C8B-B14F-4D97-AF65-F5344CB8AC3E}">
        <p14:creationId xmlns:p14="http://schemas.microsoft.com/office/powerpoint/2010/main" val="3870009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1">
    <p:spTree>
      <p:nvGrpSpPr>
        <p:cNvPr id="1" name=""/>
        <p:cNvGrpSpPr/>
        <p:nvPr/>
      </p:nvGrpSpPr>
      <p:grpSpPr>
        <a:xfrm>
          <a:off x="0" y="0"/>
          <a:ext cx="0" cy="0"/>
          <a:chOff x="0" y="0"/>
          <a:chExt cx="0" cy="0"/>
        </a:xfrm>
      </p:grpSpPr>
      <p:sp>
        <p:nvSpPr>
          <p:cNvPr id="4" name="Rectangle 37"/>
          <p:cNvSpPr>
            <a:spLocks noGrp="1" noChangeArrowheads="1"/>
          </p:cNvSpPr>
          <p:nvPr>
            <p:ph type="subTitle" sz="quarter" idx="1"/>
          </p:nvPr>
        </p:nvSpPr>
        <p:spPr>
          <a:xfrm>
            <a:off x="633945" y="288928"/>
            <a:ext cx="10562167" cy="277813"/>
          </a:xfrm>
          <a:prstGeom prst="rect">
            <a:avLst/>
          </a:prstGeom>
        </p:spPr>
        <p:txBody>
          <a:bodyPr/>
          <a:lstStyle>
            <a:lvl1pPr marL="0" indent="0">
              <a:lnSpc>
                <a:spcPct val="100000"/>
              </a:lnSpc>
              <a:spcBef>
                <a:spcPct val="0"/>
              </a:spcBef>
              <a:spcAft>
                <a:spcPts val="0"/>
              </a:spcAft>
              <a:buNone/>
              <a:defRPr sz="1400" b="0">
                <a:solidFill>
                  <a:schemeClr val="tx1"/>
                </a:solidFill>
              </a:defRPr>
            </a:lvl1pPr>
          </a:lstStyle>
          <a:p>
            <a:r>
              <a:rPr lang="en-US"/>
              <a:t>Click to edit Master subtitle style</a:t>
            </a:r>
            <a:endParaRPr lang="en-GB" dirty="0"/>
          </a:p>
        </p:txBody>
      </p:sp>
      <p:sp>
        <p:nvSpPr>
          <p:cNvPr id="5" name="Text Placeholder 22"/>
          <p:cNvSpPr>
            <a:spLocks noGrp="1"/>
          </p:cNvSpPr>
          <p:nvPr>
            <p:ph type="body" sz="quarter" idx="11"/>
          </p:nvPr>
        </p:nvSpPr>
        <p:spPr>
          <a:xfrm>
            <a:off x="633942" y="5340210"/>
            <a:ext cx="6629644" cy="839322"/>
          </a:xfrm>
          <a:prstGeom prst="rect">
            <a:avLst/>
          </a:prstGeom>
        </p:spPr>
        <p:txBody>
          <a:bodyPr lIns="0" rIns="0"/>
          <a:lstStyle>
            <a:lvl1pPr marL="0" indent="0">
              <a:spcAft>
                <a:spcPts val="0"/>
              </a:spcAft>
              <a:buNone/>
              <a:defRPr sz="1600" b="1">
                <a:solidFill>
                  <a:schemeClr val="tx1"/>
                </a:solidFill>
              </a:defRPr>
            </a:lvl1pPr>
            <a:lvl2pPr marL="0" indent="1588">
              <a:spcAft>
                <a:spcPts val="0"/>
              </a:spcAft>
              <a:buNone/>
              <a:defRPr sz="1400" i="1" baseline="0">
                <a:solidFill>
                  <a:schemeClr val="tx1"/>
                </a:solidFill>
              </a:defRPr>
            </a:lvl2pPr>
            <a:lvl3pPr marL="180975" indent="-179388">
              <a:spcAft>
                <a:spcPts val="0"/>
              </a:spcAft>
              <a:defRPr/>
            </a:lvl3pPr>
            <a:lvl4pPr marL="361950" indent="-179388">
              <a:defRPr/>
            </a:lvl4pPr>
            <a:lvl5pPr marL="542925" indent="-179388">
              <a:defRPr/>
            </a:lvl5pPr>
            <a:lvl6pPr marL="714375" indent="-179388">
              <a:defRPr/>
            </a:lvl6pPr>
            <a:lvl7pPr marL="895350" indent="-160338">
              <a:spcBef>
                <a:spcPts val="0"/>
              </a:spcBef>
              <a:buSzPct val="80000"/>
              <a:defRPr sz="1200"/>
            </a:lvl7pPr>
          </a:lstStyle>
          <a:p>
            <a:pPr lvl="0"/>
            <a:r>
              <a:rPr lang="en-US"/>
              <a:t>Click to edit Master text styles</a:t>
            </a:r>
          </a:p>
          <a:p>
            <a:pPr lvl="1"/>
            <a:r>
              <a:rPr lang="en-US"/>
              <a:t>Second level</a:t>
            </a:r>
          </a:p>
        </p:txBody>
      </p:sp>
      <p:sp>
        <p:nvSpPr>
          <p:cNvPr id="9" name="TextBox 8"/>
          <p:cNvSpPr txBox="1">
            <a:spLocks noChangeArrowheads="1"/>
          </p:cNvSpPr>
          <p:nvPr userDrawn="1"/>
        </p:nvSpPr>
        <p:spPr bwMode="auto">
          <a:xfrm>
            <a:off x="10502902" y="2863853"/>
            <a:ext cx="1536700" cy="125290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a:solidFill>
                  <a:schemeClr val="bg1"/>
                </a:solidFill>
                <a:cs typeface="Arial" charset="0"/>
              </a:rPr>
              <a:t>If you can read this </a:t>
            </a:r>
            <a:r>
              <a:rPr lang="en-GB" altLang="en-US" sz="1000" b="1">
                <a:solidFill>
                  <a:schemeClr val="bg1"/>
                </a:solidFill>
                <a:cs typeface="Arial" charset="0"/>
              </a:rPr>
              <a:t>Click on the icon to choose a picture </a:t>
            </a:r>
            <a:r>
              <a:rPr lang="en-GB" altLang="en-US" sz="1000">
                <a:solidFill>
                  <a:schemeClr val="bg1"/>
                </a:solidFill>
                <a:cs typeface="Arial" charset="0"/>
              </a:rPr>
              <a:t>or </a:t>
            </a:r>
            <a:br>
              <a:rPr lang="en-GB" altLang="en-US" sz="1000">
                <a:solidFill>
                  <a:schemeClr val="bg1"/>
                </a:solidFill>
                <a:cs typeface="Arial" charset="0"/>
              </a:rPr>
            </a:br>
            <a:r>
              <a:rPr lang="en-GB" altLang="en-US" sz="1000" b="1">
                <a:solidFill>
                  <a:schemeClr val="bg1"/>
                </a:solidFill>
                <a:cs typeface="Arial" charset="0"/>
              </a:rPr>
              <a:t>Reset the slide</a:t>
            </a:r>
            <a:r>
              <a:rPr lang="en-GB" altLang="en-US" sz="1000">
                <a:solidFill>
                  <a:schemeClr val="bg1"/>
                </a:solidFill>
                <a:cs typeface="Arial" charset="0"/>
              </a:rPr>
              <a:t>.</a:t>
            </a:r>
          </a:p>
          <a:p>
            <a:pPr algn="ctr" eaLnBrk="1" hangingPunct="1">
              <a:defRPr/>
            </a:pPr>
            <a:r>
              <a:rPr lang="en-GB" altLang="en-US" sz="700">
                <a:solidFill>
                  <a:schemeClr val="bg1"/>
                </a:solidFill>
                <a:cs typeface="Arial" charset="0"/>
              </a:rPr>
              <a:t>To Reset: Right click on the slide thumbnail and select ‘reset slide’ or choose the ‘Reset’ button on the ‘Home’ ribbon </a:t>
            </a:r>
            <a:br>
              <a:rPr lang="en-GB" altLang="en-US" sz="700">
                <a:solidFill>
                  <a:schemeClr val="bg1"/>
                </a:solidFill>
                <a:cs typeface="Arial" charset="0"/>
              </a:rPr>
            </a:br>
            <a:r>
              <a:rPr lang="en-GB" altLang="en-US" sz="700">
                <a:solidFill>
                  <a:schemeClr val="bg1"/>
                </a:solidFill>
                <a:cs typeface="Arial" charset="0"/>
              </a:rPr>
              <a:t>(next to the font choice box)</a:t>
            </a:r>
          </a:p>
        </p:txBody>
      </p:sp>
      <p:sp>
        <p:nvSpPr>
          <p:cNvPr id="10" name="TextBox 35"/>
          <p:cNvSpPr txBox="1">
            <a:spLocks noChangeArrowheads="1"/>
          </p:cNvSpPr>
          <p:nvPr userDrawn="1"/>
        </p:nvSpPr>
        <p:spPr bwMode="auto">
          <a:xfrm>
            <a:off x="171451" y="2863853"/>
            <a:ext cx="1536700" cy="125290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a:solidFill>
                  <a:schemeClr val="bg1"/>
                </a:solidFill>
                <a:cs typeface="Arial" charset="0"/>
              </a:rPr>
              <a:t>If you can read this </a:t>
            </a:r>
            <a:r>
              <a:rPr lang="en-GB" altLang="en-US" sz="1000" b="1">
                <a:solidFill>
                  <a:schemeClr val="bg1"/>
                </a:solidFill>
                <a:cs typeface="Arial" charset="0"/>
              </a:rPr>
              <a:t>Click on the icon to choose a picture </a:t>
            </a:r>
            <a:r>
              <a:rPr lang="en-GB" altLang="en-US" sz="1000">
                <a:solidFill>
                  <a:schemeClr val="bg1"/>
                </a:solidFill>
                <a:cs typeface="Arial" charset="0"/>
              </a:rPr>
              <a:t>or </a:t>
            </a:r>
            <a:br>
              <a:rPr lang="en-GB" altLang="en-US" sz="1000">
                <a:solidFill>
                  <a:schemeClr val="bg1"/>
                </a:solidFill>
                <a:cs typeface="Arial" charset="0"/>
              </a:rPr>
            </a:br>
            <a:r>
              <a:rPr lang="en-GB" altLang="en-US" sz="1000" b="1">
                <a:solidFill>
                  <a:schemeClr val="bg1"/>
                </a:solidFill>
                <a:cs typeface="Arial" charset="0"/>
              </a:rPr>
              <a:t>Reset the slide</a:t>
            </a:r>
            <a:r>
              <a:rPr lang="en-GB" altLang="en-US" sz="1000">
                <a:solidFill>
                  <a:schemeClr val="bg1"/>
                </a:solidFill>
                <a:cs typeface="Arial" charset="0"/>
              </a:rPr>
              <a:t>.</a:t>
            </a:r>
          </a:p>
          <a:p>
            <a:pPr algn="ctr" eaLnBrk="1" hangingPunct="1">
              <a:defRPr/>
            </a:pPr>
            <a:r>
              <a:rPr lang="en-GB" altLang="en-US" sz="700">
                <a:solidFill>
                  <a:schemeClr val="bg1"/>
                </a:solidFill>
                <a:cs typeface="Arial" charset="0"/>
              </a:rPr>
              <a:t>To Reset: Right click on the slide thumbnail and select ‘reset slide’ or choose the ‘Reset’ button on the ‘Home’ ribbon </a:t>
            </a:r>
            <a:br>
              <a:rPr lang="en-GB" altLang="en-US" sz="700">
                <a:solidFill>
                  <a:schemeClr val="bg1"/>
                </a:solidFill>
                <a:cs typeface="Arial" charset="0"/>
              </a:rPr>
            </a:br>
            <a:r>
              <a:rPr lang="en-GB" altLang="en-US" sz="700">
                <a:solidFill>
                  <a:schemeClr val="bg1"/>
                </a:solidFill>
                <a:cs typeface="Arial" charset="0"/>
              </a:rPr>
              <a:t>(next to the font choice box)</a:t>
            </a:r>
          </a:p>
        </p:txBody>
      </p:sp>
      <p:sp>
        <p:nvSpPr>
          <p:cNvPr id="6" name="Picture Placeholder 33"/>
          <p:cNvSpPr>
            <a:spLocks noGrp="1"/>
          </p:cNvSpPr>
          <p:nvPr>
            <p:ph type="pic" sz="quarter" idx="10"/>
          </p:nvPr>
        </p:nvSpPr>
        <p:spPr>
          <a:xfrm>
            <a:off x="-1" y="1716088"/>
            <a:ext cx="12192001" cy="3430800"/>
          </a:xfrm>
          <a:prstGeom prst="rect">
            <a:avLst/>
          </a:prstGeom>
          <a:effectLst/>
        </p:spPr>
        <p:txBody>
          <a:bodyPr rtlCol="0" anchor="ctr">
            <a:normAutofit/>
          </a:bodyPr>
          <a:lstStyle>
            <a:lvl1pPr marL="0" indent="0" algn="ctr">
              <a:buNone/>
              <a:defRPr>
                <a:solidFill>
                  <a:schemeClr val="bg2">
                    <a:lumMod val="60000"/>
                    <a:lumOff val="40000"/>
                  </a:schemeClr>
                </a:solidFill>
              </a:defRPr>
            </a:lvl1pPr>
          </a:lstStyle>
          <a:p>
            <a:pPr lvl="0"/>
            <a:r>
              <a:rPr lang="en-US" noProof="0"/>
              <a:t>Click icon to add picture</a:t>
            </a:r>
            <a:endParaRPr lang="en-GB" noProof="0"/>
          </a:p>
        </p:txBody>
      </p:sp>
      <p:sp>
        <p:nvSpPr>
          <p:cNvPr id="8" name="Title 1"/>
          <p:cNvSpPr>
            <a:spLocks noGrp="1"/>
          </p:cNvSpPr>
          <p:nvPr>
            <p:ph type="title"/>
          </p:nvPr>
        </p:nvSpPr>
        <p:spPr>
          <a:xfrm>
            <a:off x="633944" y="644950"/>
            <a:ext cx="10943167" cy="966365"/>
          </a:xfrm>
        </p:spPr>
        <p:txBody>
          <a:bodyPr/>
          <a:lstStyle>
            <a:lvl1pPr>
              <a:defRPr sz="3200"/>
            </a:lvl1pPr>
          </a:lstStyle>
          <a:p>
            <a:r>
              <a:rPr lang="en-US"/>
              <a:t>Click to edit Master title style</a:t>
            </a:r>
            <a:endParaRPr lang="en-GB" dirty="0"/>
          </a:p>
        </p:txBody>
      </p:sp>
      <p:pic>
        <p:nvPicPr>
          <p:cNvPr id="11"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544939" y="5673728"/>
            <a:ext cx="1726313" cy="75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37"/>
          <p:cNvGrpSpPr>
            <a:grpSpLocks/>
          </p:cNvGrpSpPr>
          <p:nvPr userDrawn="1"/>
        </p:nvGrpSpPr>
        <p:grpSpPr bwMode="white">
          <a:xfrm>
            <a:off x="-753534" y="0"/>
            <a:ext cx="654051" cy="6865938"/>
            <a:chOff x="-565302" y="0"/>
            <a:chExt cx="490967" cy="6865432"/>
          </a:xfrm>
        </p:grpSpPr>
        <p:sp>
          <p:nvSpPr>
            <p:cNvPr id="13" name="Rectangle 1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4" name="Group 13"/>
            <p:cNvGrpSpPr>
              <a:grpSpLocks/>
            </p:cNvGrpSpPr>
            <p:nvPr userDrawn="1"/>
          </p:nvGrpSpPr>
          <p:grpSpPr bwMode="white">
            <a:xfrm>
              <a:off x="-307801" y="1143000"/>
              <a:ext cx="233465" cy="4572000"/>
              <a:chOff x="-361009" y="1143000"/>
              <a:chExt cx="286674" cy="4572000"/>
            </a:xfrm>
          </p:grpSpPr>
          <p:cxnSp>
            <p:nvCxnSpPr>
              <p:cNvPr id="29" name="Straight Connector 2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28"/>
            <p:cNvGrpSpPr>
              <a:grpSpLocks/>
            </p:cNvGrpSpPr>
            <p:nvPr userDrawn="1"/>
          </p:nvGrpSpPr>
          <p:grpSpPr bwMode="white">
            <a:xfrm>
              <a:off x="-307801" y="0"/>
              <a:ext cx="233466" cy="6865432"/>
              <a:chOff x="-564989" y="0"/>
              <a:chExt cx="490654" cy="6865432"/>
            </a:xfrm>
          </p:grpSpPr>
          <p:cxnSp>
            <p:nvCxnSpPr>
              <p:cNvPr id="23" name="Straight Connector 2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1/6</a:t>
              </a:r>
            </a:p>
          </p:txBody>
        </p:sp>
        <p:sp>
          <p:nvSpPr>
            <p:cNvPr id="17" name="TextBox 16"/>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2/6</a:t>
              </a:r>
            </a:p>
          </p:txBody>
        </p:sp>
        <p:sp>
          <p:nvSpPr>
            <p:cNvPr id="18" name="TextBox 17"/>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4/6</a:t>
              </a:r>
            </a:p>
          </p:txBody>
        </p:sp>
        <p:sp>
          <p:nvSpPr>
            <p:cNvPr id="19" name="TextBox 18"/>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5/6</a:t>
              </a:r>
            </a:p>
          </p:txBody>
        </p:sp>
        <p:sp>
          <p:nvSpPr>
            <p:cNvPr id="20" name="TextBox 19"/>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1/4</a:t>
              </a:r>
            </a:p>
          </p:txBody>
        </p:sp>
        <p:sp>
          <p:nvSpPr>
            <p:cNvPr id="21" name="TextBox 20"/>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3/4</a:t>
              </a:r>
            </a:p>
          </p:txBody>
        </p:sp>
        <p:sp>
          <p:nvSpPr>
            <p:cNvPr id="22" name="TextBox 21"/>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1/2</a:t>
              </a:r>
            </a:p>
          </p:txBody>
        </p:sp>
      </p:grpSp>
      <p:grpSp>
        <p:nvGrpSpPr>
          <p:cNvPr id="40" name="Group 39"/>
          <p:cNvGrpSpPr/>
          <p:nvPr userDrawn="1"/>
        </p:nvGrpSpPr>
        <p:grpSpPr bwMode="white">
          <a:xfrm>
            <a:off x="4" y="-325436"/>
            <a:ext cx="12192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9" name="Rectangle 5"/>
          <p:cNvSpPr txBox="1">
            <a:spLocks noChangeArrowheads="1"/>
          </p:cNvSpPr>
          <p:nvPr userDrawn="1"/>
        </p:nvSpPr>
        <p:spPr bwMode="auto">
          <a:xfrm>
            <a:off x="988239" y="6630990"/>
            <a:ext cx="1466849" cy="92075"/>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a:defRPr/>
            </a:pPr>
            <a:r>
              <a:rPr lang="en-US" sz="600" dirty="0">
                <a:solidFill>
                  <a:schemeClr val="bg2"/>
                </a:solidFill>
                <a:cs typeface="+mn-cs"/>
              </a:rPr>
              <a:t>Johnson Controls  —</a:t>
            </a:r>
            <a:endParaRPr lang="en-GB" sz="600" dirty="0">
              <a:solidFill>
                <a:schemeClr val="bg2"/>
              </a:solidFill>
              <a:cs typeface="Arial" charset="0"/>
            </a:endParaRPr>
          </a:p>
        </p:txBody>
      </p:sp>
      <p:sp>
        <p:nvSpPr>
          <p:cNvPr id="47" name="Footer Placeholder 1"/>
          <p:cNvSpPr>
            <a:spLocks noGrp="1"/>
          </p:cNvSpPr>
          <p:nvPr>
            <p:ph type="ftr" sz="quarter" idx="3"/>
          </p:nvPr>
        </p:nvSpPr>
        <p:spPr>
          <a:xfrm>
            <a:off x="1775520" y="6580189"/>
            <a:ext cx="6333956" cy="193675"/>
          </a:xfrm>
          <a:prstGeom prst="rect">
            <a:avLst/>
          </a:prstGeom>
        </p:spPr>
        <p:txBody>
          <a:bodyPr vert="horz" lIns="0" tIns="0" rIns="0" bIns="0" rtlCol="0" anchor="ctr"/>
          <a:lstStyle>
            <a:lvl1pPr algn="l">
              <a:defRPr sz="600">
                <a:solidFill>
                  <a:schemeClr val="bg2"/>
                </a:solidFill>
              </a:defRPr>
            </a:lvl1pPr>
          </a:lstStyle>
          <a:p>
            <a:r>
              <a:rPr lang="en-GB" smtClean="0"/>
              <a:t>Cranston</a:t>
            </a:r>
            <a:endParaRPr lang="en-GB"/>
          </a:p>
        </p:txBody>
      </p:sp>
    </p:spTree>
    <p:extLst>
      <p:ext uri="{BB962C8B-B14F-4D97-AF65-F5344CB8AC3E}">
        <p14:creationId xmlns:p14="http://schemas.microsoft.com/office/powerpoint/2010/main" val="36316144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with 2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smtClean="0"/>
              <a:t>Cranston</a:t>
            </a:r>
            <a:endParaRPr lang="en-GB"/>
          </a:p>
        </p:txBody>
      </p:sp>
      <p:sp>
        <p:nvSpPr>
          <p:cNvPr id="5" name="Text Placeholder 4"/>
          <p:cNvSpPr>
            <a:spLocks noGrp="1"/>
          </p:cNvSpPr>
          <p:nvPr>
            <p:ph type="body" sz="quarter" idx="11"/>
          </p:nvPr>
        </p:nvSpPr>
        <p:spPr>
          <a:xfrm>
            <a:off x="624420" y="1144589"/>
            <a:ext cx="3328455" cy="4876800"/>
          </a:xfrm>
        </p:spPr>
        <p:txBody>
          <a:bodyPr rIns="0" bIns="0"/>
          <a:lstStyle>
            <a:lvl1pPr marL="266700" indent="-266700">
              <a:buFont typeface="Wingdings" panose="05000000000000000000" pitchFamily="2" charset="2"/>
              <a:buChar char="§"/>
              <a:defRPr/>
            </a:lvl1pPr>
            <a:lvl2pPr marL="623888" indent="-266700">
              <a:buFont typeface="Wingdings" panose="05000000000000000000" pitchFamily="2" charset="2"/>
              <a:buChar char="§"/>
              <a:defRPr/>
            </a:lvl2pPr>
            <a:lvl3pPr marL="898525" indent="-274638">
              <a:buFont typeface="Wingdings" panose="05000000000000000000" pitchFamily="2" charset="2"/>
              <a:buChar char="§"/>
              <a:defRPr/>
            </a:lvl3pPr>
            <a:lvl4pPr marL="1163638" indent="-265113">
              <a:buFont typeface="Wingdings" panose="05000000000000000000" pitchFamily="2" charset="2"/>
              <a:buChar char="§"/>
              <a:defRPr/>
            </a:lvl4pPr>
            <a:lvl5pPr marL="1438275" indent="-274638">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p:cNvSpPr>
            <a:spLocks noGrp="1"/>
          </p:cNvSpPr>
          <p:nvPr>
            <p:ph type="body" sz="quarter" idx="12"/>
          </p:nvPr>
        </p:nvSpPr>
        <p:spPr>
          <a:xfrm>
            <a:off x="4432301" y="1144590"/>
            <a:ext cx="3327400" cy="4876799"/>
          </a:xfrm>
        </p:spPr>
        <p:txBody>
          <a:bodyPr rIns="0" bIns="0"/>
          <a:lstStyle>
            <a:lvl1pPr marL="266700" indent="-266700">
              <a:buFont typeface="Wingdings" panose="05000000000000000000" pitchFamily="2" charset="2"/>
              <a:buChar char="§"/>
              <a:defRPr/>
            </a:lvl1pPr>
            <a:lvl2pPr marL="623888" indent="-266700">
              <a:buFont typeface="Wingdings" panose="05000000000000000000" pitchFamily="2" charset="2"/>
              <a:buChar char="§"/>
              <a:defRPr/>
            </a:lvl2pPr>
            <a:lvl3pPr marL="898525" indent="-274638">
              <a:buFont typeface="Wingdings" panose="05000000000000000000" pitchFamily="2" charset="2"/>
              <a:buChar char="§"/>
              <a:defRPr/>
            </a:lvl3pPr>
            <a:lvl4pPr marL="1163638" indent="-265113">
              <a:buFont typeface="Wingdings" panose="05000000000000000000" pitchFamily="2" charset="2"/>
              <a:buChar char="§"/>
              <a:defRPr/>
            </a:lvl4pPr>
            <a:lvl5pPr marL="1438275" indent="-274638">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3"/>
          <p:cNvSpPr>
            <a:spLocks noGrp="1"/>
          </p:cNvSpPr>
          <p:nvPr>
            <p:ph type="pic" sz="quarter" idx="13"/>
          </p:nvPr>
        </p:nvSpPr>
        <p:spPr>
          <a:xfrm>
            <a:off x="8235950" y="1196976"/>
            <a:ext cx="3331636" cy="2337949"/>
          </a:xfrm>
        </p:spPr>
        <p:txBody>
          <a:bodyPr anchor="ctr"/>
          <a:lstStyle>
            <a:lvl1pPr marL="0" indent="0" algn="ctr">
              <a:buNone/>
              <a:defRPr>
                <a:solidFill>
                  <a:schemeClr val="bg2"/>
                </a:solidFill>
              </a:defRPr>
            </a:lvl1pPr>
          </a:lstStyle>
          <a:p>
            <a:pPr lvl="0"/>
            <a:r>
              <a:rPr lang="en-US" noProof="0"/>
              <a:t>Click icon to add picture</a:t>
            </a:r>
            <a:endParaRPr lang="en-GB" noProof="0"/>
          </a:p>
        </p:txBody>
      </p:sp>
      <p:sp>
        <p:nvSpPr>
          <p:cNvPr id="9" name="Picture Placeholder 3"/>
          <p:cNvSpPr>
            <a:spLocks noGrp="1"/>
          </p:cNvSpPr>
          <p:nvPr>
            <p:ph type="pic" sz="quarter" idx="14"/>
          </p:nvPr>
        </p:nvSpPr>
        <p:spPr>
          <a:xfrm>
            <a:off x="8235950" y="3684233"/>
            <a:ext cx="3331636" cy="2337949"/>
          </a:xfrm>
        </p:spPr>
        <p:txBody>
          <a:bodyPr anchor="ctr"/>
          <a:lstStyle>
            <a:lvl1pPr marL="0" indent="0" algn="ctr">
              <a:buNone/>
              <a:defRPr>
                <a:solidFill>
                  <a:schemeClr val="bg2"/>
                </a:solidFill>
              </a:defRPr>
            </a:lvl1pPr>
          </a:lstStyle>
          <a:p>
            <a:pPr lvl="0"/>
            <a:r>
              <a:rPr lang="en-US" noProof="0"/>
              <a:t>Click icon to add picture</a:t>
            </a:r>
            <a:endParaRPr lang="en-GB" noProof="0"/>
          </a:p>
        </p:txBody>
      </p:sp>
    </p:spTree>
    <p:extLst>
      <p:ext uri="{BB962C8B-B14F-4D97-AF65-F5344CB8AC3E}">
        <p14:creationId xmlns:p14="http://schemas.microsoft.com/office/powerpoint/2010/main" val="3887444324"/>
      </p:ext>
    </p:extLst>
  </p:cSld>
  <p:clrMapOvr>
    <a:masterClrMapping/>
  </p:clrMapOvr>
  <p:transition>
    <p:fade/>
  </p:transition>
  <p:extLst mod="1">
    <p:ext uri="{DCECCB84-F9BA-43D5-87BE-67443E8EF086}">
      <p15:sldGuideLst xmlns:p15="http://schemas.microsoft.com/office/powerpoint/2012/main">
        <p15:guide id="1" pos="399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smtClean="0"/>
              <a:t>Cranston</a:t>
            </a:r>
            <a:endParaRPr lang="en-GB"/>
          </a:p>
        </p:txBody>
      </p:sp>
    </p:spTree>
    <p:extLst>
      <p:ext uri="{BB962C8B-B14F-4D97-AF65-F5344CB8AC3E}">
        <p14:creationId xmlns:p14="http://schemas.microsoft.com/office/powerpoint/2010/main" val="87940306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753534" y="0"/>
            <a:ext cx="654051"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1/6</a:t>
              </a:r>
            </a:p>
          </p:txBody>
        </p:sp>
        <p:sp>
          <p:nvSpPr>
            <p:cNvPr id="7"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2/6</a:t>
              </a:r>
            </a:p>
          </p:txBody>
        </p:sp>
        <p:sp>
          <p:nvSpPr>
            <p:cNvPr id="8"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4/6</a:t>
              </a:r>
            </a:p>
          </p:txBody>
        </p:sp>
        <p:sp>
          <p:nvSpPr>
            <p:cNvPr id="9"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5/6</a:t>
              </a:r>
            </a:p>
          </p:txBody>
        </p:sp>
        <p:sp>
          <p:nvSpPr>
            <p:cNvPr id="10"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1/4</a:t>
              </a:r>
            </a:p>
          </p:txBody>
        </p:sp>
        <p:sp>
          <p:nvSpPr>
            <p:cNvPr id="11"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3/4</a:t>
              </a:r>
            </a:p>
          </p:txBody>
        </p:sp>
        <p:sp>
          <p:nvSpPr>
            <p:cNvPr id="12"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1/2</a:t>
              </a:r>
            </a:p>
          </p:txBody>
        </p:sp>
      </p:grpSp>
      <p:grpSp>
        <p:nvGrpSpPr>
          <p:cNvPr id="23" name="Group 22"/>
          <p:cNvGrpSpPr/>
          <p:nvPr userDrawn="1"/>
        </p:nvGrpSpPr>
        <p:grpSpPr bwMode="white">
          <a:xfrm>
            <a:off x="4" y="-325436"/>
            <a:ext cx="12192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938353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with footer">
    <p:spTree>
      <p:nvGrpSpPr>
        <p:cNvPr id="1" name=""/>
        <p:cNvGrpSpPr/>
        <p:nvPr/>
      </p:nvGrpSpPr>
      <p:grpSpPr>
        <a:xfrm>
          <a:off x="0" y="0"/>
          <a:ext cx="0" cy="0"/>
          <a:chOff x="0" y="0"/>
          <a:chExt cx="0" cy="0"/>
        </a:xfrm>
      </p:grpSpPr>
      <p:grpSp>
        <p:nvGrpSpPr>
          <p:cNvPr id="2" name="Group 39"/>
          <p:cNvGrpSpPr>
            <a:grpSpLocks/>
          </p:cNvGrpSpPr>
          <p:nvPr userDrawn="1"/>
        </p:nvGrpSpPr>
        <p:grpSpPr bwMode="white">
          <a:xfrm>
            <a:off x="-753534" y="0"/>
            <a:ext cx="654051" cy="6865938"/>
            <a:chOff x="-565302" y="0"/>
            <a:chExt cx="490967" cy="6865432"/>
          </a:xfrm>
        </p:grpSpPr>
        <p:sp>
          <p:nvSpPr>
            <p:cNvPr id="3" name="Rectangle 2"/>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4" name="Group 41"/>
            <p:cNvGrpSpPr>
              <a:grpSpLocks/>
            </p:cNvGrpSpPr>
            <p:nvPr userDrawn="1"/>
          </p:nvGrpSpPr>
          <p:grpSpPr bwMode="white">
            <a:xfrm>
              <a:off x="-307801" y="1143000"/>
              <a:ext cx="233465" cy="4572000"/>
              <a:chOff x="-361009" y="1143000"/>
              <a:chExt cx="286674" cy="4572000"/>
            </a:xfrm>
          </p:grpSpPr>
          <p:cxnSp>
            <p:nvCxnSpPr>
              <p:cNvPr id="19" name="Straight Connector 18"/>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28"/>
            <p:cNvGrpSpPr>
              <a:grpSpLocks/>
            </p:cNvGrpSpPr>
            <p:nvPr userDrawn="1"/>
          </p:nvGrpSpPr>
          <p:grpSpPr bwMode="white">
            <a:xfrm>
              <a:off x="-307801" y="0"/>
              <a:ext cx="233466" cy="6865432"/>
              <a:chOff x="-564989" y="0"/>
              <a:chExt cx="490654" cy="6865432"/>
            </a:xfrm>
          </p:grpSpPr>
          <p:cxnSp>
            <p:nvCxnSpPr>
              <p:cNvPr id="13" name="Straight Connector 12"/>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1/6</a:t>
              </a:r>
            </a:p>
          </p:txBody>
        </p:sp>
        <p:sp>
          <p:nvSpPr>
            <p:cNvPr id="7"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2/6</a:t>
              </a:r>
            </a:p>
          </p:txBody>
        </p:sp>
        <p:sp>
          <p:nvSpPr>
            <p:cNvPr id="8"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4/6</a:t>
              </a:r>
            </a:p>
          </p:txBody>
        </p:sp>
        <p:sp>
          <p:nvSpPr>
            <p:cNvPr id="9"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5/6</a:t>
              </a:r>
            </a:p>
          </p:txBody>
        </p:sp>
        <p:sp>
          <p:nvSpPr>
            <p:cNvPr id="10"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1/4</a:t>
              </a:r>
            </a:p>
          </p:txBody>
        </p:sp>
        <p:sp>
          <p:nvSpPr>
            <p:cNvPr id="11"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3/4</a:t>
              </a:r>
            </a:p>
          </p:txBody>
        </p:sp>
        <p:sp>
          <p:nvSpPr>
            <p:cNvPr id="12"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1/2</a:t>
              </a:r>
            </a:p>
          </p:txBody>
        </p:sp>
      </p:grpSp>
      <p:grpSp>
        <p:nvGrpSpPr>
          <p:cNvPr id="23" name="Group 22"/>
          <p:cNvGrpSpPr/>
          <p:nvPr userDrawn="1"/>
        </p:nvGrpSpPr>
        <p:grpSpPr bwMode="white">
          <a:xfrm>
            <a:off x="4" y="-325436"/>
            <a:ext cx="12192000" cy="233362"/>
            <a:chOff x="3" y="-325436"/>
            <a:chExt cx="9144000" cy="233362"/>
          </a:xfrm>
        </p:grpSpPr>
        <p:sp>
          <p:nvSpPr>
            <p:cNvPr id="24" name="Rectangle 23"/>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Straight Connector 24"/>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5"/>
          <p:cNvSpPr txBox="1">
            <a:spLocks noChangeArrowheads="1"/>
          </p:cNvSpPr>
          <p:nvPr userDrawn="1"/>
        </p:nvSpPr>
        <p:spPr bwMode="auto">
          <a:xfrm>
            <a:off x="988239" y="6630990"/>
            <a:ext cx="1466849" cy="92075"/>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a:defRPr/>
            </a:pPr>
            <a:r>
              <a:rPr lang="en-US" sz="600" dirty="0">
                <a:solidFill>
                  <a:srgbClr val="000000"/>
                </a:solidFill>
                <a:cs typeface="+mn-cs"/>
              </a:rPr>
              <a:t>Johnson Controls  —</a:t>
            </a:r>
            <a:endParaRPr lang="en-GB" sz="600" dirty="0">
              <a:solidFill>
                <a:srgbClr val="000000"/>
              </a:solidFill>
              <a:cs typeface="Arial" charset="0"/>
            </a:endParaRPr>
          </a:p>
        </p:txBody>
      </p:sp>
      <p:sp>
        <p:nvSpPr>
          <p:cNvPr id="30" name="Rectangle 6"/>
          <p:cNvSpPr txBox="1">
            <a:spLocks noChangeArrowheads="1"/>
          </p:cNvSpPr>
          <p:nvPr userDrawn="1"/>
        </p:nvSpPr>
        <p:spPr bwMode="auto">
          <a:xfrm>
            <a:off x="624417" y="6560604"/>
            <a:ext cx="359832"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5CFF3644-1C11-477C-A5D5-3A3BC5CE8122}" type="slidenum">
              <a:rPr lang="de-DE" sz="900" b="0" smtClean="0">
                <a:solidFill>
                  <a:srgbClr val="000000"/>
                </a:solidFill>
              </a:rPr>
              <a:pPr algn="l" eaLnBrk="1" hangingPunct="1"/>
              <a:t>‹#›</a:t>
            </a:fld>
            <a:endParaRPr lang="de-DE" sz="900" b="0">
              <a:solidFill>
                <a:srgbClr val="000000"/>
              </a:solidFill>
            </a:endParaRPr>
          </a:p>
        </p:txBody>
      </p:sp>
      <p:pic>
        <p:nvPicPr>
          <p:cNvPr id="31" name="Picture 30" descr="JCI_RGB.emf"/>
          <p:cNvPicPr>
            <a:picLocks/>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453834" y="6234113"/>
            <a:ext cx="1113750" cy="48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ooter Placeholder 1"/>
          <p:cNvSpPr>
            <a:spLocks noGrp="1"/>
          </p:cNvSpPr>
          <p:nvPr>
            <p:ph type="ftr" sz="quarter" idx="3"/>
          </p:nvPr>
        </p:nvSpPr>
        <p:spPr>
          <a:xfrm>
            <a:off x="1792193" y="6582829"/>
            <a:ext cx="6333956" cy="193675"/>
          </a:xfrm>
          <a:prstGeom prst="rect">
            <a:avLst/>
          </a:prstGeom>
        </p:spPr>
        <p:txBody>
          <a:bodyPr vert="horz" lIns="0" tIns="0" rIns="0" bIns="0" rtlCol="0" anchor="ctr"/>
          <a:lstStyle>
            <a:lvl1pPr algn="l">
              <a:defRPr sz="600">
                <a:solidFill>
                  <a:schemeClr val="tx1"/>
                </a:solidFill>
              </a:defRPr>
            </a:lvl1pPr>
          </a:lstStyle>
          <a:p>
            <a:r>
              <a:rPr lang="en-GB" smtClean="0"/>
              <a:t>Cranston</a:t>
            </a:r>
            <a:endParaRPr lang="en-GB"/>
          </a:p>
        </p:txBody>
      </p:sp>
    </p:spTree>
    <p:extLst>
      <p:ext uri="{BB962C8B-B14F-4D97-AF65-F5344CB8AC3E}">
        <p14:creationId xmlns:p14="http://schemas.microsoft.com/office/powerpoint/2010/main" val="2561453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ull slide image">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0" y="0"/>
            <a:ext cx="12192000" cy="6858000"/>
          </a:xfrm>
          <a:prstGeom prst="rect">
            <a:avLst/>
          </a:prstGeom>
        </p:spPr>
        <p:txBody>
          <a:bodyPr rtlCol="0" anchor="ctr">
            <a:normAutofit/>
          </a:bodyPr>
          <a:lstStyle>
            <a:lvl1pPr marL="0" indent="0" algn="ctr">
              <a:buNone/>
              <a:defRPr baseline="0">
                <a:solidFill>
                  <a:schemeClr val="bg2"/>
                </a:solidFill>
              </a:defRPr>
            </a:lvl1pPr>
          </a:lstStyle>
          <a:p>
            <a:pPr lvl="0"/>
            <a:r>
              <a:rPr lang="en-US" noProof="0"/>
              <a:t>Click icon to add picture</a:t>
            </a:r>
            <a:endParaRPr lang="en-GB" noProof="0"/>
          </a:p>
        </p:txBody>
      </p:sp>
      <p:grpSp>
        <p:nvGrpSpPr>
          <p:cNvPr id="3" name="Group 39"/>
          <p:cNvGrpSpPr>
            <a:grpSpLocks/>
          </p:cNvGrpSpPr>
          <p:nvPr userDrawn="1"/>
        </p:nvGrpSpPr>
        <p:grpSpPr bwMode="white">
          <a:xfrm>
            <a:off x="-753534" y="0"/>
            <a:ext cx="654051" cy="6865938"/>
            <a:chOff x="-565302" y="0"/>
            <a:chExt cx="490967" cy="6865432"/>
          </a:xfrm>
        </p:grpSpPr>
        <p:sp>
          <p:nvSpPr>
            <p:cNvPr id="4" name="Rectangle 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5" name="Group 41"/>
            <p:cNvGrpSpPr>
              <a:grpSpLocks/>
            </p:cNvGrpSpPr>
            <p:nvPr userDrawn="1"/>
          </p:nvGrpSpPr>
          <p:grpSpPr bwMode="white">
            <a:xfrm>
              <a:off x="-307801" y="1143000"/>
              <a:ext cx="233465" cy="4572000"/>
              <a:chOff x="-361009" y="1143000"/>
              <a:chExt cx="286674" cy="4572000"/>
            </a:xfrm>
          </p:grpSpPr>
          <p:cxnSp>
            <p:nvCxnSpPr>
              <p:cNvPr id="20" name="Straight Connector 1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28"/>
            <p:cNvGrpSpPr>
              <a:grpSpLocks/>
            </p:cNvGrpSpPr>
            <p:nvPr userDrawn="1"/>
          </p:nvGrpSpPr>
          <p:grpSpPr bwMode="white">
            <a:xfrm>
              <a:off x="-307801" y="0"/>
              <a:ext cx="233466" cy="6865432"/>
              <a:chOff x="-564989" y="0"/>
              <a:chExt cx="490654" cy="6865432"/>
            </a:xfrm>
          </p:grpSpPr>
          <p:cxnSp>
            <p:nvCxnSpPr>
              <p:cNvPr id="14" name="Straight Connector 1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1/6</a:t>
              </a:r>
            </a:p>
          </p:txBody>
        </p:sp>
        <p:sp>
          <p:nvSpPr>
            <p:cNvPr id="8"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2/6</a:t>
              </a:r>
            </a:p>
          </p:txBody>
        </p:sp>
        <p:sp>
          <p:nvSpPr>
            <p:cNvPr id="9"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4/6</a:t>
              </a:r>
            </a:p>
          </p:txBody>
        </p:sp>
        <p:sp>
          <p:nvSpPr>
            <p:cNvPr id="10"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5/6</a:t>
              </a:r>
            </a:p>
          </p:txBody>
        </p:sp>
        <p:sp>
          <p:nvSpPr>
            <p:cNvPr id="11"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1/4</a:t>
              </a:r>
            </a:p>
          </p:txBody>
        </p:sp>
        <p:sp>
          <p:nvSpPr>
            <p:cNvPr id="12"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3/4</a:t>
              </a:r>
            </a:p>
          </p:txBody>
        </p:sp>
        <p:sp>
          <p:nvSpPr>
            <p:cNvPr id="13"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1/2</a:t>
              </a:r>
            </a:p>
          </p:txBody>
        </p:sp>
      </p:grpSp>
      <p:grpSp>
        <p:nvGrpSpPr>
          <p:cNvPr id="24" name="Group 23"/>
          <p:cNvGrpSpPr/>
          <p:nvPr userDrawn="1"/>
        </p:nvGrpSpPr>
        <p:grpSpPr bwMode="white">
          <a:xfrm>
            <a:off x="4" y="-325436"/>
            <a:ext cx="12192000" cy="233362"/>
            <a:chOff x="3" y="-325436"/>
            <a:chExt cx="9144000" cy="233362"/>
          </a:xfrm>
        </p:grpSpPr>
        <p:sp>
          <p:nvSpPr>
            <p:cNvPr id="25" name="Rectangle 24"/>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6" name="Straight Connector 25"/>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186116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tatement/Quote">
    <p:bg>
      <p:bgPr>
        <a:solidFill>
          <a:schemeClr val="tx2"/>
        </a:solidFill>
        <a:effectLst/>
      </p:bgPr>
    </p:bg>
    <p:spTree>
      <p:nvGrpSpPr>
        <p:cNvPr id="1" name=""/>
        <p:cNvGrpSpPr/>
        <p:nvPr/>
      </p:nvGrpSpPr>
      <p:grpSpPr>
        <a:xfrm>
          <a:off x="0" y="0"/>
          <a:ext cx="0" cy="0"/>
          <a:chOff x="0" y="0"/>
          <a:chExt cx="0" cy="0"/>
        </a:xfrm>
      </p:grpSpPr>
      <p:sp>
        <p:nvSpPr>
          <p:cNvPr id="2" name="Text Placeholder 7"/>
          <p:cNvSpPr>
            <a:spLocks noGrp="1"/>
          </p:cNvSpPr>
          <p:nvPr>
            <p:ph type="body" sz="quarter" idx="10" hasCustomPrompt="1"/>
          </p:nvPr>
        </p:nvSpPr>
        <p:spPr>
          <a:xfrm>
            <a:off x="1432459" y="1560513"/>
            <a:ext cx="9272054" cy="3257550"/>
          </a:xfrm>
          <a:prstGeom prst="rect">
            <a:avLst/>
          </a:prstGeom>
        </p:spPr>
        <p:txBody>
          <a:bodyPr anchor="ctr"/>
          <a:lstStyle>
            <a:lvl1pPr marL="0" indent="0" algn="ctr">
              <a:buNone/>
              <a:defRPr sz="3200">
                <a:solidFill>
                  <a:schemeClr val="bg1"/>
                </a:solidFill>
              </a:defRPr>
            </a:lvl1pPr>
            <a:lvl2pPr marL="0" indent="1588" algn="ctr">
              <a:buClr>
                <a:schemeClr val="bg1"/>
              </a:buClr>
              <a:buNone/>
              <a:defRPr sz="2400">
                <a:solidFill>
                  <a:schemeClr val="bg1"/>
                </a:solidFill>
              </a:defRPr>
            </a:lvl2pPr>
            <a:lvl3pPr marL="0" indent="0" algn="r">
              <a:spcAft>
                <a:spcPts val="0"/>
              </a:spcAft>
              <a:buClr>
                <a:schemeClr val="bg1"/>
              </a:buClr>
              <a:buNone/>
              <a:defRPr sz="1800">
                <a:solidFill>
                  <a:schemeClr val="bg1"/>
                </a:solidFill>
              </a:defRPr>
            </a:lvl3pPr>
            <a:lvl4pPr marL="0" indent="0" algn="r">
              <a:buClr>
                <a:schemeClr val="bg1"/>
              </a:buClr>
              <a:buNone/>
              <a:defRPr sz="1600" i="1">
                <a:solidFill>
                  <a:schemeClr val="bg1"/>
                </a:solidFill>
              </a:defRPr>
            </a:lvl4pPr>
            <a:lvl5pPr marL="0" indent="0" algn="ctr">
              <a:buClr>
                <a:schemeClr val="bg1"/>
              </a:buClr>
              <a:buNone/>
              <a:defRPr sz="1400">
                <a:solidFill>
                  <a:schemeClr val="bg1"/>
                </a:solidFill>
              </a:defRPr>
            </a:lvl5pPr>
            <a:lvl6pPr marL="0" indent="0" algn="ctr">
              <a:buClr>
                <a:schemeClr val="bg1"/>
              </a:buClr>
              <a:buNone/>
              <a:defRPr>
                <a:solidFill>
                  <a:schemeClr val="bg1"/>
                </a:solidFill>
              </a:defRPr>
            </a:lvl6pPr>
            <a:lvl7pPr marL="0" indent="0" algn="ctr">
              <a:buNone/>
              <a:defRPr sz="1000">
                <a:solidFill>
                  <a:schemeClr val="bg1"/>
                </a:solidFill>
              </a:defRPr>
            </a:lvl7pPr>
          </a:lstStyle>
          <a:p>
            <a:pPr lvl="0"/>
            <a:r>
              <a:rPr lang="en-US" dirty="0"/>
              <a:t>Click to edit text (Indent for different styles incl. author level – level 3)</a:t>
            </a:r>
          </a:p>
          <a:p>
            <a:pPr lvl="1"/>
            <a:r>
              <a:rPr lang="en-US" dirty="0"/>
              <a:t>Second level</a:t>
            </a:r>
          </a:p>
          <a:p>
            <a:pPr lvl="2"/>
            <a:r>
              <a:rPr lang="en-US" dirty="0"/>
              <a:t>Third level</a:t>
            </a:r>
          </a:p>
          <a:p>
            <a:pPr lvl="3"/>
            <a:r>
              <a:rPr lang="en-US" dirty="0"/>
              <a:t>Fourth level</a:t>
            </a:r>
          </a:p>
          <a:p>
            <a:pPr lvl="4"/>
            <a:r>
              <a:rPr lang="en-US"/>
              <a:t>Fifth level</a:t>
            </a:r>
          </a:p>
          <a:p>
            <a:pPr lvl="5"/>
            <a:r>
              <a:rPr lang="en-US"/>
              <a:t>Sixth level</a:t>
            </a:r>
          </a:p>
          <a:p>
            <a:pPr lvl="6"/>
            <a:r>
              <a:rPr lang="en-US"/>
              <a:t>Seventh level</a:t>
            </a:r>
            <a:endParaRPr lang="en-GB" dirty="0"/>
          </a:p>
        </p:txBody>
      </p:sp>
      <p:pic>
        <p:nvPicPr>
          <p:cNvPr id="4"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485949" y="6234114"/>
            <a:ext cx="1081635" cy="474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39"/>
          <p:cNvGrpSpPr>
            <a:grpSpLocks/>
          </p:cNvGrpSpPr>
          <p:nvPr userDrawn="1"/>
        </p:nvGrpSpPr>
        <p:grpSpPr bwMode="white">
          <a:xfrm>
            <a:off x="-753534" y="0"/>
            <a:ext cx="654051" cy="6865938"/>
            <a:chOff x="-565302" y="0"/>
            <a:chExt cx="490967" cy="6865432"/>
          </a:xfrm>
        </p:grpSpPr>
        <p:sp>
          <p:nvSpPr>
            <p:cNvPr id="9" name="Rectangle 8"/>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0" name="Group 41"/>
            <p:cNvGrpSpPr>
              <a:grpSpLocks/>
            </p:cNvGrpSpPr>
            <p:nvPr userDrawn="1"/>
          </p:nvGrpSpPr>
          <p:grpSpPr bwMode="white">
            <a:xfrm>
              <a:off x="-307801" y="1143000"/>
              <a:ext cx="233465" cy="4572000"/>
              <a:chOff x="-361009" y="1143000"/>
              <a:chExt cx="286674" cy="4572000"/>
            </a:xfrm>
          </p:grpSpPr>
          <p:cxnSp>
            <p:nvCxnSpPr>
              <p:cNvPr id="25" name="Straight Connector 24"/>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28"/>
            <p:cNvGrpSpPr>
              <a:grpSpLocks/>
            </p:cNvGrpSpPr>
            <p:nvPr userDrawn="1"/>
          </p:nvGrpSpPr>
          <p:grpSpPr bwMode="white">
            <a:xfrm>
              <a:off x="-307801" y="0"/>
              <a:ext cx="233466" cy="6865432"/>
              <a:chOff x="-564989" y="0"/>
              <a:chExt cx="490654" cy="6865432"/>
            </a:xfrm>
          </p:grpSpPr>
          <p:cxnSp>
            <p:nvCxnSpPr>
              <p:cNvPr id="19" name="Straight Connector 18"/>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1/6</a:t>
              </a:r>
            </a:p>
          </p:txBody>
        </p:sp>
        <p:sp>
          <p:nvSpPr>
            <p:cNvPr id="13"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2/6</a:t>
              </a:r>
            </a:p>
          </p:txBody>
        </p:sp>
        <p:sp>
          <p:nvSpPr>
            <p:cNvPr id="14"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4/6</a:t>
              </a:r>
            </a:p>
          </p:txBody>
        </p:sp>
        <p:sp>
          <p:nvSpPr>
            <p:cNvPr id="15"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5/6</a:t>
              </a:r>
            </a:p>
          </p:txBody>
        </p:sp>
        <p:sp>
          <p:nvSpPr>
            <p:cNvPr id="16"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1/4</a:t>
              </a:r>
            </a:p>
          </p:txBody>
        </p:sp>
        <p:sp>
          <p:nvSpPr>
            <p:cNvPr id="17"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3/4</a:t>
              </a:r>
            </a:p>
          </p:txBody>
        </p:sp>
        <p:sp>
          <p:nvSpPr>
            <p:cNvPr id="18"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1/2</a:t>
              </a:r>
            </a:p>
          </p:txBody>
        </p:sp>
      </p:grpSp>
      <p:grpSp>
        <p:nvGrpSpPr>
          <p:cNvPr id="29" name="Group 28"/>
          <p:cNvGrpSpPr/>
          <p:nvPr userDrawn="1"/>
        </p:nvGrpSpPr>
        <p:grpSpPr bwMode="white">
          <a:xfrm>
            <a:off x="4" y="-325436"/>
            <a:ext cx="12192000" cy="233362"/>
            <a:chOff x="3" y="-325436"/>
            <a:chExt cx="9144000" cy="233362"/>
          </a:xfrm>
        </p:grpSpPr>
        <p:sp>
          <p:nvSpPr>
            <p:cNvPr id="30" name="Rectangle 29"/>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1" name="Straight Connector 30"/>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5"/>
          <p:cNvSpPr txBox="1">
            <a:spLocks noChangeArrowheads="1"/>
          </p:cNvSpPr>
          <p:nvPr userDrawn="1"/>
        </p:nvSpPr>
        <p:spPr bwMode="auto">
          <a:xfrm>
            <a:off x="988239" y="6630990"/>
            <a:ext cx="1466849" cy="92075"/>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a:defRPr/>
            </a:pPr>
            <a:r>
              <a:rPr lang="en-US" sz="600" dirty="0">
                <a:solidFill>
                  <a:schemeClr val="bg1"/>
                </a:solidFill>
                <a:cs typeface="+mn-cs"/>
              </a:rPr>
              <a:t>Johnson Controls  —</a:t>
            </a:r>
            <a:endParaRPr lang="en-GB" sz="600" dirty="0">
              <a:solidFill>
                <a:schemeClr val="bg1"/>
              </a:solidFill>
              <a:cs typeface="Arial" charset="0"/>
            </a:endParaRPr>
          </a:p>
        </p:txBody>
      </p:sp>
      <p:sp>
        <p:nvSpPr>
          <p:cNvPr id="39" name="Rectangle 6"/>
          <p:cNvSpPr txBox="1">
            <a:spLocks noChangeArrowheads="1"/>
          </p:cNvSpPr>
          <p:nvPr userDrawn="1"/>
        </p:nvSpPr>
        <p:spPr bwMode="auto">
          <a:xfrm>
            <a:off x="624417" y="6560604"/>
            <a:ext cx="359832"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5CFF3644-1C11-477C-A5D5-3A3BC5CE8122}" type="slidenum">
              <a:rPr lang="de-DE" sz="900" b="0" smtClean="0">
                <a:solidFill>
                  <a:schemeClr val="bg1"/>
                </a:solidFill>
              </a:rPr>
              <a:pPr algn="l" eaLnBrk="1" hangingPunct="1"/>
              <a:t>‹#›</a:t>
            </a:fld>
            <a:endParaRPr lang="de-DE" sz="900" b="0">
              <a:solidFill>
                <a:schemeClr val="bg1"/>
              </a:solidFill>
            </a:endParaRPr>
          </a:p>
        </p:txBody>
      </p:sp>
      <p:sp>
        <p:nvSpPr>
          <p:cNvPr id="40" name="Footer Placeholder 1"/>
          <p:cNvSpPr>
            <a:spLocks noGrp="1"/>
          </p:cNvSpPr>
          <p:nvPr>
            <p:ph type="ftr" sz="quarter" idx="3"/>
          </p:nvPr>
        </p:nvSpPr>
        <p:spPr>
          <a:xfrm>
            <a:off x="1775520" y="6582829"/>
            <a:ext cx="6333956" cy="193675"/>
          </a:xfrm>
          <a:prstGeom prst="rect">
            <a:avLst/>
          </a:prstGeom>
        </p:spPr>
        <p:txBody>
          <a:bodyPr vert="horz" lIns="0" tIns="0" rIns="0" bIns="0" rtlCol="0" anchor="ctr"/>
          <a:lstStyle>
            <a:lvl1pPr algn="l">
              <a:defRPr sz="600">
                <a:solidFill>
                  <a:schemeClr val="bg1"/>
                </a:solidFill>
              </a:defRPr>
            </a:lvl1pPr>
          </a:lstStyle>
          <a:p>
            <a:r>
              <a:rPr lang="en-GB" smtClean="0"/>
              <a:t>Cranston</a:t>
            </a:r>
            <a:endParaRPr lang="en-GB"/>
          </a:p>
        </p:txBody>
      </p:sp>
    </p:spTree>
    <p:extLst>
      <p:ext uri="{BB962C8B-B14F-4D97-AF65-F5344CB8AC3E}">
        <p14:creationId xmlns:p14="http://schemas.microsoft.com/office/powerpoint/2010/main" val="80784882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Bottom image">
    <p:spTree>
      <p:nvGrpSpPr>
        <p:cNvPr id="1" name=""/>
        <p:cNvGrpSpPr/>
        <p:nvPr/>
      </p:nvGrpSpPr>
      <p:grpSpPr>
        <a:xfrm>
          <a:off x="0" y="0"/>
          <a:ext cx="0" cy="0"/>
          <a:chOff x="0" y="0"/>
          <a:chExt cx="0" cy="0"/>
        </a:xfrm>
      </p:grpSpPr>
      <p:sp>
        <p:nvSpPr>
          <p:cNvPr id="4" name="Rectangle 36"/>
          <p:cNvSpPr>
            <a:spLocks noGrp="1" noChangeArrowheads="1"/>
          </p:cNvSpPr>
          <p:nvPr>
            <p:ph type="ctrTitle" sz="quarter" hasCustomPrompt="1"/>
          </p:nvPr>
        </p:nvSpPr>
        <p:spPr>
          <a:xfrm>
            <a:off x="0" y="2285995"/>
            <a:ext cx="12192000" cy="1188000"/>
          </a:xfrm>
          <a:solidFill>
            <a:schemeClr val="tx2"/>
          </a:solidFill>
        </p:spPr>
        <p:txBody>
          <a:bodyPr lIns="648000" tIns="0" rIns="180000" anchor="ctr">
            <a:noAutofit/>
          </a:bodyPr>
          <a:lstStyle>
            <a:lvl1pPr>
              <a:lnSpc>
                <a:spcPct val="110000"/>
              </a:lnSpc>
              <a:tabLst>
                <a:tab pos="2330450" algn="l"/>
              </a:tabLst>
              <a:defRPr sz="1800" b="0" baseline="0">
                <a:solidFill>
                  <a:schemeClr val="bg1"/>
                </a:solidFill>
                <a:latin typeface="+mn-lt"/>
              </a:defRPr>
            </a:lvl1pPr>
          </a:lstStyle>
          <a:p>
            <a:r>
              <a:rPr lang="en-US" dirty="0"/>
              <a:t>Click to edit text</a:t>
            </a:r>
            <a:endParaRPr lang="en-GB" dirty="0"/>
          </a:p>
        </p:txBody>
      </p:sp>
      <p:sp>
        <p:nvSpPr>
          <p:cNvPr id="5" name="Text Placeholder 4"/>
          <p:cNvSpPr>
            <a:spLocks noGrp="1"/>
          </p:cNvSpPr>
          <p:nvPr>
            <p:ph type="body" sz="quarter" idx="11" hasCustomPrompt="1"/>
          </p:nvPr>
        </p:nvSpPr>
        <p:spPr>
          <a:xfrm>
            <a:off x="624417" y="744071"/>
            <a:ext cx="10663824" cy="1438742"/>
          </a:xfrm>
          <a:prstGeom prst="rect">
            <a:avLst/>
          </a:prstGeom>
          <a:ln>
            <a:noFill/>
          </a:ln>
        </p:spPr>
        <p:txBody>
          <a:bodyPr lIns="0" tIns="91440"/>
          <a:lstStyle>
            <a:lvl1pPr marL="0" indent="0">
              <a:lnSpc>
                <a:spcPct val="90000"/>
              </a:lnSpc>
              <a:spcAft>
                <a:spcPts val="0"/>
              </a:spcAft>
              <a:buNone/>
              <a:defRPr sz="3200">
                <a:ln>
                  <a:noFill/>
                </a:ln>
                <a:solidFill>
                  <a:srgbClr val="000000"/>
                </a:solidFill>
              </a:defRPr>
            </a:lvl1pPr>
          </a:lstStyle>
          <a:p>
            <a:pPr lvl="0"/>
            <a:r>
              <a:rPr lang="en-US" dirty="0"/>
              <a:t>Click to edit divider title (3 lines max)</a:t>
            </a:r>
          </a:p>
        </p:txBody>
      </p:sp>
      <p:sp>
        <p:nvSpPr>
          <p:cNvPr id="7" name="Rectangle 6"/>
          <p:cNvSpPr/>
          <p:nvPr userDrawn="1"/>
        </p:nvSpPr>
        <p:spPr>
          <a:xfrm>
            <a:off x="0" y="3432174"/>
            <a:ext cx="12192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35"/>
          <p:cNvSpPr txBox="1">
            <a:spLocks noChangeArrowheads="1"/>
          </p:cNvSpPr>
          <p:nvPr userDrawn="1"/>
        </p:nvSpPr>
        <p:spPr bwMode="auto">
          <a:xfrm>
            <a:off x="10502902" y="4243391"/>
            <a:ext cx="1536700" cy="125290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a:solidFill>
                  <a:schemeClr val="bg1"/>
                </a:solidFill>
                <a:cs typeface="Arial" charset="0"/>
              </a:rPr>
              <a:t>If you can read this </a:t>
            </a:r>
            <a:r>
              <a:rPr lang="en-GB" altLang="en-US" sz="1000" b="1">
                <a:solidFill>
                  <a:schemeClr val="bg1"/>
                </a:solidFill>
                <a:cs typeface="Arial" charset="0"/>
              </a:rPr>
              <a:t>Click on the icon to choose a picture </a:t>
            </a:r>
            <a:r>
              <a:rPr lang="en-GB" altLang="en-US" sz="1000">
                <a:solidFill>
                  <a:schemeClr val="bg1"/>
                </a:solidFill>
                <a:cs typeface="Arial" charset="0"/>
              </a:rPr>
              <a:t>or </a:t>
            </a:r>
            <a:br>
              <a:rPr lang="en-GB" altLang="en-US" sz="1000">
                <a:solidFill>
                  <a:schemeClr val="bg1"/>
                </a:solidFill>
                <a:cs typeface="Arial" charset="0"/>
              </a:rPr>
            </a:br>
            <a:r>
              <a:rPr lang="en-GB" altLang="en-US" sz="1000" b="1">
                <a:solidFill>
                  <a:schemeClr val="bg1"/>
                </a:solidFill>
                <a:cs typeface="Arial" charset="0"/>
              </a:rPr>
              <a:t>Reset the slide</a:t>
            </a:r>
            <a:r>
              <a:rPr lang="en-GB" altLang="en-US" sz="1000">
                <a:solidFill>
                  <a:schemeClr val="bg1"/>
                </a:solidFill>
                <a:cs typeface="Arial" charset="0"/>
              </a:rPr>
              <a:t>.</a:t>
            </a:r>
          </a:p>
          <a:p>
            <a:pPr algn="ctr" eaLnBrk="1" hangingPunct="1">
              <a:defRPr/>
            </a:pPr>
            <a:r>
              <a:rPr lang="en-GB" altLang="en-US" sz="700">
                <a:solidFill>
                  <a:schemeClr val="bg1"/>
                </a:solidFill>
                <a:cs typeface="Arial" charset="0"/>
              </a:rPr>
              <a:t>To Reset: Right click on the slide thumbnail and select ‘reset slide’ or choose the ‘Reset’ button on the ‘Home’ ribbon </a:t>
            </a:r>
            <a:br>
              <a:rPr lang="en-GB" altLang="en-US" sz="700">
                <a:solidFill>
                  <a:schemeClr val="bg1"/>
                </a:solidFill>
                <a:cs typeface="Arial" charset="0"/>
              </a:rPr>
            </a:br>
            <a:r>
              <a:rPr lang="en-GB" altLang="en-US" sz="700">
                <a:solidFill>
                  <a:schemeClr val="bg1"/>
                </a:solidFill>
                <a:cs typeface="Arial" charset="0"/>
              </a:rPr>
              <a:t>(next to the font choice box)</a:t>
            </a:r>
          </a:p>
        </p:txBody>
      </p:sp>
      <p:sp>
        <p:nvSpPr>
          <p:cNvPr id="9" name="TextBox 36"/>
          <p:cNvSpPr txBox="1">
            <a:spLocks noChangeArrowheads="1"/>
          </p:cNvSpPr>
          <p:nvPr userDrawn="1"/>
        </p:nvSpPr>
        <p:spPr bwMode="auto">
          <a:xfrm>
            <a:off x="171451" y="4243391"/>
            <a:ext cx="1536700" cy="125290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a:solidFill>
                  <a:schemeClr val="bg1"/>
                </a:solidFill>
                <a:cs typeface="Arial" charset="0"/>
              </a:rPr>
              <a:t>If you can read this </a:t>
            </a:r>
            <a:r>
              <a:rPr lang="en-GB" altLang="en-US" sz="1000" b="1">
                <a:solidFill>
                  <a:schemeClr val="bg1"/>
                </a:solidFill>
                <a:cs typeface="Arial" charset="0"/>
              </a:rPr>
              <a:t>Click on the icon to choose a picture </a:t>
            </a:r>
            <a:r>
              <a:rPr lang="en-GB" altLang="en-US" sz="1000">
                <a:solidFill>
                  <a:schemeClr val="bg1"/>
                </a:solidFill>
                <a:cs typeface="Arial" charset="0"/>
              </a:rPr>
              <a:t>or </a:t>
            </a:r>
            <a:br>
              <a:rPr lang="en-GB" altLang="en-US" sz="1000">
                <a:solidFill>
                  <a:schemeClr val="bg1"/>
                </a:solidFill>
                <a:cs typeface="Arial" charset="0"/>
              </a:rPr>
            </a:br>
            <a:r>
              <a:rPr lang="en-GB" altLang="en-US" sz="1000" b="1">
                <a:solidFill>
                  <a:schemeClr val="bg1"/>
                </a:solidFill>
                <a:cs typeface="Arial" charset="0"/>
              </a:rPr>
              <a:t>Reset the slide</a:t>
            </a:r>
            <a:r>
              <a:rPr lang="en-GB" altLang="en-US" sz="1000">
                <a:solidFill>
                  <a:schemeClr val="bg1"/>
                </a:solidFill>
                <a:cs typeface="Arial" charset="0"/>
              </a:rPr>
              <a:t>.</a:t>
            </a:r>
          </a:p>
          <a:p>
            <a:pPr algn="ctr" eaLnBrk="1" hangingPunct="1">
              <a:defRPr/>
            </a:pPr>
            <a:r>
              <a:rPr lang="en-GB" altLang="en-US" sz="700">
                <a:solidFill>
                  <a:schemeClr val="bg1"/>
                </a:solidFill>
                <a:cs typeface="Arial" charset="0"/>
              </a:rPr>
              <a:t>To Reset: Right click on the slide thumbnail and select ‘reset slide’ or choose the ‘Reset’ button on the ‘Home’ ribbon </a:t>
            </a:r>
            <a:br>
              <a:rPr lang="en-GB" altLang="en-US" sz="700">
                <a:solidFill>
                  <a:schemeClr val="bg1"/>
                </a:solidFill>
                <a:cs typeface="Arial" charset="0"/>
              </a:rPr>
            </a:br>
            <a:r>
              <a:rPr lang="en-GB" altLang="en-US" sz="700">
                <a:solidFill>
                  <a:schemeClr val="bg1"/>
                </a:solidFill>
                <a:cs typeface="Arial" charset="0"/>
              </a:rPr>
              <a:t>(next to the font choice box)</a:t>
            </a:r>
          </a:p>
        </p:txBody>
      </p:sp>
      <p:sp>
        <p:nvSpPr>
          <p:cNvPr id="6" name="Picture Placeholder 30"/>
          <p:cNvSpPr>
            <a:spLocks noGrp="1"/>
          </p:cNvSpPr>
          <p:nvPr>
            <p:ph type="pic" sz="quarter" idx="10"/>
          </p:nvPr>
        </p:nvSpPr>
        <p:spPr>
          <a:xfrm>
            <a:off x="0" y="3432176"/>
            <a:ext cx="12192000" cy="3425827"/>
          </a:xfrm>
          <a:prstGeom prst="rect">
            <a:avLst/>
          </a:prstGeom>
        </p:spPr>
        <p:txBody>
          <a:bodyPr rtlCol="0" anchor="ctr">
            <a:normAutofit/>
          </a:bodyPr>
          <a:lstStyle>
            <a:lvl1pPr marL="0" marR="0" indent="0" algn="ctr" defTabSz="914400" rtl="0" eaLnBrk="1" fontAlgn="base" latinLnBrk="0" hangingPunct="1">
              <a:lnSpc>
                <a:spcPct val="110000"/>
              </a:lnSpc>
              <a:spcBef>
                <a:spcPts val="0"/>
              </a:spcBef>
              <a:spcAft>
                <a:spcPts val="600"/>
              </a:spcAft>
              <a:buClr>
                <a:schemeClr val="bg2"/>
              </a:buClr>
              <a:buSzTx/>
              <a:buFont typeface="Wingdings" pitchFamily="2" charset="2"/>
              <a:buNone/>
              <a:tabLst/>
              <a:defRPr>
                <a:solidFill>
                  <a:schemeClr val="bg2">
                    <a:lumMod val="60000"/>
                    <a:lumOff val="40000"/>
                  </a:schemeClr>
                </a:solidFill>
              </a:defRPr>
            </a:lvl1pPr>
          </a:lstStyle>
          <a:p>
            <a:pPr lvl="0"/>
            <a:r>
              <a:rPr lang="en-US" noProof="0"/>
              <a:t>Click icon to add picture</a:t>
            </a:r>
            <a:endParaRPr lang="en-GB" noProof="0"/>
          </a:p>
        </p:txBody>
      </p:sp>
      <p:grpSp>
        <p:nvGrpSpPr>
          <p:cNvPr id="10" name="Group 39"/>
          <p:cNvGrpSpPr>
            <a:grpSpLocks/>
          </p:cNvGrpSpPr>
          <p:nvPr userDrawn="1"/>
        </p:nvGrpSpPr>
        <p:grpSpPr bwMode="white">
          <a:xfrm>
            <a:off x="-753534" y="0"/>
            <a:ext cx="654051" cy="6865938"/>
            <a:chOff x="-565302" y="0"/>
            <a:chExt cx="490967" cy="6865432"/>
          </a:xfrm>
        </p:grpSpPr>
        <p:sp>
          <p:nvSpPr>
            <p:cNvPr id="11" name="Rectangle 10"/>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2" name="Group 41"/>
            <p:cNvGrpSpPr>
              <a:grpSpLocks/>
            </p:cNvGrpSpPr>
            <p:nvPr userDrawn="1"/>
          </p:nvGrpSpPr>
          <p:grpSpPr bwMode="white">
            <a:xfrm>
              <a:off x="-307801" y="1143000"/>
              <a:ext cx="233465" cy="4572000"/>
              <a:chOff x="-361009" y="1143000"/>
              <a:chExt cx="286674" cy="4572000"/>
            </a:xfrm>
          </p:grpSpPr>
          <p:cxnSp>
            <p:nvCxnSpPr>
              <p:cNvPr id="27" name="Straight Connector 26"/>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28"/>
            <p:cNvGrpSpPr>
              <a:grpSpLocks/>
            </p:cNvGrpSpPr>
            <p:nvPr userDrawn="1"/>
          </p:nvGrpSpPr>
          <p:grpSpPr bwMode="white">
            <a:xfrm>
              <a:off x="-307801" y="0"/>
              <a:ext cx="233466" cy="6865432"/>
              <a:chOff x="-564989" y="0"/>
              <a:chExt cx="490654" cy="6865432"/>
            </a:xfrm>
          </p:grpSpPr>
          <p:cxnSp>
            <p:nvCxnSpPr>
              <p:cNvPr id="21" name="Straight Connector 20"/>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1/6</a:t>
              </a:r>
            </a:p>
          </p:txBody>
        </p:sp>
        <p:sp>
          <p:nvSpPr>
            <p:cNvPr id="15"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2/6</a:t>
              </a:r>
            </a:p>
          </p:txBody>
        </p:sp>
        <p:sp>
          <p:nvSpPr>
            <p:cNvPr id="16"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4/6</a:t>
              </a:r>
            </a:p>
          </p:txBody>
        </p:sp>
        <p:sp>
          <p:nvSpPr>
            <p:cNvPr id="17"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5/6</a:t>
              </a:r>
            </a:p>
          </p:txBody>
        </p:sp>
        <p:sp>
          <p:nvSpPr>
            <p:cNvPr id="18"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1/4</a:t>
              </a:r>
            </a:p>
          </p:txBody>
        </p:sp>
        <p:sp>
          <p:nvSpPr>
            <p:cNvPr id="19"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3/4</a:t>
              </a:r>
            </a:p>
          </p:txBody>
        </p:sp>
        <p:sp>
          <p:nvSpPr>
            <p:cNvPr id="20"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1/2</a:t>
              </a:r>
            </a:p>
          </p:txBody>
        </p:sp>
      </p:grpSp>
      <p:grpSp>
        <p:nvGrpSpPr>
          <p:cNvPr id="31" name="Group 30"/>
          <p:cNvGrpSpPr/>
          <p:nvPr userDrawn="1"/>
        </p:nvGrpSpPr>
        <p:grpSpPr bwMode="white">
          <a:xfrm>
            <a:off x="4" y="-325436"/>
            <a:ext cx="12192000" cy="233362"/>
            <a:chOff x="3" y="-325436"/>
            <a:chExt cx="9144000" cy="233362"/>
          </a:xfrm>
        </p:grpSpPr>
        <p:sp>
          <p:nvSpPr>
            <p:cNvPr id="32" name="Rectangle 3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3" name="Straight Connector 3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258906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Right image">
    <p:bg>
      <p:bgPr>
        <a:solidFill>
          <a:schemeClr val="tx2"/>
        </a:solidFill>
        <a:effectLst/>
      </p:bgPr>
    </p:bg>
    <p:spTree>
      <p:nvGrpSpPr>
        <p:cNvPr id="1" name=""/>
        <p:cNvGrpSpPr/>
        <p:nvPr/>
      </p:nvGrpSpPr>
      <p:grpSpPr>
        <a:xfrm>
          <a:off x="0" y="0"/>
          <a:ext cx="0" cy="0"/>
          <a:chOff x="0" y="0"/>
          <a:chExt cx="0" cy="0"/>
        </a:xfrm>
      </p:grpSpPr>
      <p:sp>
        <p:nvSpPr>
          <p:cNvPr id="4" name="Text Placeholder 5"/>
          <p:cNvSpPr>
            <a:spLocks noGrp="1"/>
          </p:cNvSpPr>
          <p:nvPr>
            <p:ph type="body" sz="quarter" idx="11"/>
          </p:nvPr>
        </p:nvSpPr>
        <p:spPr>
          <a:xfrm>
            <a:off x="624419" y="3506788"/>
            <a:ext cx="5232399" cy="2514600"/>
          </a:xfrm>
        </p:spPr>
        <p:txBody>
          <a:bodyPr/>
          <a:lstStyle>
            <a:lvl1pPr marL="266700" indent="-266700">
              <a:buClrTx/>
              <a:buFont typeface="Wingdings" panose="05000000000000000000" pitchFamily="2" charset="2"/>
              <a:buChar char="§"/>
              <a:defRPr>
                <a:solidFill>
                  <a:schemeClr val="bg1"/>
                </a:solidFill>
              </a:defRPr>
            </a:lvl1pPr>
            <a:lvl2pPr marL="623888" indent="-266700">
              <a:buClrTx/>
              <a:buFont typeface="Wingdings" panose="05000000000000000000" pitchFamily="2" charset="2"/>
              <a:buChar char="§"/>
              <a:defRPr>
                <a:solidFill>
                  <a:schemeClr val="bg1"/>
                </a:solidFill>
              </a:defRPr>
            </a:lvl2pPr>
            <a:lvl3pPr marL="898525" indent="-274638">
              <a:buClr>
                <a:schemeClr val="bg1"/>
              </a:buClr>
              <a:buFont typeface="Wingdings" panose="05000000000000000000" pitchFamily="2" charset="2"/>
              <a:buChar char="§"/>
              <a:defRPr>
                <a:solidFill>
                  <a:schemeClr val="bg1"/>
                </a:solidFill>
              </a:defRPr>
            </a:lvl3pPr>
            <a:lvl4pPr marL="1163638" indent="-265113">
              <a:buClrTx/>
              <a:buFont typeface="Wingdings" panose="05000000000000000000" pitchFamily="2" charset="2"/>
              <a:buChar char="§"/>
              <a:defRPr>
                <a:solidFill>
                  <a:schemeClr val="bg1"/>
                </a:solidFill>
              </a:defRPr>
            </a:lvl4pPr>
            <a:lvl5pPr marL="1438275" indent="-274638">
              <a:buClrTx/>
              <a:buFont typeface="Wingdings" panose="05000000000000000000" pitchFamily="2" charset="2"/>
              <a:buChar cha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7"/>
          <p:cNvSpPr>
            <a:spLocks noGrp="1"/>
          </p:cNvSpPr>
          <p:nvPr>
            <p:ph type="title" hasCustomPrompt="1"/>
          </p:nvPr>
        </p:nvSpPr>
        <p:spPr>
          <a:xfrm>
            <a:off x="626534" y="325941"/>
            <a:ext cx="7133166" cy="2895160"/>
          </a:xfrm>
        </p:spPr>
        <p:txBody>
          <a:bodyPr/>
          <a:lstStyle>
            <a:lvl1pPr>
              <a:defRPr sz="2800">
                <a:solidFill>
                  <a:schemeClr val="bg1"/>
                </a:solidFill>
              </a:defRPr>
            </a:lvl1pPr>
          </a:lstStyle>
          <a:p>
            <a:r>
              <a:rPr lang="en-US" dirty="0"/>
              <a:t>Click to edit divider title</a:t>
            </a:r>
            <a:endParaRPr lang="en-GB" dirty="0"/>
          </a:p>
        </p:txBody>
      </p:sp>
      <p:sp>
        <p:nvSpPr>
          <p:cNvPr id="7" name="TextBox 6"/>
          <p:cNvSpPr txBox="1">
            <a:spLocks noChangeArrowheads="1"/>
          </p:cNvSpPr>
          <p:nvPr userDrawn="1"/>
        </p:nvSpPr>
        <p:spPr bwMode="auto">
          <a:xfrm>
            <a:off x="8660192" y="5826125"/>
            <a:ext cx="2971800" cy="72968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a:solidFill>
                  <a:schemeClr val="bg1"/>
                </a:solidFill>
                <a:cs typeface="Arial" charset="0"/>
              </a:rPr>
              <a:t>If you can read this </a:t>
            </a:r>
            <a:r>
              <a:rPr lang="en-GB" altLang="en-US" sz="1000" b="1">
                <a:solidFill>
                  <a:schemeClr val="bg1"/>
                </a:solidFill>
                <a:cs typeface="Arial" charset="0"/>
              </a:rPr>
              <a:t>Click on the icon to choose a picture </a:t>
            </a:r>
            <a:r>
              <a:rPr lang="en-GB" altLang="en-US" sz="1000">
                <a:solidFill>
                  <a:schemeClr val="bg1"/>
                </a:solidFill>
                <a:cs typeface="Arial" charset="0"/>
              </a:rPr>
              <a:t>or </a:t>
            </a:r>
            <a:r>
              <a:rPr lang="en-GB" altLang="en-US" sz="1000" b="1">
                <a:solidFill>
                  <a:schemeClr val="bg1"/>
                </a:solidFill>
                <a:cs typeface="Arial" charset="0"/>
              </a:rPr>
              <a:t>Reset the slide</a:t>
            </a:r>
            <a:r>
              <a:rPr lang="en-GB" altLang="en-US" sz="1000">
                <a:solidFill>
                  <a:schemeClr val="bg1"/>
                </a:solidFill>
                <a:cs typeface="Arial" charset="0"/>
              </a:rPr>
              <a:t>.</a:t>
            </a:r>
          </a:p>
          <a:p>
            <a:pPr algn="ctr" eaLnBrk="1" hangingPunct="1">
              <a:defRPr/>
            </a:pPr>
            <a:r>
              <a:rPr lang="en-GB" altLang="en-US" sz="700">
                <a:solidFill>
                  <a:schemeClr val="bg1"/>
                </a:solidFill>
                <a:cs typeface="Arial" charset="0"/>
              </a:rPr>
              <a:t>To Reset: Right click on the slide thumbnail and select ‘reset slide’ or choose the ‘Reset’ button on the ‘Home’ ribbon </a:t>
            </a:r>
            <a:br>
              <a:rPr lang="en-GB" altLang="en-US" sz="700">
                <a:solidFill>
                  <a:schemeClr val="bg1"/>
                </a:solidFill>
                <a:cs typeface="Arial" charset="0"/>
              </a:rPr>
            </a:br>
            <a:r>
              <a:rPr lang="en-GB" altLang="en-US" sz="700">
                <a:solidFill>
                  <a:schemeClr val="bg1"/>
                </a:solidFill>
                <a:cs typeface="Arial" charset="0"/>
              </a:rPr>
              <a:t>(next to the font choice box)</a:t>
            </a:r>
          </a:p>
        </p:txBody>
      </p:sp>
      <p:sp>
        <p:nvSpPr>
          <p:cNvPr id="8" name="TextBox 35"/>
          <p:cNvSpPr txBox="1">
            <a:spLocks noChangeArrowheads="1"/>
          </p:cNvSpPr>
          <p:nvPr userDrawn="1"/>
        </p:nvSpPr>
        <p:spPr bwMode="auto">
          <a:xfrm>
            <a:off x="8660192" y="288925"/>
            <a:ext cx="2971800" cy="72968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a:solidFill>
                  <a:schemeClr val="bg1"/>
                </a:solidFill>
                <a:cs typeface="Arial" charset="0"/>
              </a:rPr>
              <a:t>If you can read this </a:t>
            </a:r>
            <a:r>
              <a:rPr lang="en-GB" altLang="en-US" sz="1000" b="1">
                <a:solidFill>
                  <a:schemeClr val="bg1"/>
                </a:solidFill>
                <a:cs typeface="Arial" charset="0"/>
              </a:rPr>
              <a:t>Click on the icon to choose a picture </a:t>
            </a:r>
            <a:r>
              <a:rPr lang="en-GB" altLang="en-US" sz="1000">
                <a:solidFill>
                  <a:schemeClr val="bg1"/>
                </a:solidFill>
                <a:cs typeface="Arial" charset="0"/>
              </a:rPr>
              <a:t>or </a:t>
            </a:r>
            <a:r>
              <a:rPr lang="en-GB" altLang="en-US" sz="1000" b="1">
                <a:solidFill>
                  <a:schemeClr val="bg1"/>
                </a:solidFill>
                <a:cs typeface="Arial" charset="0"/>
              </a:rPr>
              <a:t>Reset the slide</a:t>
            </a:r>
            <a:r>
              <a:rPr lang="en-GB" altLang="en-US" sz="1000">
                <a:solidFill>
                  <a:schemeClr val="bg1"/>
                </a:solidFill>
                <a:cs typeface="Arial" charset="0"/>
              </a:rPr>
              <a:t>.</a:t>
            </a:r>
          </a:p>
          <a:p>
            <a:pPr algn="ctr" eaLnBrk="1" hangingPunct="1">
              <a:defRPr/>
            </a:pPr>
            <a:r>
              <a:rPr lang="en-GB" altLang="en-US" sz="700">
                <a:solidFill>
                  <a:schemeClr val="bg1"/>
                </a:solidFill>
                <a:cs typeface="Arial" charset="0"/>
              </a:rPr>
              <a:t>To Reset: Right click on the slide thumbnail and select ‘reset slide’ or choose the ‘Reset’ button on the ‘Home’ ribbon </a:t>
            </a:r>
            <a:br>
              <a:rPr lang="en-GB" altLang="en-US" sz="700">
                <a:solidFill>
                  <a:schemeClr val="bg1"/>
                </a:solidFill>
                <a:cs typeface="Arial" charset="0"/>
              </a:rPr>
            </a:br>
            <a:r>
              <a:rPr lang="en-GB" altLang="en-US" sz="700">
                <a:solidFill>
                  <a:schemeClr val="bg1"/>
                </a:solidFill>
                <a:cs typeface="Arial" charset="0"/>
              </a:rPr>
              <a:t>(next to the font choice box)</a:t>
            </a:r>
          </a:p>
        </p:txBody>
      </p:sp>
      <p:sp>
        <p:nvSpPr>
          <p:cNvPr id="5" name="Picture Placeholder 18"/>
          <p:cNvSpPr>
            <a:spLocks noGrp="1"/>
          </p:cNvSpPr>
          <p:nvPr>
            <p:ph type="pic" sz="quarter" idx="15"/>
          </p:nvPr>
        </p:nvSpPr>
        <p:spPr>
          <a:xfrm>
            <a:off x="7997824" y="0"/>
            <a:ext cx="4194175" cy="6858000"/>
          </a:xfrm>
          <a:prstGeom prst="rect">
            <a:avLst/>
          </a:prstGeom>
        </p:spPr>
        <p:txBody>
          <a:bodyPr rtlCol="0" anchor="ctr">
            <a:normAutofit/>
          </a:bodyPr>
          <a:lstStyle>
            <a:lvl1pPr marL="0" indent="0" algn="ctr">
              <a:buNone/>
              <a:defRPr baseline="0">
                <a:solidFill>
                  <a:schemeClr val="bg2">
                    <a:lumMod val="60000"/>
                    <a:lumOff val="40000"/>
                  </a:schemeClr>
                </a:solidFill>
              </a:defRPr>
            </a:lvl1pPr>
          </a:lstStyle>
          <a:p>
            <a:pPr lvl="0"/>
            <a:r>
              <a:rPr lang="en-US" noProof="0"/>
              <a:t>Click icon to add picture</a:t>
            </a:r>
            <a:endParaRPr lang="en-GB" noProof="0"/>
          </a:p>
        </p:txBody>
      </p:sp>
      <p:grpSp>
        <p:nvGrpSpPr>
          <p:cNvPr id="9" name="Group 39"/>
          <p:cNvGrpSpPr>
            <a:grpSpLocks/>
          </p:cNvGrpSpPr>
          <p:nvPr userDrawn="1"/>
        </p:nvGrpSpPr>
        <p:grpSpPr bwMode="white">
          <a:xfrm>
            <a:off x="-753534" y="0"/>
            <a:ext cx="654051"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1/6</a:t>
              </a:r>
            </a:p>
          </p:txBody>
        </p:sp>
        <p:sp>
          <p:nvSpPr>
            <p:cNvPr id="14"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2/6</a:t>
              </a:r>
            </a:p>
          </p:txBody>
        </p:sp>
        <p:sp>
          <p:nvSpPr>
            <p:cNvPr id="15"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4/6</a:t>
              </a:r>
            </a:p>
          </p:txBody>
        </p:sp>
        <p:sp>
          <p:nvSpPr>
            <p:cNvPr id="16"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5/6</a:t>
              </a:r>
            </a:p>
          </p:txBody>
        </p:sp>
        <p:sp>
          <p:nvSpPr>
            <p:cNvPr id="17"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1/4</a:t>
              </a:r>
            </a:p>
          </p:txBody>
        </p:sp>
        <p:sp>
          <p:nvSpPr>
            <p:cNvPr id="18"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3/4</a:t>
              </a:r>
            </a:p>
          </p:txBody>
        </p:sp>
        <p:sp>
          <p:nvSpPr>
            <p:cNvPr id="19"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1/2</a:t>
              </a:r>
            </a:p>
          </p:txBody>
        </p:sp>
      </p:grpSp>
      <p:grpSp>
        <p:nvGrpSpPr>
          <p:cNvPr id="30" name="Group 29"/>
          <p:cNvGrpSpPr/>
          <p:nvPr userDrawn="1"/>
        </p:nvGrpSpPr>
        <p:grpSpPr bwMode="white">
          <a:xfrm>
            <a:off x="4" y="-325436"/>
            <a:ext cx="12192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00606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No ima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4419" y="1214422"/>
            <a:ext cx="8805356" cy="2005022"/>
          </a:xfrm>
          <a:noFill/>
          <a:ln w="9525" algn="ctr">
            <a:noFill/>
            <a:miter lim="800000"/>
            <a:headEnd/>
            <a:tailEnd/>
          </a:ln>
          <a:effectLst/>
        </p:spPr>
        <p:txBody>
          <a:bodyPr/>
          <a:lstStyle>
            <a:lvl1pPr>
              <a:defRPr kumimoji="0" lang="en-GB" sz="2800" b="0" i="0" u="none" strike="noStrike" kern="0" cap="none" spc="0" normalizeH="0" baseline="0" noProof="0" dirty="0" smtClean="0">
                <a:ln>
                  <a:noFill/>
                </a:ln>
                <a:solidFill>
                  <a:schemeClr val="bg1"/>
                </a:solidFill>
                <a:effectLst/>
                <a:uLnTx/>
                <a:uFillTx/>
                <a:latin typeface="+mj-lt"/>
                <a:ea typeface="+mj-ea"/>
                <a:cs typeface="+mj-cs"/>
              </a:defRPr>
            </a:lvl1pPr>
          </a:lstStyle>
          <a:p>
            <a:pPr lvl="0"/>
            <a:r>
              <a:rPr lang="en-US" dirty="0"/>
              <a:t>Click to edit divider title</a:t>
            </a:r>
            <a:endParaRPr lang="en-GB" dirty="0"/>
          </a:p>
        </p:txBody>
      </p:sp>
      <p:sp>
        <p:nvSpPr>
          <p:cNvPr id="7" name="Text Placeholder 5"/>
          <p:cNvSpPr>
            <a:spLocks noGrp="1"/>
          </p:cNvSpPr>
          <p:nvPr>
            <p:ph type="body" sz="quarter" idx="11"/>
          </p:nvPr>
        </p:nvSpPr>
        <p:spPr>
          <a:xfrm>
            <a:off x="624417" y="3506788"/>
            <a:ext cx="5232400" cy="2514600"/>
          </a:xfrm>
        </p:spPr>
        <p:txBody>
          <a:bodyPr/>
          <a:lstStyle>
            <a:lvl1pPr marL="266700" indent="-266700">
              <a:buClrTx/>
              <a:buFont typeface="Wingdings" panose="05000000000000000000" pitchFamily="2" charset="2"/>
              <a:buChar char="§"/>
              <a:defRPr>
                <a:solidFill>
                  <a:schemeClr val="bg1"/>
                </a:solidFill>
              </a:defRPr>
            </a:lvl1pPr>
            <a:lvl2pPr marL="623888" indent="-266700">
              <a:buClrTx/>
              <a:buFont typeface="Wingdings" panose="05000000000000000000" pitchFamily="2" charset="2"/>
              <a:buChar char="§"/>
              <a:defRPr>
                <a:solidFill>
                  <a:schemeClr val="bg1"/>
                </a:solidFill>
              </a:defRPr>
            </a:lvl2pPr>
            <a:lvl3pPr marL="898525" indent="-274638">
              <a:buClr>
                <a:schemeClr val="bg1"/>
              </a:buClr>
              <a:buFont typeface="Wingdings" panose="05000000000000000000" pitchFamily="2" charset="2"/>
              <a:buChar char="§"/>
              <a:defRPr>
                <a:solidFill>
                  <a:schemeClr val="bg1"/>
                </a:solidFill>
              </a:defRPr>
            </a:lvl3pPr>
            <a:lvl4pPr marL="1163638" indent="-265113">
              <a:buClrTx/>
              <a:buFont typeface="Wingdings" panose="05000000000000000000" pitchFamily="2" charset="2"/>
              <a:buChar char="§"/>
              <a:defRPr>
                <a:solidFill>
                  <a:schemeClr val="bg1"/>
                </a:solidFill>
              </a:defRPr>
            </a:lvl4pPr>
            <a:lvl5pPr marL="1438275" indent="-274638">
              <a:buClrTx/>
              <a:buFont typeface="Wingdings" panose="05000000000000000000" pitchFamily="2" charset="2"/>
              <a:buChar cha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8" name="Group 39"/>
          <p:cNvGrpSpPr>
            <a:grpSpLocks/>
          </p:cNvGrpSpPr>
          <p:nvPr userDrawn="1"/>
        </p:nvGrpSpPr>
        <p:grpSpPr bwMode="white">
          <a:xfrm>
            <a:off x="-753534" y="0"/>
            <a:ext cx="654051" cy="6865938"/>
            <a:chOff x="-565302" y="0"/>
            <a:chExt cx="490967" cy="6865432"/>
          </a:xfrm>
        </p:grpSpPr>
        <p:sp>
          <p:nvSpPr>
            <p:cNvPr id="10" name="Rectangle 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1" name="Group 41"/>
            <p:cNvGrpSpPr>
              <a:grpSpLocks/>
            </p:cNvGrpSpPr>
            <p:nvPr userDrawn="1"/>
          </p:nvGrpSpPr>
          <p:grpSpPr bwMode="white">
            <a:xfrm>
              <a:off x="-307801" y="1143000"/>
              <a:ext cx="233465" cy="4572000"/>
              <a:chOff x="-361009" y="1143000"/>
              <a:chExt cx="286674" cy="4572000"/>
            </a:xfrm>
          </p:grpSpPr>
          <p:cxnSp>
            <p:nvCxnSpPr>
              <p:cNvPr id="26" name="Straight Connector 2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28"/>
            <p:cNvGrpSpPr>
              <a:grpSpLocks/>
            </p:cNvGrpSpPr>
            <p:nvPr userDrawn="1"/>
          </p:nvGrpSpPr>
          <p:grpSpPr bwMode="white">
            <a:xfrm>
              <a:off x="-307801" y="0"/>
              <a:ext cx="233466" cy="6865432"/>
              <a:chOff x="-564989" y="0"/>
              <a:chExt cx="490654" cy="6865432"/>
            </a:xfrm>
          </p:grpSpPr>
          <p:cxnSp>
            <p:nvCxnSpPr>
              <p:cNvPr id="20" name="Straight Connector 1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1/6</a:t>
              </a:r>
            </a:p>
          </p:txBody>
        </p:sp>
        <p:sp>
          <p:nvSpPr>
            <p:cNvPr id="14"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2/6</a:t>
              </a:r>
            </a:p>
          </p:txBody>
        </p:sp>
        <p:sp>
          <p:nvSpPr>
            <p:cNvPr id="15"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4/6</a:t>
              </a:r>
            </a:p>
          </p:txBody>
        </p:sp>
        <p:sp>
          <p:nvSpPr>
            <p:cNvPr id="16"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5/6</a:t>
              </a:r>
            </a:p>
          </p:txBody>
        </p:sp>
        <p:sp>
          <p:nvSpPr>
            <p:cNvPr id="17"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1/4</a:t>
              </a:r>
            </a:p>
          </p:txBody>
        </p:sp>
        <p:sp>
          <p:nvSpPr>
            <p:cNvPr id="18"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3/4</a:t>
              </a:r>
            </a:p>
          </p:txBody>
        </p:sp>
        <p:sp>
          <p:nvSpPr>
            <p:cNvPr id="19"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1/2</a:t>
              </a:r>
            </a:p>
          </p:txBody>
        </p:sp>
      </p:grpSp>
      <p:grpSp>
        <p:nvGrpSpPr>
          <p:cNvPr id="30" name="Group 29"/>
          <p:cNvGrpSpPr/>
          <p:nvPr userDrawn="1"/>
        </p:nvGrpSpPr>
        <p:grpSpPr bwMode="white">
          <a:xfrm>
            <a:off x="4" y="-325436"/>
            <a:ext cx="12192000" cy="233362"/>
            <a:chOff x="3" y="-325436"/>
            <a:chExt cx="9144000" cy="233362"/>
          </a:xfrm>
        </p:grpSpPr>
        <p:sp>
          <p:nvSpPr>
            <p:cNvPr id="31" name="Rectangle 3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32" name="Straight Connector 3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39" name="Picture 35"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485949" y="6234114"/>
            <a:ext cx="1081635" cy="474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5"/>
          <p:cNvSpPr txBox="1">
            <a:spLocks noChangeArrowheads="1"/>
          </p:cNvSpPr>
          <p:nvPr userDrawn="1"/>
        </p:nvSpPr>
        <p:spPr bwMode="auto">
          <a:xfrm>
            <a:off x="988239" y="6630990"/>
            <a:ext cx="1466849" cy="92075"/>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a:defRPr/>
            </a:pPr>
            <a:r>
              <a:rPr lang="en-US" sz="600" dirty="0">
                <a:solidFill>
                  <a:schemeClr val="bg1"/>
                </a:solidFill>
                <a:cs typeface="+mn-cs"/>
              </a:rPr>
              <a:t>Johnson Controls  —</a:t>
            </a:r>
            <a:endParaRPr lang="en-GB" sz="600" dirty="0">
              <a:solidFill>
                <a:schemeClr val="bg1"/>
              </a:solidFill>
              <a:cs typeface="Arial" charset="0"/>
            </a:endParaRPr>
          </a:p>
        </p:txBody>
      </p:sp>
      <p:sp>
        <p:nvSpPr>
          <p:cNvPr id="41" name="Rectangle 6"/>
          <p:cNvSpPr txBox="1">
            <a:spLocks noChangeArrowheads="1"/>
          </p:cNvSpPr>
          <p:nvPr userDrawn="1"/>
        </p:nvSpPr>
        <p:spPr bwMode="auto">
          <a:xfrm>
            <a:off x="624417" y="6560604"/>
            <a:ext cx="359832"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5CFF3644-1C11-477C-A5D5-3A3BC5CE8122}" type="slidenum">
              <a:rPr lang="de-DE" sz="900" b="0" smtClean="0">
                <a:solidFill>
                  <a:schemeClr val="bg1"/>
                </a:solidFill>
              </a:rPr>
              <a:pPr algn="l" eaLnBrk="1" hangingPunct="1"/>
              <a:t>‹#›</a:t>
            </a:fld>
            <a:endParaRPr lang="de-DE" sz="900" b="0">
              <a:solidFill>
                <a:schemeClr val="bg1"/>
              </a:solidFill>
            </a:endParaRPr>
          </a:p>
        </p:txBody>
      </p:sp>
      <p:sp>
        <p:nvSpPr>
          <p:cNvPr id="42" name="Footer Placeholder 1"/>
          <p:cNvSpPr>
            <a:spLocks noGrp="1"/>
          </p:cNvSpPr>
          <p:nvPr>
            <p:ph type="ftr" sz="quarter" idx="3"/>
          </p:nvPr>
        </p:nvSpPr>
        <p:spPr>
          <a:xfrm>
            <a:off x="1918088" y="6581111"/>
            <a:ext cx="6333956" cy="193675"/>
          </a:xfrm>
          <a:prstGeom prst="rect">
            <a:avLst/>
          </a:prstGeom>
        </p:spPr>
        <p:txBody>
          <a:bodyPr vert="horz" lIns="0" tIns="0" rIns="0" bIns="0" rtlCol="0" anchor="ctr"/>
          <a:lstStyle>
            <a:lvl1pPr algn="l">
              <a:defRPr sz="600">
                <a:solidFill>
                  <a:schemeClr val="bg1"/>
                </a:solidFill>
              </a:defRPr>
            </a:lvl1pPr>
          </a:lstStyle>
          <a:p>
            <a:r>
              <a:rPr lang="en-GB" smtClean="0"/>
              <a:t>Cranston</a:t>
            </a:r>
            <a:endParaRPr lang="en-GB"/>
          </a:p>
        </p:txBody>
      </p:sp>
    </p:spTree>
    <p:extLst>
      <p:ext uri="{BB962C8B-B14F-4D97-AF65-F5344CB8AC3E}">
        <p14:creationId xmlns:p14="http://schemas.microsoft.com/office/powerpoint/2010/main" val="329711914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2 ">
    <p:spTree>
      <p:nvGrpSpPr>
        <p:cNvPr id="1" name=""/>
        <p:cNvGrpSpPr/>
        <p:nvPr/>
      </p:nvGrpSpPr>
      <p:grpSpPr>
        <a:xfrm>
          <a:off x="0" y="0"/>
          <a:ext cx="0" cy="0"/>
          <a:chOff x="0" y="0"/>
          <a:chExt cx="0" cy="0"/>
        </a:xfrm>
      </p:grpSpPr>
      <p:sp>
        <p:nvSpPr>
          <p:cNvPr id="4" name="Rectangle 3"/>
          <p:cNvSpPr/>
          <p:nvPr userDrawn="1"/>
        </p:nvSpPr>
        <p:spPr>
          <a:xfrm>
            <a:off x="0" y="-1"/>
            <a:ext cx="12192000" cy="3429001"/>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36"/>
          <p:cNvSpPr txBox="1">
            <a:spLocks noChangeArrowheads="1"/>
          </p:cNvSpPr>
          <p:nvPr userDrawn="1"/>
        </p:nvSpPr>
        <p:spPr bwMode="auto">
          <a:xfrm>
            <a:off x="10502901" y="1063626"/>
            <a:ext cx="1536700" cy="125290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a:solidFill>
                  <a:schemeClr val="bg1"/>
                </a:solidFill>
                <a:cs typeface="Arial" charset="0"/>
              </a:rPr>
              <a:t>If you can read this </a:t>
            </a:r>
            <a:r>
              <a:rPr lang="en-GB" altLang="en-US" sz="1000" b="1">
                <a:solidFill>
                  <a:schemeClr val="bg1"/>
                </a:solidFill>
                <a:cs typeface="Arial" charset="0"/>
              </a:rPr>
              <a:t>Click on the icon to choose a picture </a:t>
            </a:r>
            <a:r>
              <a:rPr lang="en-GB" altLang="en-US" sz="1000">
                <a:solidFill>
                  <a:schemeClr val="bg1"/>
                </a:solidFill>
                <a:cs typeface="Arial" charset="0"/>
              </a:rPr>
              <a:t>or </a:t>
            </a:r>
            <a:br>
              <a:rPr lang="en-GB" altLang="en-US" sz="1000">
                <a:solidFill>
                  <a:schemeClr val="bg1"/>
                </a:solidFill>
                <a:cs typeface="Arial" charset="0"/>
              </a:rPr>
            </a:br>
            <a:r>
              <a:rPr lang="en-GB" altLang="en-US" sz="1000" b="1">
                <a:solidFill>
                  <a:schemeClr val="bg1"/>
                </a:solidFill>
                <a:cs typeface="Arial" charset="0"/>
              </a:rPr>
              <a:t>Reset the slide</a:t>
            </a:r>
            <a:r>
              <a:rPr lang="en-GB" altLang="en-US" sz="1000">
                <a:solidFill>
                  <a:schemeClr val="bg1"/>
                </a:solidFill>
                <a:cs typeface="Arial" charset="0"/>
              </a:rPr>
              <a:t>.</a:t>
            </a:r>
          </a:p>
          <a:p>
            <a:pPr algn="ctr" eaLnBrk="1" hangingPunct="1">
              <a:defRPr/>
            </a:pPr>
            <a:r>
              <a:rPr lang="en-GB" altLang="en-US" sz="700">
                <a:solidFill>
                  <a:schemeClr val="bg1"/>
                </a:solidFill>
                <a:cs typeface="Arial" charset="0"/>
              </a:rPr>
              <a:t>To Reset: Right click on the slide thumbnail and select ‘reset slide’ or choose the ‘Reset’ button on the ‘Home’ ribbon </a:t>
            </a:r>
            <a:br>
              <a:rPr lang="en-GB" altLang="en-US" sz="700">
                <a:solidFill>
                  <a:schemeClr val="bg1"/>
                </a:solidFill>
                <a:cs typeface="Arial" charset="0"/>
              </a:rPr>
            </a:br>
            <a:r>
              <a:rPr lang="en-GB" altLang="en-US" sz="700">
                <a:solidFill>
                  <a:schemeClr val="bg1"/>
                </a:solidFill>
                <a:cs typeface="Arial" charset="0"/>
              </a:rPr>
              <a:t>(next to the font choice box)</a:t>
            </a:r>
          </a:p>
        </p:txBody>
      </p:sp>
      <p:sp>
        <p:nvSpPr>
          <p:cNvPr id="7" name="TextBox 37"/>
          <p:cNvSpPr txBox="1">
            <a:spLocks noChangeArrowheads="1"/>
          </p:cNvSpPr>
          <p:nvPr userDrawn="1"/>
        </p:nvSpPr>
        <p:spPr bwMode="auto">
          <a:xfrm>
            <a:off x="171451" y="1063626"/>
            <a:ext cx="1536700" cy="125290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a:solidFill>
                  <a:schemeClr val="bg1"/>
                </a:solidFill>
                <a:cs typeface="Arial" charset="0"/>
              </a:rPr>
              <a:t>If you can read this </a:t>
            </a:r>
            <a:r>
              <a:rPr lang="en-GB" altLang="en-US" sz="1000" b="1">
                <a:solidFill>
                  <a:schemeClr val="bg1"/>
                </a:solidFill>
                <a:cs typeface="Arial" charset="0"/>
              </a:rPr>
              <a:t>Click on the icon to choose a picture </a:t>
            </a:r>
            <a:r>
              <a:rPr lang="en-GB" altLang="en-US" sz="1000">
                <a:solidFill>
                  <a:schemeClr val="bg1"/>
                </a:solidFill>
                <a:cs typeface="Arial" charset="0"/>
              </a:rPr>
              <a:t>or </a:t>
            </a:r>
            <a:br>
              <a:rPr lang="en-GB" altLang="en-US" sz="1000">
                <a:solidFill>
                  <a:schemeClr val="bg1"/>
                </a:solidFill>
                <a:cs typeface="Arial" charset="0"/>
              </a:rPr>
            </a:br>
            <a:r>
              <a:rPr lang="en-GB" altLang="en-US" sz="1000" b="1">
                <a:solidFill>
                  <a:schemeClr val="bg1"/>
                </a:solidFill>
                <a:cs typeface="Arial" charset="0"/>
              </a:rPr>
              <a:t>Reset the slide</a:t>
            </a:r>
            <a:r>
              <a:rPr lang="en-GB" altLang="en-US" sz="1000">
                <a:solidFill>
                  <a:schemeClr val="bg1"/>
                </a:solidFill>
                <a:cs typeface="Arial" charset="0"/>
              </a:rPr>
              <a:t>.</a:t>
            </a:r>
          </a:p>
          <a:p>
            <a:pPr algn="ctr" eaLnBrk="1" hangingPunct="1">
              <a:defRPr/>
            </a:pPr>
            <a:r>
              <a:rPr lang="en-GB" altLang="en-US" sz="700">
                <a:solidFill>
                  <a:schemeClr val="bg1"/>
                </a:solidFill>
                <a:cs typeface="Arial" charset="0"/>
              </a:rPr>
              <a:t>To Reset: Right click on the slide thumbnail and select ‘reset slide’ or choose the ‘Reset’ button on the ‘Home’ ribbon </a:t>
            </a:r>
            <a:br>
              <a:rPr lang="en-GB" altLang="en-US" sz="700">
                <a:solidFill>
                  <a:schemeClr val="bg1"/>
                </a:solidFill>
                <a:cs typeface="Arial" charset="0"/>
              </a:rPr>
            </a:br>
            <a:r>
              <a:rPr lang="en-GB" altLang="en-US" sz="700">
                <a:solidFill>
                  <a:schemeClr val="bg1"/>
                </a:solidFill>
                <a:cs typeface="Arial" charset="0"/>
              </a:rPr>
              <a:t>(next to the font choice box)</a:t>
            </a:r>
          </a:p>
        </p:txBody>
      </p:sp>
      <p:sp>
        <p:nvSpPr>
          <p:cNvPr id="8" name="Picture Placeholder 30"/>
          <p:cNvSpPr>
            <a:spLocks noGrp="1"/>
          </p:cNvSpPr>
          <p:nvPr>
            <p:ph type="pic" sz="quarter" idx="10"/>
          </p:nvPr>
        </p:nvSpPr>
        <p:spPr>
          <a:xfrm>
            <a:off x="0" y="1"/>
            <a:ext cx="12192000" cy="3429000"/>
          </a:xfrm>
          <a:prstGeom prst="rect">
            <a:avLst/>
          </a:prstGeom>
        </p:spPr>
        <p:txBody>
          <a:bodyPr rtlCol="0" anchor="ctr">
            <a:normAutofit/>
          </a:bodyPr>
          <a:lstStyle>
            <a:lvl1pPr marL="0" marR="0" indent="0" algn="ctr" defTabSz="914400" rtl="0" eaLnBrk="1" fontAlgn="base" latinLnBrk="0" hangingPunct="1">
              <a:lnSpc>
                <a:spcPct val="110000"/>
              </a:lnSpc>
              <a:spcBef>
                <a:spcPts val="0"/>
              </a:spcBef>
              <a:spcAft>
                <a:spcPts val="600"/>
              </a:spcAft>
              <a:buClr>
                <a:schemeClr val="bg2"/>
              </a:buClr>
              <a:buSzTx/>
              <a:buFont typeface="Wingdings" pitchFamily="2" charset="2"/>
              <a:buNone/>
              <a:tabLst/>
              <a:defRPr>
                <a:solidFill>
                  <a:schemeClr val="bg2">
                    <a:lumMod val="60000"/>
                    <a:lumOff val="40000"/>
                  </a:schemeClr>
                </a:solidFill>
              </a:defRPr>
            </a:lvl1pPr>
          </a:lstStyle>
          <a:p>
            <a:pPr lvl="0"/>
            <a:r>
              <a:rPr lang="en-US" noProof="0"/>
              <a:t>Click icon to add picture</a:t>
            </a:r>
            <a:endParaRPr lang="en-GB" noProof="0"/>
          </a:p>
        </p:txBody>
      </p:sp>
      <p:sp>
        <p:nvSpPr>
          <p:cNvPr id="9" name="Rectangle 37"/>
          <p:cNvSpPr>
            <a:spLocks noGrp="1" noChangeArrowheads="1"/>
          </p:cNvSpPr>
          <p:nvPr>
            <p:ph type="subTitle" sz="quarter" idx="1" hasCustomPrompt="1"/>
          </p:nvPr>
        </p:nvSpPr>
        <p:spPr>
          <a:xfrm>
            <a:off x="0" y="-2"/>
            <a:ext cx="12192000" cy="406402"/>
          </a:xfrm>
          <a:prstGeom prst="rect">
            <a:avLst/>
          </a:prstGeom>
          <a:solidFill>
            <a:schemeClr val="tx2"/>
          </a:solidFill>
          <a:effectLst/>
        </p:spPr>
        <p:txBody>
          <a:bodyPr lIns="756000" tIns="72000" rIns="72000" bIns="36000" anchor="ctr">
            <a:noAutofit/>
          </a:bodyPr>
          <a:lstStyle>
            <a:lvl1pPr marL="0" indent="0">
              <a:spcBef>
                <a:spcPct val="0"/>
              </a:spcBef>
              <a:buNone/>
              <a:defRPr sz="1400" b="0">
                <a:solidFill>
                  <a:schemeClr val="bg1"/>
                </a:solidFill>
              </a:defRPr>
            </a:lvl1pPr>
          </a:lstStyle>
          <a:p>
            <a:r>
              <a:rPr lang="en-US" dirty="0"/>
              <a:t>Click to edit Business Unit</a:t>
            </a:r>
            <a:endParaRPr lang="en-GB" dirty="0"/>
          </a:p>
        </p:txBody>
      </p:sp>
      <p:sp>
        <p:nvSpPr>
          <p:cNvPr id="10" name="Text Placeholder 22"/>
          <p:cNvSpPr>
            <a:spLocks noGrp="1"/>
          </p:cNvSpPr>
          <p:nvPr>
            <p:ph type="body" sz="quarter" idx="13"/>
          </p:nvPr>
        </p:nvSpPr>
        <p:spPr>
          <a:xfrm>
            <a:off x="623888" y="4850355"/>
            <a:ext cx="6629644" cy="839322"/>
          </a:xfrm>
          <a:prstGeom prst="rect">
            <a:avLst/>
          </a:prstGeom>
        </p:spPr>
        <p:txBody>
          <a:bodyPr lIns="0" rIns="0"/>
          <a:lstStyle>
            <a:lvl1pPr marL="0" indent="0">
              <a:spcAft>
                <a:spcPts val="0"/>
              </a:spcAft>
              <a:buNone/>
              <a:defRPr sz="1600" b="1">
                <a:solidFill>
                  <a:schemeClr val="tx1"/>
                </a:solidFill>
              </a:defRPr>
            </a:lvl1pPr>
            <a:lvl2pPr marL="0" indent="1588">
              <a:spcAft>
                <a:spcPts val="0"/>
              </a:spcAft>
              <a:buNone/>
              <a:defRPr sz="1400" i="1" baseline="0">
                <a:solidFill>
                  <a:schemeClr val="tx1"/>
                </a:solidFill>
              </a:defRPr>
            </a:lvl2pPr>
            <a:lvl3pPr marL="180975" indent="-179388">
              <a:spcAft>
                <a:spcPts val="0"/>
              </a:spcAft>
              <a:defRPr>
                <a:solidFill>
                  <a:schemeClr val="tx1"/>
                </a:solidFill>
              </a:defRPr>
            </a:lvl3pPr>
            <a:lvl4pPr marL="361950" indent="-179388">
              <a:defRPr>
                <a:solidFill>
                  <a:schemeClr val="tx1"/>
                </a:solidFill>
              </a:defRPr>
            </a:lvl4pPr>
            <a:lvl5pPr marL="542925" indent="-179388">
              <a:defRPr>
                <a:solidFill>
                  <a:schemeClr val="tx1"/>
                </a:solidFill>
              </a:defRPr>
            </a:lvl5pPr>
            <a:lvl6pPr marL="714375" indent="-179388">
              <a:defRPr>
                <a:solidFill>
                  <a:schemeClr val="tx1"/>
                </a:solidFill>
              </a:defRPr>
            </a:lvl6pPr>
            <a:lvl7pPr marL="895350" indent="-160338">
              <a:spcBef>
                <a:spcPts val="0"/>
              </a:spcBef>
              <a:buSzPct val="80000"/>
              <a:defRPr sz="1200"/>
            </a:lvl7pPr>
          </a:lstStyle>
          <a:p>
            <a:pPr lvl="0"/>
            <a:r>
              <a:rPr lang="en-US" dirty="0"/>
              <a:t>Click to edit Master text styles</a:t>
            </a:r>
          </a:p>
          <a:p>
            <a:pPr lvl="1"/>
            <a:r>
              <a:rPr lang="en-US" dirty="0"/>
              <a:t>Second level</a:t>
            </a:r>
          </a:p>
        </p:txBody>
      </p:sp>
      <p:sp>
        <p:nvSpPr>
          <p:cNvPr id="13" name="Title 3"/>
          <p:cNvSpPr>
            <a:spLocks noGrp="1"/>
          </p:cNvSpPr>
          <p:nvPr>
            <p:ph type="title"/>
          </p:nvPr>
        </p:nvSpPr>
        <p:spPr>
          <a:xfrm>
            <a:off x="623888" y="3552825"/>
            <a:ext cx="10943167" cy="1130910"/>
          </a:xfrm>
        </p:spPr>
        <p:txBody>
          <a:bodyPr anchor="t"/>
          <a:lstStyle>
            <a:lvl1pPr>
              <a:defRPr sz="3200"/>
            </a:lvl1pPr>
          </a:lstStyle>
          <a:p>
            <a:r>
              <a:rPr lang="en-US"/>
              <a:t>Click to edit Master title style</a:t>
            </a:r>
            <a:endParaRPr lang="en-GB"/>
          </a:p>
        </p:txBody>
      </p:sp>
      <p:grpSp>
        <p:nvGrpSpPr>
          <p:cNvPr id="14" name="Group 39"/>
          <p:cNvGrpSpPr>
            <a:grpSpLocks/>
          </p:cNvGrpSpPr>
          <p:nvPr userDrawn="1"/>
        </p:nvGrpSpPr>
        <p:grpSpPr bwMode="white">
          <a:xfrm>
            <a:off x="-753534" y="0"/>
            <a:ext cx="654051" cy="6865938"/>
            <a:chOff x="-565302" y="0"/>
            <a:chExt cx="490967" cy="6865432"/>
          </a:xfrm>
        </p:grpSpPr>
        <p:sp>
          <p:nvSpPr>
            <p:cNvPr id="15" name="Rectangle 14"/>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6" name="Group 41"/>
            <p:cNvGrpSpPr>
              <a:grpSpLocks/>
            </p:cNvGrpSpPr>
            <p:nvPr userDrawn="1"/>
          </p:nvGrpSpPr>
          <p:grpSpPr bwMode="white">
            <a:xfrm>
              <a:off x="-307801" y="1143000"/>
              <a:ext cx="233465" cy="4572000"/>
              <a:chOff x="-361009" y="1143000"/>
              <a:chExt cx="286674" cy="4572000"/>
            </a:xfrm>
          </p:grpSpPr>
          <p:cxnSp>
            <p:nvCxnSpPr>
              <p:cNvPr id="31" name="Straight Connector 30"/>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28"/>
            <p:cNvGrpSpPr>
              <a:grpSpLocks/>
            </p:cNvGrpSpPr>
            <p:nvPr userDrawn="1"/>
          </p:nvGrpSpPr>
          <p:grpSpPr bwMode="white">
            <a:xfrm>
              <a:off x="-307801" y="0"/>
              <a:ext cx="233466" cy="6865432"/>
              <a:chOff x="-564989" y="0"/>
              <a:chExt cx="490654" cy="6865432"/>
            </a:xfrm>
          </p:grpSpPr>
          <p:cxnSp>
            <p:nvCxnSpPr>
              <p:cNvPr id="25" name="Straight Connector 24"/>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1/6</a:t>
              </a:r>
            </a:p>
          </p:txBody>
        </p:sp>
        <p:sp>
          <p:nvSpPr>
            <p:cNvPr id="19"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2/6</a:t>
              </a:r>
            </a:p>
          </p:txBody>
        </p:sp>
        <p:sp>
          <p:nvSpPr>
            <p:cNvPr id="20"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4/6</a:t>
              </a:r>
            </a:p>
          </p:txBody>
        </p:sp>
        <p:sp>
          <p:nvSpPr>
            <p:cNvPr id="21"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5/6</a:t>
              </a:r>
            </a:p>
          </p:txBody>
        </p:sp>
        <p:sp>
          <p:nvSpPr>
            <p:cNvPr id="22"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1/4</a:t>
              </a:r>
            </a:p>
          </p:txBody>
        </p:sp>
        <p:sp>
          <p:nvSpPr>
            <p:cNvPr id="23"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3/4</a:t>
              </a:r>
            </a:p>
          </p:txBody>
        </p:sp>
        <p:sp>
          <p:nvSpPr>
            <p:cNvPr id="24"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1/2</a:t>
              </a:r>
            </a:p>
          </p:txBody>
        </p:sp>
      </p:grpSp>
      <p:grpSp>
        <p:nvGrpSpPr>
          <p:cNvPr id="41" name="Group 40"/>
          <p:cNvGrpSpPr/>
          <p:nvPr userDrawn="1"/>
        </p:nvGrpSpPr>
        <p:grpSpPr bwMode="white">
          <a:xfrm>
            <a:off x="4" y="-325436"/>
            <a:ext cx="12192000" cy="233362"/>
            <a:chOff x="3" y="-325436"/>
            <a:chExt cx="9144000" cy="233362"/>
          </a:xfrm>
        </p:grpSpPr>
        <p:sp>
          <p:nvSpPr>
            <p:cNvPr id="42" name="Rectangle 41"/>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43" name="Straight Connector 42"/>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47"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544939" y="5673728"/>
            <a:ext cx="1726313" cy="75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5"/>
          <p:cNvSpPr txBox="1">
            <a:spLocks noChangeArrowheads="1"/>
          </p:cNvSpPr>
          <p:nvPr userDrawn="1"/>
        </p:nvSpPr>
        <p:spPr bwMode="auto">
          <a:xfrm>
            <a:off x="988239" y="6630990"/>
            <a:ext cx="1466849" cy="92075"/>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a:defRPr/>
            </a:pPr>
            <a:r>
              <a:rPr lang="en-US" sz="600" dirty="0">
                <a:solidFill>
                  <a:schemeClr val="bg2"/>
                </a:solidFill>
                <a:cs typeface="+mn-cs"/>
              </a:rPr>
              <a:t>Johnson Controls  —</a:t>
            </a:r>
            <a:endParaRPr lang="en-GB" sz="600" dirty="0">
              <a:solidFill>
                <a:schemeClr val="bg2"/>
              </a:solidFill>
              <a:cs typeface="Arial" charset="0"/>
            </a:endParaRPr>
          </a:p>
        </p:txBody>
      </p:sp>
      <p:sp>
        <p:nvSpPr>
          <p:cNvPr id="49" name="Footer Placeholder 1"/>
          <p:cNvSpPr>
            <a:spLocks noGrp="1"/>
          </p:cNvSpPr>
          <p:nvPr>
            <p:ph type="ftr" sz="quarter" idx="3"/>
          </p:nvPr>
        </p:nvSpPr>
        <p:spPr>
          <a:xfrm>
            <a:off x="1775520" y="6580189"/>
            <a:ext cx="6333956" cy="193675"/>
          </a:xfrm>
          <a:prstGeom prst="rect">
            <a:avLst/>
          </a:prstGeom>
        </p:spPr>
        <p:txBody>
          <a:bodyPr vert="horz" lIns="0" tIns="0" rIns="0" bIns="0" rtlCol="0" anchor="ctr"/>
          <a:lstStyle>
            <a:lvl1pPr algn="l">
              <a:defRPr sz="600">
                <a:solidFill>
                  <a:schemeClr val="bg2"/>
                </a:solidFill>
              </a:defRPr>
            </a:lvl1pPr>
          </a:lstStyle>
          <a:p>
            <a:r>
              <a:rPr lang="en-GB" smtClean="0"/>
              <a:t>Cranston</a:t>
            </a:r>
            <a:endParaRPr lang="en-GB"/>
          </a:p>
        </p:txBody>
      </p:sp>
    </p:spTree>
    <p:extLst>
      <p:ext uri="{BB962C8B-B14F-4D97-AF65-F5344CB8AC3E}">
        <p14:creationId xmlns:p14="http://schemas.microsoft.com/office/powerpoint/2010/main" val="35570953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3">
    <p:spTree>
      <p:nvGrpSpPr>
        <p:cNvPr id="1" name=""/>
        <p:cNvGrpSpPr/>
        <p:nvPr/>
      </p:nvGrpSpPr>
      <p:grpSpPr>
        <a:xfrm>
          <a:off x="0" y="0"/>
          <a:ext cx="0" cy="0"/>
          <a:chOff x="0" y="0"/>
          <a:chExt cx="0" cy="0"/>
        </a:xfrm>
      </p:grpSpPr>
      <p:sp>
        <p:nvSpPr>
          <p:cNvPr id="4" name="Title 2"/>
          <p:cNvSpPr>
            <a:spLocks noGrp="1"/>
          </p:cNvSpPr>
          <p:nvPr>
            <p:ph type="title"/>
          </p:nvPr>
        </p:nvSpPr>
        <p:spPr bwMode="auto">
          <a:xfrm>
            <a:off x="0" y="3384000"/>
            <a:ext cx="12192000" cy="1188000"/>
          </a:xfrm>
          <a:solidFill>
            <a:schemeClr val="tx2"/>
          </a:solidFill>
        </p:spPr>
        <p:txBody>
          <a:bodyPr lIns="612000" rIns="180000" anchor="ctr"/>
          <a:lstStyle>
            <a:lvl1pPr marL="0" indent="0" algn="l" rtl="0" eaLnBrk="0" fontAlgn="base" hangingPunct="0">
              <a:lnSpc>
                <a:spcPct val="100000"/>
              </a:lnSpc>
              <a:spcBef>
                <a:spcPct val="0"/>
              </a:spcBef>
              <a:spcAft>
                <a:spcPts val="0"/>
              </a:spcAft>
              <a:buClrTx/>
              <a:buFont typeface="Wingdings" panose="05000000000000000000" pitchFamily="2" charset="2"/>
              <a:buNone/>
              <a:defRPr lang="en-GB" sz="2800" b="0" dirty="0">
                <a:solidFill>
                  <a:schemeClr val="bg1"/>
                </a:solidFill>
                <a:latin typeface="+mn-lt"/>
                <a:ea typeface="+mn-ea"/>
                <a:cs typeface="+mn-cs"/>
              </a:defRPr>
            </a:lvl1pPr>
          </a:lstStyle>
          <a:p>
            <a:r>
              <a:rPr lang="en-US" dirty="0"/>
              <a:t>Click to edit Master title style</a:t>
            </a:r>
            <a:endParaRPr lang="en-GB" dirty="0"/>
          </a:p>
        </p:txBody>
      </p:sp>
      <p:sp>
        <p:nvSpPr>
          <p:cNvPr id="6" name="Text Placeholder 22"/>
          <p:cNvSpPr>
            <a:spLocks noGrp="1"/>
          </p:cNvSpPr>
          <p:nvPr>
            <p:ph type="body" sz="quarter" idx="14"/>
          </p:nvPr>
        </p:nvSpPr>
        <p:spPr>
          <a:xfrm>
            <a:off x="623888" y="4850355"/>
            <a:ext cx="6629644" cy="839322"/>
          </a:xfrm>
          <a:prstGeom prst="rect">
            <a:avLst/>
          </a:prstGeom>
        </p:spPr>
        <p:txBody>
          <a:bodyPr lIns="0" rIns="0"/>
          <a:lstStyle>
            <a:lvl1pPr marL="0" indent="0">
              <a:spcAft>
                <a:spcPts val="0"/>
              </a:spcAft>
              <a:buNone/>
              <a:defRPr sz="1600" b="1">
                <a:solidFill>
                  <a:schemeClr val="tx1"/>
                </a:solidFill>
              </a:defRPr>
            </a:lvl1pPr>
            <a:lvl2pPr marL="0" indent="1588">
              <a:spcAft>
                <a:spcPts val="0"/>
              </a:spcAft>
              <a:buNone/>
              <a:defRPr sz="1400" i="1" baseline="0">
                <a:solidFill>
                  <a:schemeClr val="tx1"/>
                </a:solidFill>
              </a:defRPr>
            </a:lvl2pPr>
            <a:lvl3pPr marL="180975" indent="-179388">
              <a:spcAft>
                <a:spcPts val="0"/>
              </a:spcAft>
              <a:defRPr/>
            </a:lvl3pPr>
            <a:lvl4pPr marL="361950" indent="-179388">
              <a:defRPr/>
            </a:lvl4pPr>
            <a:lvl5pPr marL="542925" indent="-179388">
              <a:defRPr/>
            </a:lvl5pPr>
            <a:lvl6pPr marL="714375" indent="-179388">
              <a:defRPr/>
            </a:lvl6pPr>
            <a:lvl7pPr marL="895350" indent="-160338">
              <a:spcBef>
                <a:spcPts val="0"/>
              </a:spcBef>
              <a:buSzPct val="80000"/>
              <a:defRPr sz="1200"/>
            </a:lvl7pPr>
          </a:lstStyle>
          <a:p>
            <a:pPr lvl="0"/>
            <a:r>
              <a:rPr lang="en-US" dirty="0"/>
              <a:t>Click to edit Master text styles</a:t>
            </a:r>
          </a:p>
          <a:p>
            <a:pPr lvl="1"/>
            <a:r>
              <a:rPr lang="en-US" dirty="0"/>
              <a:t>Second level</a:t>
            </a:r>
          </a:p>
        </p:txBody>
      </p:sp>
      <p:sp>
        <p:nvSpPr>
          <p:cNvPr id="8" name="Rectangle 7"/>
          <p:cNvSpPr/>
          <p:nvPr userDrawn="1"/>
        </p:nvSpPr>
        <p:spPr>
          <a:xfrm>
            <a:off x="0" y="-1"/>
            <a:ext cx="12192000" cy="343376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37"/>
          <p:cNvSpPr txBox="1">
            <a:spLocks noChangeArrowheads="1"/>
          </p:cNvSpPr>
          <p:nvPr userDrawn="1"/>
        </p:nvSpPr>
        <p:spPr bwMode="auto">
          <a:xfrm>
            <a:off x="10502902" y="1111253"/>
            <a:ext cx="1536700" cy="125290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a:solidFill>
                  <a:schemeClr val="bg1"/>
                </a:solidFill>
                <a:cs typeface="Arial" charset="0"/>
              </a:rPr>
              <a:t>If you can read this </a:t>
            </a:r>
            <a:r>
              <a:rPr lang="en-GB" altLang="en-US" sz="1000" b="1">
                <a:solidFill>
                  <a:schemeClr val="bg1"/>
                </a:solidFill>
                <a:cs typeface="Arial" charset="0"/>
              </a:rPr>
              <a:t>Click on the icon to choose a picture </a:t>
            </a:r>
            <a:r>
              <a:rPr lang="en-GB" altLang="en-US" sz="1000">
                <a:solidFill>
                  <a:schemeClr val="bg1"/>
                </a:solidFill>
                <a:cs typeface="Arial" charset="0"/>
              </a:rPr>
              <a:t>or </a:t>
            </a:r>
            <a:br>
              <a:rPr lang="en-GB" altLang="en-US" sz="1000">
                <a:solidFill>
                  <a:schemeClr val="bg1"/>
                </a:solidFill>
                <a:cs typeface="Arial" charset="0"/>
              </a:rPr>
            </a:br>
            <a:r>
              <a:rPr lang="en-GB" altLang="en-US" sz="1000" b="1">
                <a:solidFill>
                  <a:schemeClr val="bg1"/>
                </a:solidFill>
                <a:cs typeface="Arial" charset="0"/>
              </a:rPr>
              <a:t>Reset the slide</a:t>
            </a:r>
            <a:r>
              <a:rPr lang="en-GB" altLang="en-US" sz="1000">
                <a:solidFill>
                  <a:schemeClr val="bg1"/>
                </a:solidFill>
                <a:cs typeface="Arial" charset="0"/>
              </a:rPr>
              <a:t>.</a:t>
            </a:r>
          </a:p>
          <a:p>
            <a:pPr algn="ctr" eaLnBrk="1" hangingPunct="1">
              <a:defRPr/>
            </a:pPr>
            <a:r>
              <a:rPr lang="en-GB" altLang="en-US" sz="700">
                <a:solidFill>
                  <a:schemeClr val="bg1"/>
                </a:solidFill>
                <a:cs typeface="Arial" charset="0"/>
              </a:rPr>
              <a:t>To Reset: Right click on the slide thumbnail and select ‘reset slide’ or choose the ‘Reset’ button on the ‘Home’ ribbon </a:t>
            </a:r>
            <a:br>
              <a:rPr lang="en-GB" altLang="en-US" sz="700">
                <a:solidFill>
                  <a:schemeClr val="bg1"/>
                </a:solidFill>
                <a:cs typeface="Arial" charset="0"/>
              </a:rPr>
            </a:br>
            <a:r>
              <a:rPr lang="en-GB" altLang="en-US" sz="700">
                <a:solidFill>
                  <a:schemeClr val="bg1"/>
                </a:solidFill>
                <a:cs typeface="Arial" charset="0"/>
              </a:rPr>
              <a:t>(next to the font choice box)</a:t>
            </a:r>
          </a:p>
        </p:txBody>
      </p:sp>
      <p:sp>
        <p:nvSpPr>
          <p:cNvPr id="11" name="TextBox 38"/>
          <p:cNvSpPr txBox="1">
            <a:spLocks noChangeArrowheads="1"/>
          </p:cNvSpPr>
          <p:nvPr userDrawn="1"/>
        </p:nvSpPr>
        <p:spPr bwMode="auto">
          <a:xfrm>
            <a:off x="171451" y="1111253"/>
            <a:ext cx="1536700" cy="1252907"/>
          </a:xfrm>
          <a:prstGeom prst="rect">
            <a:avLst/>
          </a:prstGeom>
          <a:solidFill>
            <a:srgbClr val="F5C4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33" tIns="10795" rIns="18033" bIns="1079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Aft>
                <a:spcPts val="600"/>
              </a:spcAft>
              <a:defRPr/>
            </a:pPr>
            <a:r>
              <a:rPr lang="en-GB" altLang="en-US" sz="1000">
                <a:solidFill>
                  <a:schemeClr val="bg1"/>
                </a:solidFill>
                <a:cs typeface="Arial" charset="0"/>
              </a:rPr>
              <a:t>If you can read this </a:t>
            </a:r>
            <a:r>
              <a:rPr lang="en-GB" altLang="en-US" sz="1000" b="1">
                <a:solidFill>
                  <a:schemeClr val="bg1"/>
                </a:solidFill>
                <a:cs typeface="Arial" charset="0"/>
              </a:rPr>
              <a:t>Click on the icon to choose a picture </a:t>
            </a:r>
            <a:r>
              <a:rPr lang="en-GB" altLang="en-US" sz="1000">
                <a:solidFill>
                  <a:schemeClr val="bg1"/>
                </a:solidFill>
                <a:cs typeface="Arial" charset="0"/>
              </a:rPr>
              <a:t>or </a:t>
            </a:r>
            <a:br>
              <a:rPr lang="en-GB" altLang="en-US" sz="1000">
                <a:solidFill>
                  <a:schemeClr val="bg1"/>
                </a:solidFill>
                <a:cs typeface="Arial" charset="0"/>
              </a:rPr>
            </a:br>
            <a:r>
              <a:rPr lang="en-GB" altLang="en-US" sz="1000" b="1">
                <a:solidFill>
                  <a:schemeClr val="bg1"/>
                </a:solidFill>
                <a:cs typeface="Arial" charset="0"/>
              </a:rPr>
              <a:t>Reset the slide</a:t>
            </a:r>
            <a:r>
              <a:rPr lang="en-GB" altLang="en-US" sz="1000">
                <a:solidFill>
                  <a:schemeClr val="bg1"/>
                </a:solidFill>
                <a:cs typeface="Arial" charset="0"/>
              </a:rPr>
              <a:t>.</a:t>
            </a:r>
          </a:p>
          <a:p>
            <a:pPr algn="ctr" eaLnBrk="1" hangingPunct="1">
              <a:defRPr/>
            </a:pPr>
            <a:r>
              <a:rPr lang="en-GB" altLang="en-US" sz="700">
                <a:solidFill>
                  <a:schemeClr val="bg1"/>
                </a:solidFill>
                <a:cs typeface="Arial" charset="0"/>
              </a:rPr>
              <a:t>To Reset: Right click on the slide thumbnail and select ‘reset slide’ or choose the ‘Reset’ button on the ‘Home’ ribbon </a:t>
            </a:r>
            <a:br>
              <a:rPr lang="en-GB" altLang="en-US" sz="700">
                <a:solidFill>
                  <a:schemeClr val="bg1"/>
                </a:solidFill>
                <a:cs typeface="Arial" charset="0"/>
              </a:rPr>
            </a:br>
            <a:r>
              <a:rPr lang="en-GB" altLang="en-US" sz="700">
                <a:solidFill>
                  <a:schemeClr val="bg1"/>
                </a:solidFill>
                <a:cs typeface="Arial" charset="0"/>
              </a:rPr>
              <a:t>(next to the font choice box)</a:t>
            </a:r>
          </a:p>
        </p:txBody>
      </p:sp>
      <p:sp>
        <p:nvSpPr>
          <p:cNvPr id="5" name="Picture Placeholder 30"/>
          <p:cNvSpPr>
            <a:spLocks noGrp="1"/>
          </p:cNvSpPr>
          <p:nvPr>
            <p:ph type="pic" sz="quarter" idx="10"/>
          </p:nvPr>
        </p:nvSpPr>
        <p:spPr>
          <a:xfrm>
            <a:off x="0" y="-1"/>
            <a:ext cx="12192000" cy="3429002"/>
          </a:xfrm>
          <a:prstGeom prst="rect">
            <a:avLst/>
          </a:prstGeom>
        </p:spPr>
        <p:txBody>
          <a:bodyPr rtlCol="0" anchor="ctr">
            <a:normAutofit/>
          </a:bodyPr>
          <a:lstStyle>
            <a:lvl1pPr marL="0" marR="0" indent="0" algn="ctr" defTabSz="914400" rtl="0" eaLnBrk="1" fontAlgn="base" latinLnBrk="0" hangingPunct="1">
              <a:lnSpc>
                <a:spcPct val="110000"/>
              </a:lnSpc>
              <a:spcBef>
                <a:spcPts val="0"/>
              </a:spcBef>
              <a:spcAft>
                <a:spcPts val="600"/>
              </a:spcAft>
              <a:buClr>
                <a:schemeClr val="bg2"/>
              </a:buClr>
              <a:buSzTx/>
              <a:buFont typeface="Wingdings" pitchFamily="2" charset="2"/>
              <a:buNone/>
              <a:tabLst/>
              <a:defRPr>
                <a:solidFill>
                  <a:schemeClr val="bg2">
                    <a:lumMod val="60000"/>
                    <a:lumOff val="40000"/>
                  </a:schemeClr>
                </a:solidFill>
              </a:defRPr>
            </a:lvl1pPr>
          </a:lstStyle>
          <a:p>
            <a:pPr lvl="0"/>
            <a:r>
              <a:rPr lang="en-US" noProof="0"/>
              <a:t>Click icon to add picture</a:t>
            </a:r>
            <a:endParaRPr lang="en-GB" noProof="0"/>
          </a:p>
        </p:txBody>
      </p:sp>
      <p:grpSp>
        <p:nvGrpSpPr>
          <p:cNvPr id="13" name="Group 39"/>
          <p:cNvGrpSpPr>
            <a:grpSpLocks/>
          </p:cNvGrpSpPr>
          <p:nvPr userDrawn="1"/>
        </p:nvGrpSpPr>
        <p:grpSpPr bwMode="white">
          <a:xfrm>
            <a:off x="-753534" y="0"/>
            <a:ext cx="654051" cy="6865938"/>
            <a:chOff x="-565302" y="0"/>
            <a:chExt cx="490967" cy="6865432"/>
          </a:xfrm>
        </p:grpSpPr>
        <p:sp>
          <p:nvSpPr>
            <p:cNvPr id="14" name="Rectangle 13"/>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5" name="Group 41"/>
            <p:cNvGrpSpPr>
              <a:grpSpLocks/>
            </p:cNvGrpSpPr>
            <p:nvPr userDrawn="1"/>
          </p:nvGrpSpPr>
          <p:grpSpPr bwMode="white">
            <a:xfrm>
              <a:off x="-307801" y="1143000"/>
              <a:ext cx="233465" cy="4572000"/>
              <a:chOff x="-361009" y="1143000"/>
              <a:chExt cx="286674" cy="4572000"/>
            </a:xfrm>
          </p:grpSpPr>
          <p:cxnSp>
            <p:nvCxnSpPr>
              <p:cNvPr id="30" name="Straight Connector 29"/>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28"/>
            <p:cNvGrpSpPr>
              <a:grpSpLocks/>
            </p:cNvGrpSpPr>
            <p:nvPr userDrawn="1"/>
          </p:nvGrpSpPr>
          <p:grpSpPr bwMode="white">
            <a:xfrm>
              <a:off x="-307801" y="0"/>
              <a:ext cx="233466" cy="6865432"/>
              <a:chOff x="-564989" y="0"/>
              <a:chExt cx="490654" cy="6865432"/>
            </a:xfrm>
          </p:grpSpPr>
          <p:cxnSp>
            <p:nvCxnSpPr>
              <p:cNvPr id="24" name="Straight Connector 23"/>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1/6</a:t>
              </a:r>
            </a:p>
          </p:txBody>
        </p:sp>
        <p:sp>
          <p:nvSpPr>
            <p:cNvPr id="18"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2/6</a:t>
              </a:r>
            </a:p>
          </p:txBody>
        </p:sp>
        <p:sp>
          <p:nvSpPr>
            <p:cNvPr id="19"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4/6</a:t>
              </a:r>
            </a:p>
          </p:txBody>
        </p:sp>
        <p:sp>
          <p:nvSpPr>
            <p:cNvPr id="20"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5/6</a:t>
              </a:r>
            </a:p>
          </p:txBody>
        </p:sp>
        <p:sp>
          <p:nvSpPr>
            <p:cNvPr id="21"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1/4</a:t>
              </a:r>
            </a:p>
          </p:txBody>
        </p:sp>
        <p:sp>
          <p:nvSpPr>
            <p:cNvPr id="22"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3/4</a:t>
              </a:r>
            </a:p>
          </p:txBody>
        </p:sp>
        <p:sp>
          <p:nvSpPr>
            <p:cNvPr id="23"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1/2</a:t>
              </a:r>
            </a:p>
          </p:txBody>
        </p:sp>
      </p:grpSp>
      <p:grpSp>
        <p:nvGrpSpPr>
          <p:cNvPr id="40" name="Group 39"/>
          <p:cNvGrpSpPr/>
          <p:nvPr userDrawn="1"/>
        </p:nvGrpSpPr>
        <p:grpSpPr bwMode="white">
          <a:xfrm>
            <a:off x="4" y="-325436"/>
            <a:ext cx="12192000" cy="233362"/>
            <a:chOff x="3" y="-325436"/>
            <a:chExt cx="9144000" cy="233362"/>
          </a:xfrm>
        </p:grpSpPr>
        <p:sp>
          <p:nvSpPr>
            <p:cNvPr id="41" name="Rectangle 40"/>
            <p:cNvSpPr/>
            <p:nvPr userDrawn="1"/>
          </p:nvSpPr>
          <p:spPr bwMode="white">
            <a:xfrm rot="5400000">
              <a:off x="4455322" y="-4780754"/>
              <a:ext cx="233361" cy="9144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42" name="Straight Connector 41"/>
            <p:cNvCxnSpPr/>
            <p:nvPr userDrawn="1"/>
          </p:nvCxnSpPr>
          <p:spPr bwMode="white">
            <a:xfrm rot="16200000" flipH="1">
              <a:off x="351632"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855900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27990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white">
            <a:xfrm rot="16200000" flipH="1">
              <a:off x="463708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46" name="Picture 36" descr="JCI_RGB.emf"/>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544939" y="5673728"/>
            <a:ext cx="1726313" cy="75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ectangle 5"/>
          <p:cNvSpPr txBox="1">
            <a:spLocks noChangeArrowheads="1"/>
          </p:cNvSpPr>
          <p:nvPr userDrawn="1"/>
        </p:nvSpPr>
        <p:spPr bwMode="auto">
          <a:xfrm>
            <a:off x="988239" y="6630990"/>
            <a:ext cx="1466849" cy="92075"/>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a:defRPr/>
            </a:pPr>
            <a:r>
              <a:rPr lang="en-US" sz="600" dirty="0">
                <a:solidFill>
                  <a:schemeClr val="bg2"/>
                </a:solidFill>
                <a:cs typeface="+mn-cs"/>
              </a:rPr>
              <a:t>Johnson Controls  —</a:t>
            </a:r>
            <a:endParaRPr lang="en-GB" sz="600" dirty="0">
              <a:solidFill>
                <a:schemeClr val="bg2"/>
              </a:solidFill>
              <a:cs typeface="Arial" charset="0"/>
            </a:endParaRPr>
          </a:p>
        </p:txBody>
      </p:sp>
      <p:sp>
        <p:nvSpPr>
          <p:cNvPr id="48" name="Footer Placeholder 1"/>
          <p:cNvSpPr>
            <a:spLocks noGrp="1"/>
          </p:cNvSpPr>
          <p:nvPr>
            <p:ph type="ftr" sz="quarter" idx="3"/>
          </p:nvPr>
        </p:nvSpPr>
        <p:spPr>
          <a:xfrm>
            <a:off x="1775520" y="6580189"/>
            <a:ext cx="6333956" cy="193675"/>
          </a:xfrm>
          <a:prstGeom prst="rect">
            <a:avLst/>
          </a:prstGeom>
        </p:spPr>
        <p:txBody>
          <a:bodyPr vert="horz" lIns="0" tIns="0" rIns="0" bIns="0" rtlCol="0" anchor="ctr"/>
          <a:lstStyle>
            <a:lvl1pPr algn="l">
              <a:defRPr sz="600">
                <a:solidFill>
                  <a:schemeClr val="bg2"/>
                </a:solidFill>
              </a:defRPr>
            </a:lvl1pPr>
          </a:lstStyle>
          <a:p>
            <a:r>
              <a:rPr lang="en-GB" smtClean="0"/>
              <a:t>Cranston</a:t>
            </a:r>
            <a:endParaRPr lang="en-GB"/>
          </a:p>
        </p:txBody>
      </p:sp>
    </p:spTree>
    <p:extLst>
      <p:ext uri="{BB962C8B-B14F-4D97-AF65-F5344CB8AC3E}">
        <p14:creationId xmlns:p14="http://schemas.microsoft.com/office/powerpoint/2010/main" val="269008949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smtClean="0"/>
              <a:t>Cranston</a:t>
            </a:r>
            <a:endParaRPr lang="en-GB"/>
          </a:p>
        </p:txBody>
      </p:sp>
      <p:sp>
        <p:nvSpPr>
          <p:cNvPr id="5" name="Text Placeholder 4"/>
          <p:cNvSpPr>
            <a:spLocks noGrp="1"/>
          </p:cNvSpPr>
          <p:nvPr>
            <p:ph type="body" sz="quarter" idx="11"/>
          </p:nvPr>
        </p:nvSpPr>
        <p:spPr>
          <a:xfrm>
            <a:off x="624419" y="1144589"/>
            <a:ext cx="7135282" cy="4876800"/>
          </a:xfrm>
        </p:spPr>
        <p:txBody>
          <a:bodyPr/>
          <a:lstStyle>
            <a:lvl1pPr marL="266700" indent="-266700">
              <a:buFont typeface="Wingdings" panose="05000000000000000000" pitchFamily="2" charset="2"/>
              <a:buChar char="§"/>
              <a:defRPr/>
            </a:lvl1pPr>
            <a:lvl2pPr marL="623888" indent="-266700">
              <a:buFont typeface="Wingdings" panose="05000000000000000000" pitchFamily="2" charset="2"/>
              <a:buChar char="§"/>
              <a:defRPr/>
            </a:lvl2pPr>
            <a:lvl3pPr marL="898525" indent="-274638">
              <a:buFont typeface="Wingdings" panose="05000000000000000000" pitchFamily="2" charset="2"/>
              <a:buChar char="§"/>
              <a:defRPr/>
            </a:lvl3pPr>
            <a:lvl4pPr marL="1163638" indent="-265113">
              <a:buFont typeface="Wingdings" panose="05000000000000000000" pitchFamily="2" charset="2"/>
              <a:buChar char="§"/>
              <a:defRPr/>
            </a:lvl4pPr>
            <a:lvl5pPr marL="1438275" indent="-274638">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3"/>
          <p:cNvSpPr>
            <a:spLocks noGrp="1"/>
          </p:cNvSpPr>
          <p:nvPr>
            <p:ph type="pic" sz="quarter" idx="12"/>
          </p:nvPr>
        </p:nvSpPr>
        <p:spPr>
          <a:xfrm>
            <a:off x="8235950" y="1196975"/>
            <a:ext cx="3331636" cy="4824414"/>
          </a:xfrm>
        </p:spPr>
        <p:txBody>
          <a:bodyPr anchor="ctr"/>
          <a:lstStyle>
            <a:lvl1pPr marL="0" indent="0" algn="ctr">
              <a:buNone/>
              <a:defRPr>
                <a:solidFill>
                  <a:schemeClr val="bg2"/>
                </a:solidFill>
              </a:defRPr>
            </a:lvl1pPr>
          </a:lstStyle>
          <a:p>
            <a:pPr lvl="0"/>
            <a:r>
              <a:rPr lang="en-US" noProof="0"/>
              <a:t>Click icon to add picture</a:t>
            </a:r>
            <a:endParaRPr lang="en-GB" noProof="0"/>
          </a:p>
        </p:txBody>
      </p:sp>
    </p:spTree>
    <p:extLst>
      <p:ext uri="{BB962C8B-B14F-4D97-AF65-F5344CB8AC3E}">
        <p14:creationId xmlns:p14="http://schemas.microsoft.com/office/powerpoint/2010/main" val="86598946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smtClean="0"/>
              <a:t>Cranston</a:t>
            </a:r>
            <a:endParaRPr lang="en-GB"/>
          </a:p>
        </p:txBody>
      </p:sp>
      <p:sp>
        <p:nvSpPr>
          <p:cNvPr id="5" name="Text Placeholder 4"/>
          <p:cNvSpPr>
            <a:spLocks noGrp="1"/>
          </p:cNvSpPr>
          <p:nvPr>
            <p:ph type="body" sz="quarter" idx="11"/>
          </p:nvPr>
        </p:nvSpPr>
        <p:spPr>
          <a:xfrm>
            <a:off x="624419" y="1144589"/>
            <a:ext cx="5232399" cy="4876800"/>
          </a:xfrm>
        </p:spPr>
        <p:txBody>
          <a:bodyPr rIns="0" bIns="0"/>
          <a:lstStyle>
            <a:lvl1pPr marL="266700" indent="-266700">
              <a:buFont typeface="Wingdings" panose="05000000000000000000" pitchFamily="2" charset="2"/>
              <a:buChar char="§"/>
              <a:defRPr/>
            </a:lvl1pPr>
            <a:lvl2pPr marL="623888" indent="-266700">
              <a:buFont typeface="Wingdings" panose="05000000000000000000" pitchFamily="2" charset="2"/>
              <a:buChar char="§"/>
              <a:defRPr/>
            </a:lvl2pPr>
            <a:lvl3pPr marL="898525" indent="-274638">
              <a:buFont typeface="Wingdings" panose="05000000000000000000" pitchFamily="2" charset="2"/>
              <a:buChar char="§"/>
              <a:defRPr/>
            </a:lvl3pPr>
            <a:lvl4pPr marL="1163638" indent="-265113">
              <a:buFont typeface="Wingdings" panose="05000000000000000000" pitchFamily="2" charset="2"/>
              <a:buChar char="§"/>
              <a:defRPr/>
            </a:lvl4pPr>
            <a:lvl5pPr marL="1438275" indent="-274638">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Picture Placeholder 3"/>
          <p:cNvSpPr>
            <a:spLocks noGrp="1"/>
          </p:cNvSpPr>
          <p:nvPr>
            <p:ph type="pic" sz="quarter" idx="12"/>
          </p:nvPr>
        </p:nvSpPr>
        <p:spPr>
          <a:xfrm>
            <a:off x="6337302" y="1196975"/>
            <a:ext cx="5230284" cy="4824414"/>
          </a:xfrm>
        </p:spPr>
        <p:txBody>
          <a:bodyPr anchor="ctr"/>
          <a:lstStyle>
            <a:lvl1pPr marL="0" indent="0" algn="ctr">
              <a:buNone/>
              <a:defRPr>
                <a:solidFill>
                  <a:schemeClr val="bg2"/>
                </a:solidFill>
              </a:defRPr>
            </a:lvl1pPr>
          </a:lstStyle>
          <a:p>
            <a:pPr lvl="0"/>
            <a:r>
              <a:rPr lang="en-US" noProof="0"/>
              <a:t>Click icon to add picture</a:t>
            </a:r>
            <a:endParaRPr lang="en-GB" noProof="0"/>
          </a:p>
        </p:txBody>
      </p:sp>
    </p:spTree>
    <p:extLst>
      <p:ext uri="{BB962C8B-B14F-4D97-AF65-F5344CB8AC3E}">
        <p14:creationId xmlns:p14="http://schemas.microsoft.com/office/powerpoint/2010/main" val="17287589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nd 2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smtClean="0"/>
              <a:t>Cranston</a:t>
            </a:r>
            <a:endParaRPr lang="en-GB"/>
          </a:p>
        </p:txBody>
      </p:sp>
      <p:sp>
        <p:nvSpPr>
          <p:cNvPr id="5" name="Text Placeholder 4"/>
          <p:cNvSpPr>
            <a:spLocks noGrp="1"/>
          </p:cNvSpPr>
          <p:nvPr>
            <p:ph type="body" sz="quarter" idx="11"/>
          </p:nvPr>
        </p:nvSpPr>
        <p:spPr>
          <a:xfrm>
            <a:off x="624419" y="1144589"/>
            <a:ext cx="5232399" cy="4876800"/>
          </a:xfrm>
        </p:spPr>
        <p:txBody>
          <a:bodyPr rIns="0" bIns="0"/>
          <a:lstStyle>
            <a:lvl1pPr marL="266700" indent="-266700">
              <a:buFont typeface="Wingdings" panose="05000000000000000000" pitchFamily="2" charset="2"/>
              <a:buChar char="§"/>
              <a:defRPr/>
            </a:lvl1pPr>
            <a:lvl2pPr marL="623888" indent="-266700">
              <a:buFont typeface="Wingdings" panose="05000000000000000000" pitchFamily="2" charset="2"/>
              <a:buChar char="§"/>
              <a:defRPr/>
            </a:lvl2pPr>
            <a:lvl3pPr marL="898525" indent="-274638">
              <a:buFont typeface="Wingdings" panose="05000000000000000000" pitchFamily="2" charset="2"/>
              <a:buChar char="§"/>
              <a:defRPr/>
            </a:lvl3pPr>
            <a:lvl4pPr marL="1163638" indent="-265113">
              <a:buFont typeface="Wingdings" panose="05000000000000000000" pitchFamily="2" charset="2"/>
              <a:buChar char="§"/>
              <a:defRPr/>
            </a:lvl4pPr>
            <a:lvl5pPr marL="1438275" indent="-274638">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3"/>
          <p:cNvSpPr>
            <a:spLocks noGrp="1"/>
          </p:cNvSpPr>
          <p:nvPr>
            <p:ph type="pic" sz="quarter" idx="12"/>
          </p:nvPr>
        </p:nvSpPr>
        <p:spPr>
          <a:xfrm>
            <a:off x="6337302" y="1196976"/>
            <a:ext cx="5230284" cy="2337949"/>
          </a:xfrm>
        </p:spPr>
        <p:txBody>
          <a:bodyPr anchor="ctr"/>
          <a:lstStyle>
            <a:lvl1pPr marL="0" indent="0" algn="ctr">
              <a:buNone/>
              <a:defRPr>
                <a:solidFill>
                  <a:schemeClr val="bg2"/>
                </a:solidFill>
              </a:defRPr>
            </a:lvl1pPr>
          </a:lstStyle>
          <a:p>
            <a:pPr lvl="0"/>
            <a:r>
              <a:rPr lang="en-US" noProof="0"/>
              <a:t>Click icon to add picture</a:t>
            </a:r>
            <a:endParaRPr lang="en-GB" noProof="0"/>
          </a:p>
        </p:txBody>
      </p:sp>
      <p:sp>
        <p:nvSpPr>
          <p:cNvPr id="7" name="Picture Placeholder 3"/>
          <p:cNvSpPr>
            <a:spLocks noGrp="1"/>
          </p:cNvSpPr>
          <p:nvPr>
            <p:ph type="pic" sz="quarter" idx="13"/>
          </p:nvPr>
        </p:nvSpPr>
        <p:spPr>
          <a:xfrm>
            <a:off x="6337302" y="3684233"/>
            <a:ext cx="5230284" cy="2337949"/>
          </a:xfrm>
        </p:spPr>
        <p:txBody>
          <a:bodyPr anchor="ctr"/>
          <a:lstStyle>
            <a:lvl1pPr marL="0" indent="0" algn="ctr">
              <a:buNone/>
              <a:defRPr>
                <a:solidFill>
                  <a:schemeClr val="bg2"/>
                </a:solidFill>
              </a:defRPr>
            </a:lvl1pPr>
          </a:lstStyle>
          <a:p>
            <a:pPr lvl="0"/>
            <a:r>
              <a:rPr lang="en-US" noProof="0"/>
              <a:t>Click icon to add picture</a:t>
            </a:r>
            <a:endParaRPr lang="en-GB" noProof="0"/>
          </a:p>
        </p:txBody>
      </p:sp>
    </p:spTree>
    <p:extLst>
      <p:ext uri="{BB962C8B-B14F-4D97-AF65-F5344CB8AC3E}">
        <p14:creationId xmlns:p14="http://schemas.microsoft.com/office/powerpoint/2010/main" val="79367176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smtClean="0"/>
              <a:t>Cranston</a:t>
            </a:r>
            <a:endParaRPr lang="en-GB"/>
          </a:p>
        </p:txBody>
      </p:sp>
      <p:sp>
        <p:nvSpPr>
          <p:cNvPr id="5" name="Text Placeholder 4"/>
          <p:cNvSpPr>
            <a:spLocks noGrp="1"/>
          </p:cNvSpPr>
          <p:nvPr>
            <p:ph type="body" sz="quarter" idx="11"/>
          </p:nvPr>
        </p:nvSpPr>
        <p:spPr>
          <a:xfrm>
            <a:off x="624419" y="1144589"/>
            <a:ext cx="5232399" cy="4876800"/>
          </a:xfrm>
        </p:spPr>
        <p:txBody>
          <a:bodyPr rIns="0" bIns="0"/>
          <a:lstStyle>
            <a:lvl1pPr marL="266700" indent="-266700">
              <a:buFont typeface="Wingdings" panose="05000000000000000000" pitchFamily="2" charset="2"/>
              <a:buChar char="§"/>
              <a:defRPr/>
            </a:lvl1pPr>
            <a:lvl2pPr marL="623888" indent="-266700">
              <a:buFont typeface="Wingdings" panose="05000000000000000000" pitchFamily="2" charset="2"/>
              <a:buChar char="§"/>
              <a:defRPr/>
            </a:lvl2pPr>
            <a:lvl3pPr marL="898525" indent="-274638">
              <a:buFont typeface="Wingdings" panose="05000000000000000000" pitchFamily="2" charset="2"/>
              <a:buChar char="§"/>
              <a:defRPr/>
            </a:lvl3pPr>
            <a:lvl4pPr marL="1163638" indent="-265113">
              <a:buFont typeface="Wingdings" panose="05000000000000000000" pitchFamily="2" charset="2"/>
              <a:buChar char="§"/>
              <a:defRPr/>
            </a:lvl4pPr>
            <a:lvl5pPr marL="1438275" indent="-274638">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p:cNvSpPr>
            <a:spLocks noGrp="1"/>
          </p:cNvSpPr>
          <p:nvPr>
            <p:ph type="body" sz="quarter" idx="12"/>
          </p:nvPr>
        </p:nvSpPr>
        <p:spPr>
          <a:xfrm>
            <a:off x="6335184" y="1144590"/>
            <a:ext cx="5232400" cy="4876799"/>
          </a:xfrm>
        </p:spPr>
        <p:txBody>
          <a:bodyPr rIns="0" bIns="0"/>
          <a:lstStyle>
            <a:lvl1pPr marL="266700" indent="-266700">
              <a:buFont typeface="Wingdings" panose="05000000000000000000" pitchFamily="2" charset="2"/>
              <a:buChar char="§"/>
              <a:defRPr/>
            </a:lvl1pPr>
            <a:lvl2pPr marL="623888" indent="-266700">
              <a:buFont typeface="Wingdings" panose="05000000000000000000" pitchFamily="2" charset="2"/>
              <a:buChar char="§"/>
              <a:defRPr/>
            </a:lvl2pPr>
            <a:lvl3pPr marL="898525" indent="-274638">
              <a:buFont typeface="Wingdings" panose="05000000000000000000" pitchFamily="2" charset="2"/>
              <a:buChar char="§"/>
              <a:defRPr/>
            </a:lvl3pPr>
            <a:lvl4pPr marL="1163638" indent="-265113">
              <a:buFont typeface="Wingdings" panose="05000000000000000000" pitchFamily="2" charset="2"/>
              <a:buChar char="§"/>
              <a:defRPr/>
            </a:lvl4pPr>
            <a:lvl5pPr marL="1438275" indent="-274638">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85943608"/>
      </p:ext>
    </p:extLst>
  </p:cSld>
  <p:clrMapOvr>
    <a:masterClrMapping/>
  </p:clrMapOvr>
  <p:transition>
    <p:fade/>
  </p:transition>
  <p:extLst mod="1">
    <p:ext uri="{DCECCB84-F9BA-43D5-87BE-67443E8EF086}">
      <p15:sldGuideLst xmlns:p15="http://schemas.microsoft.com/office/powerpoint/2012/main">
        <p15:guide id="1" pos="399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smtClean="0"/>
              <a:t>Cranston</a:t>
            </a:r>
            <a:endParaRPr lang="en-GB"/>
          </a:p>
        </p:txBody>
      </p:sp>
      <p:sp>
        <p:nvSpPr>
          <p:cNvPr id="5" name="Text Placeholder 4"/>
          <p:cNvSpPr>
            <a:spLocks noGrp="1"/>
          </p:cNvSpPr>
          <p:nvPr>
            <p:ph type="body" sz="quarter" idx="11"/>
          </p:nvPr>
        </p:nvSpPr>
        <p:spPr>
          <a:xfrm>
            <a:off x="624420" y="1144589"/>
            <a:ext cx="3328455" cy="4876800"/>
          </a:xfrm>
        </p:spPr>
        <p:txBody>
          <a:bodyPr rIns="0" bIns="0"/>
          <a:lstStyle>
            <a:lvl1pPr marL="266700" indent="-266700">
              <a:buFont typeface="Wingdings" panose="05000000000000000000" pitchFamily="2" charset="2"/>
              <a:buChar char="§"/>
              <a:defRPr/>
            </a:lvl1pPr>
            <a:lvl2pPr marL="623888" indent="-266700">
              <a:buFont typeface="Wingdings" panose="05000000000000000000" pitchFamily="2" charset="2"/>
              <a:buChar char="§"/>
              <a:defRPr/>
            </a:lvl2pPr>
            <a:lvl3pPr marL="898525" indent="-274638">
              <a:buFont typeface="Wingdings" panose="05000000000000000000" pitchFamily="2" charset="2"/>
              <a:buChar char="§"/>
              <a:defRPr/>
            </a:lvl3pPr>
            <a:lvl4pPr marL="1163638" indent="-265113">
              <a:buFont typeface="Wingdings" panose="05000000000000000000" pitchFamily="2" charset="2"/>
              <a:buChar char="§"/>
              <a:defRPr/>
            </a:lvl4pPr>
            <a:lvl5pPr marL="1438275" indent="-274638">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p:cNvSpPr>
            <a:spLocks noGrp="1"/>
          </p:cNvSpPr>
          <p:nvPr>
            <p:ph type="body" sz="quarter" idx="12"/>
          </p:nvPr>
        </p:nvSpPr>
        <p:spPr>
          <a:xfrm>
            <a:off x="4432301" y="1144590"/>
            <a:ext cx="3327400" cy="4876799"/>
          </a:xfrm>
        </p:spPr>
        <p:txBody>
          <a:bodyPr rIns="0" bIns="0"/>
          <a:lstStyle>
            <a:lvl1pPr marL="266700" indent="-266700">
              <a:buFont typeface="Wingdings" panose="05000000000000000000" pitchFamily="2" charset="2"/>
              <a:buChar char="§"/>
              <a:defRPr/>
            </a:lvl1pPr>
            <a:lvl2pPr marL="623888" indent="-266700">
              <a:buFont typeface="Wingdings" panose="05000000000000000000" pitchFamily="2" charset="2"/>
              <a:buChar char="§"/>
              <a:defRPr/>
            </a:lvl2pPr>
            <a:lvl3pPr marL="898525" indent="-274638">
              <a:buFont typeface="Wingdings" panose="05000000000000000000" pitchFamily="2" charset="2"/>
              <a:buChar char="§"/>
              <a:defRPr/>
            </a:lvl3pPr>
            <a:lvl4pPr marL="1163638" indent="-265113">
              <a:buFont typeface="Wingdings" panose="05000000000000000000" pitchFamily="2" charset="2"/>
              <a:buChar char="§"/>
              <a:defRPr/>
            </a:lvl4pPr>
            <a:lvl5pPr marL="1438275" indent="-274638">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Placeholder 4"/>
          <p:cNvSpPr>
            <a:spLocks noGrp="1"/>
          </p:cNvSpPr>
          <p:nvPr>
            <p:ph type="body" sz="quarter" idx="13"/>
          </p:nvPr>
        </p:nvSpPr>
        <p:spPr>
          <a:xfrm>
            <a:off x="8235950" y="1144590"/>
            <a:ext cx="3331636" cy="4876799"/>
          </a:xfrm>
        </p:spPr>
        <p:txBody>
          <a:bodyPr rIns="0" bIns="0"/>
          <a:lstStyle>
            <a:lvl1pPr marL="266700" indent="-266700">
              <a:buFont typeface="Wingdings" panose="05000000000000000000" pitchFamily="2" charset="2"/>
              <a:buChar char="§"/>
              <a:defRPr/>
            </a:lvl1pPr>
            <a:lvl2pPr marL="623888" indent="-266700">
              <a:buFont typeface="Wingdings" panose="05000000000000000000" pitchFamily="2" charset="2"/>
              <a:buChar char="§"/>
              <a:defRPr/>
            </a:lvl2pPr>
            <a:lvl3pPr marL="898525" indent="-274638">
              <a:buFont typeface="Wingdings" panose="05000000000000000000" pitchFamily="2" charset="2"/>
              <a:buChar char="§"/>
              <a:defRPr/>
            </a:lvl3pPr>
            <a:lvl4pPr marL="1163638" indent="-265113">
              <a:buFont typeface="Wingdings" panose="05000000000000000000" pitchFamily="2" charset="2"/>
              <a:buChar char="§"/>
              <a:defRPr/>
            </a:lvl4pPr>
            <a:lvl5pPr marL="1438275" indent="-274638">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68349959"/>
      </p:ext>
    </p:extLst>
  </p:cSld>
  <p:clrMapOvr>
    <a:masterClrMapping/>
  </p:clrMapOvr>
  <p:transition>
    <p:fade/>
  </p:transition>
  <p:extLst mod="1">
    <p:ext uri="{DCECCB84-F9BA-43D5-87BE-67443E8EF086}">
      <p15:sldGuideLst xmlns:p15="http://schemas.microsoft.com/office/powerpoint/2012/main">
        <p15:guide id="1" pos="399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p>
            <a:r>
              <a:rPr lang="en-GB" smtClean="0"/>
              <a:t>Cranston</a:t>
            </a:r>
            <a:endParaRPr lang="en-GB"/>
          </a:p>
        </p:txBody>
      </p:sp>
      <p:sp>
        <p:nvSpPr>
          <p:cNvPr id="5" name="Text Placeholder 4"/>
          <p:cNvSpPr>
            <a:spLocks noGrp="1"/>
          </p:cNvSpPr>
          <p:nvPr>
            <p:ph type="body" sz="quarter" idx="11"/>
          </p:nvPr>
        </p:nvSpPr>
        <p:spPr>
          <a:xfrm>
            <a:off x="624420" y="1144589"/>
            <a:ext cx="3328455" cy="4876800"/>
          </a:xfrm>
        </p:spPr>
        <p:txBody>
          <a:bodyPr rIns="0" bIns="0"/>
          <a:lstStyle>
            <a:lvl1pPr marL="266700" indent="-266700">
              <a:buFont typeface="Wingdings" panose="05000000000000000000" pitchFamily="2" charset="2"/>
              <a:buChar char="§"/>
              <a:defRPr/>
            </a:lvl1pPr>
            <a:lvl2pPr marL="623888" indent="-266700">
              <a:buFont typeface="Wingdings" panose="05000000000000000000" pitchFamily="2" charset="2"/>
              <a:buChar char="§"/>
              <a:defRPr/>
            </a:lvl2pPr>
            <a:lvl3pPr marL="898525" indent="-274638">
              <a:buFont typeface="Wingdings" panose="05000000000000000000" pitchFamily="2" charset="2"/>
              <a:buChar char="§"/>
              <a:defRPr/>
            </a:lvl3pPr>
            <a:lvl4pPr marL="1163638" indent="-265113">
              <a:buFont typeface="Wingdings" panose="05000000000000000000" pitchFamily="2" charset="2"/>
              <a:buChar char="§"/>
              <a:defRPr/>
            </a:lvl4pPr>
            <a:lvl5pPr marL="1438275" indent="-274638">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4"/>
          <p:cNvSpPr>
            <a:spLocks noGrp="1"/>
          </p:cNvSpPr>
          <p:nvPr>
            <p:ph type="body" sz="quarter" idx="12"/>
          </p:nvPr>
        </p:nvSpPr>
        <p:spPr>
          <a:xfrm>
            <a:off x="4432301" y="1144590"/>
            <a:ext cx="3327400" cy="4876799"/>
          </a:xfrm>
        </p:spPr>
        <p:txBody>
          <a:bodyPr rIns="0" bIns="0"/>
          <a:lstStyle>
            <a:lvl1pPr marL="266700" indent="-266700">
              <a:buFont typeface="Wingdings" panose="05000000000000000000" pitchFamily="2" charset="2"/>
              <a:buChar char="§"/>
              <a:defRPr/>
            </a:lvl1pPr>
            <a:lvl2pPr marL="623888" indent="-266700">
              <a:buFont typeface="Wingdings" panose="05000000000000000000" pitchFamily="2" charset="2"/>
              <a:buChar char="§"/>
              <a:defRPr/>
            </a:lvl2pPr>
            <a:lvl3pPr marL="898525" indent="-274638">
              <a:buFont typeface="Wingdings" panose="05000000000000000000" pitchFamily="2" charset="2"/>
              <a:buChar char="§"/>
              <a:defRPr/>
            </a:lvl3pPr>
            <a:lvl4pPr marL="1163638" indent="-265113">
              <a:buFont typeface="Wingdings" panose="05000000000000000000" pitchFamily="2" charset="2"/>
              <a:buChar char="§"/>
              <a:defRPr/>
            </a:lvl4pPr>
            <a:lvl5pPr marL="1438275" indent="-274638">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Picture Placeholder 7"/>
          <p:cNvSpPr>
            <a:spLocks noGrp="1"/>
          </p:cNvSpPr>
          <p:nvPr>
            <p:ph type="pic" sz="quarter" idx="13"/>
          </p:nvPr>
        </p:nvSpPr>
        <p:spPr>
          <a:xfrm>
            <a:off x="8235950" y="1196975"/>
            <a:ext cx="3332163" cy="4824413"/>
          </a:xfrm>
        </p:spPr>
        <p:txBody>
          <a:bodyPr anchor="ctr"/>
          <a:lstStyle>
            <a:lvl1pPr marL="0" indent="0" algn="ctr">
              <a:buNone/>
              <a:defRPr sz="1800">
                <a:solidFill>
                  <a:schemeClr val="bg2"/>
                </a:solidFill>
              </a:defRPr>
            </a:lvl1pPr>
          </a:lstStyle>
          <a:p>
            <a:r>
              <a:rPr lang="en-US"/>
              <a:t>Click icon to add picture</a:t>
            </a:r>
            <a:endParaRPr lang="en-GB"/>
          </a:p>
        </p:txBody>
      </p:sp>
    </p:spTree>
    <p:extLst>
      <p:ext uri="{BB962C8B-B14F-4D97-AF65-F5344CB8AC3E}">
        <p14:creationId xmlns:p14="http://schemas.microsoft.com/office/powerpoint/2010/main" val="1444004638"/>
      </p:ext>
    </p:extLst>
  </p:cSld>
  <p:clrMapOvr>
    <a:masterClrMapping/>
  </p:clrMapOvr>
  <p:transition>
    <p:fade/>
  </p:transition>
  <p:extLst mod="1">
    <p:ext uri="{DCECCB84-F9BA-43D5-87BE-67443E8EF086}">
      <p15:sldGuideLst xmlns:p15="http://schemas.microsoft.com/office/powerpoint/2012/main">
        <p15:guide id="1" pos="399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9"/>
          <p:cNvSpPr>
            <a:spLocks noChangeShapeType="1"/>
          </p:cNvSpPr>
          <p:nvPr/>
        </p:nvSpPr>
        <p:spPr bwMode="auto">
          <a:xfrm>
            <a:off x="624419" y="1052513"/>
            <a:ext cx="10943167"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8" name="Rectangle 17"/>
          <p:cNvSpPr>
            <a:spLocks noGrp="1" noChangeArrowheads="1"/>
          </p:cNvSpPr>
          <p:nvPr>
            <p:ph type="title"/>
          </p:nvPr>
        </p:nvSpPr>
        <p:spPr bwMode="auto">
          <a:xfrm>
            <a:off x="624419" y="188913"/>
            <a:ext cx="1094316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a:t>Click to edit title (2 lines max)</a:t>
            </a:r>
            <a:endParaRPr lang="en-GB" altLang="en-US" dirty="0"/>
          </a:p>
        </p:txBody>
      </p:sp>
      <p:sp>
        <p:nvSpPr>
          <p:cNvPr id="9" name="Rectangle 5"/>
          <p:cNvSpPr txBox="1">
            <a:spLocks noChangeArrowheads="1"/>
          </p:cNvSpPr>
          <p:nvPr/>
        </p:nvSpPr>
        <p:spPr bwMode="auto">
          <a:xfrm>
            <a:off x="988239" y="6630990"/>
            <a:ext cx="1466849" cy="92075"/>
          </a:xfrm>
          <a:prstGeom prst="rect">
            <a:avLst/>
          </a:prstGeom>
          <a:noFill/>
          <a:ln w="9525">
            <a:noFill/>
            <a:miter lim="800000"/>
            <a:headEnd/>
            <a:tailEnd/>
          </a:ln>
          <a:effectLst/>
        </p:spPr>
        <p:txBody>
          <a:bodyPr lIns="0" tIns="0" rIns="0" bIns="0">
            <a:spAutoFit/>
          </a:bodyPr>
          <a:lstStyle>
            <a:lvl1pPr>
              <a:defRPr sz="1000" noProof="1" smtClean="0">
                <a:solidFill>
                  <a:schemeClr val="bg2"/>
                </a:solidFill>
                <a:latin typeface="Arial" charset="0"/>
              </a:defRPr>
            </a:lvl1pPr>
          </a:lstStyle>
          <a:p>
            <a:pPr>
              <a:defRPr/>
            </a:pPr>
            <a:r>
              <a:rPr lang="en-US" sz="600" dirty="0">
                <a:solidFill>
                  <a:srgbClr val="000000"/>
                </a:solidFill>
                <a:cs typeface="+mn-cs"/>
              </a:rPr>
              <a:t>Johnson Controls  —</a:t>
            </a:r>
            <a:endParaRPr lang="en-GB" sz="600" dirty="0">
              <a:solidFill>
                <a:srgbClr val="000000"/>
              </a:solidFill>
              <a:cs typeface="Arial" charset="0"/>
            </a:endParaRPr>
          </a:p>
        </p:txBody>
      </p:sp>
      <p:sp>
        <p:nvSpPr>
          <p:cNvPr id="10" name="Rectangle 6"/>
          <p:cNvSpPr txBox="1">
            <a:spLocks noChangeArrowheads="1"/>
          </p:cNvSpPr>
          <p:nvPr/>
        </p:nvSpPr>
        <p:spPr bwMode="auto">
          <a:xfrm>
            <a:off x="624417" y="6560604"/>
            <a:ext cx="359832" cy="215900"/>
          </a:xfrm>
          <a:prstGeom prst="rect">
            <a:avLst/>
          </a:prstGeom>
          <a:noFill/>
          <a:ln w="9525">
            <a:noFill/>
            <a:miter lim="800000"/>
            <a:headEnd/>
            <a:tailEnd/>
          </a:ln>
          <a:effectLst/>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5CFF3644-1C11-477C-A5D5-3A3BC5CE8122}" type="slidenum">
              <a:rPr lang="de-DE" sz="900" b="0" smtClean="0">
                <a:solidFill>
                  <a:srgbClr val="000000"/>
                </a:solidFill>
              </a:rPr>
              <a:pPr algn="l" eaLnBrk="1" hangingPunct="1"/>
              <a:t>‹#›</a:t>
            </a:fld>
            <a:endParaRPr lang="de-DE" sz="900" b="0">
              <a:solidFill>
                <a:srgbClr val="000000"/>
              </a:solidFill>
            </a:endParaRPr>
          </a:p>
        </p:txBody>
      </p:sp>
      <p:pic>
        <p:nvPicPr>
          <p:cNvPr id="11" name="Picture 10" descr="JCI_RGB.emf"/>
          <p:cNvPicPr>
            <a:picLocks/>
          </p:cNvPicPr>
          <p:nvPr/>
        </p:nvPicPr>
        <p:blipFill>
          <a:blip r:embed="rId20" cstate="screen">
            <a:extLst>
              <a:ext uri="{28A0092B-C50C-407E-A947-70E740481C1C}">
                <a14:useLocalDpi xmlns:a14="http://schemas.microsoft.com/office/drawing/2010/main"/>
              </a:ext>
            </a:extLst>
          </a:blip>
          <a:srcRect/>
          <a:stretch>
            <a:fillRect/>
          </a:stretch>
        </p:blipFill>
        <p:spPr bwMode="auto">
          <a:xfrm>
            <a:off x="10453834" y="6234113"/>
            <a:ext cx="1113750" cy="48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
          <p:cNvSpPr>
            <a:spLocks noGrp="1"/>
          </p:cNvSpPr>
          <p:nvPr>
            <p:ph type="body" idx="1"/>
          </p:nvPr>
        </p:nvSpPr>
        <p:spPr bwMode="auto">
          <a:xfrm>
            <a:off x="624419" y="1144589"/>
            <a:ext cx="10943165" cy="487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text (use indent for a higher bullet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3" name="Footer Placeholder 1"/>
          <p:cNvSpPr>
            <a:spLocks noGrp="1"/>
          </p:cNvSpPr>
          <p:nvPr>
            <p:ph type="ftr" sz="quarter" idx="3"/>
          </p:nvPr>
        </p:nvSpPr>
        <p:spPr>
          <a:xfrm>
            <a:off x="1778268" y="6580189"/>
            <a:ext cx="6333956" cy="193675"/>
          </a:xfrm>
          <a:prstGeom prst="rect">
            <a:avLst/>
          </a:prstGeom>
        </p:spPr>
        <p:txBody>
          <a:bodyPr vert="horz" lIns="0" tIns="0" rIns="0" bIns="0" rtlCol="0" anchor="ctr"/>
          <a:lstStyle>
            <a:lvl1pPr algn="l">
              <a:defRPr sz="600">
                <a:solidFill>
                  <a:schemeClr val="tx1"/>
                </a:solidFill>
              </a:defRPr>
            </a:lvl1pPr>
          </a:lstStyle>
          <a:p>
            <a:r>
              <a:rPr lang="en-GB" smtClean="0"/>
              <a:t>Cranston</a:t>
            </a:r>
            <a:endParaRPr lang="en-GB"/>
          </a:p>
        </p:txBody>
      </p:sp>
      <p:sp>
        <p:nvSpPr>
          <p:cNvPr id="14" name="Rectangle 13"/>
          <p:cNvSpPr/>
          <p:nvPr userDrawn="1"/>
        </p:nvSpPr>
        <p:spPr bwMode="white">
          <a:xfrm rot="5400000">
            <a:off x="5979323" y="-6304754"/>
            <a:ext cx="233361" cy="12192000"/>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 name="Straight Connector 14"/>
          <p:cNvCxnSpPr/>
          <p:nvPr userDrawn="1"/>
        </p:nvCxnSpPr>
        <p:spPr bwMode="white">
          <a:xfrm rot="16200000" flipH="1">
            <a:off x="507736"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white">
          <a:xfrm rot="16200000" flipH="1">
            <a:off x="11450903"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white">
          <a:xfrm rot="16200000" flipH="1">
            <a:off x="574542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white">
          <a:xfrm rot="16200000" flipH="1">
            <a:off x="622167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9" name="Group 39"/>
          <p:cNvGrpSpPr>
            <a:grpSpLocks/>
          </p:cNvGrpSpPr>
          <p:nvPr userDrawn="1"/>
        </p:nvGrpSpPr>
        <p:grpSpPr bwMode="white">
          <a:xfrm>
            <a:off x="-753534" y="0"/>
            <a:ext cx="654051" cy="6865938"/>
            <a:chOff x="-565302" y="0"/>
            <a:chExt cx="490967" cy="6865432"/>
          </a:xfrm>
        </p:grpSpPr>
        <p:sp>
          <p:nvSpPr>
            <p:cNvPr id="20" name="Rectangle 19"/>
            <p:cNvSpPr/>
            <p:nvPr userDrawn="1"/>
          </p:nvSpPr>
          <p:spPr bwMode="white">
            <a:xfrm>
              <a:off x="-565302" y="0"/>
              <a:ext cx="490967" cy="686543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21" name="Group 41"/>
            <p:cNvGrpSpPr>
              <a:grpSpLocks/>
            </p:cNvGrpSpPr>
            <p:nvPr userDrawn="1"/>
          </p:nvGrpSpPr>
          <p:grpSpPr bwMode="white">
            <a:xfrm>
              <a:off x="-307801" y="1143000"/>
              <a:ext cx="233465" cy="4572000"/>
              <a:chOff x="-361009" y="1143000"/>
              <a:chExt cx="286674" cy="4572000"/>
            </a:xfrm>
          </p:grpSpPr>
          <p:cxnSp>
            <p:nvCxnSpPr>
              <p:cNvPr id="36" name="Straight Connector 35"/>
              <p:cNvCxnSpPr/>
              <p:nvPr userDrawn="1"/>
            </p:nvCxnSpPr>
            <p:spPr bwMode="white">
              <a:xfrm flipH="1">
                <a:off x="-361132" y="5714579"/>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white">
              <a:xfrm flipH="1">
                <a:off x="-361132" y="4571663"/>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white">
              <a:xfrm flipH="1">
                <a:off x="-361132" y="2285832"/>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white">
              <a:xfrm flipH="1">
                <a:off x="-361132" y="1142916"/>
                <a:ext cx="28679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8"/>
            <p:cNvGrpSpPr>
              <a:grpSpLocks/>
            </p:cNvGrpSpPr>
            <p:nvPr userDrawn="1"/>
          </p:nvGrpSpPr>
          <p:grpSpPr bwMode="white">
            <a:xfrm>
              <a:off x="-307801" y="0"/>
              <a:ext cx="233466" cy="6865432"/>
              <a:chOff x="-564989" y="0"/>
              <a:chExt cx="490654" cy="6865432"/>
            </a:xfrm>
          </p:grpSpPr>
          <p:cxnSp>
            <p:nvCxnSpPr>
              <p:cNvPr id="30" name="Straight Connector 29"/>
              <p:cNvCxnSpPr/>
              <p:nvPr userDrawn="1"/>
            </p:nvCxnSpPr>
            <p:spPr bwMode="white">
              <a:xfrm flipH="1">
                <a:off x="-361508" y="0"/>
                <a:ext cx="28717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white">
              <a:xfrm flipH="1">
                <a:off x="-565199" y="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white">
              <a:xfrm flipH="1">
                <a:off x="-565199" y="171596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white">
              <a:xfrm flipH="1">
                <a:off x="-565199" y="343351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white">
              <a:xfrm flipH="1">
                <a:off x="-565199" y="5149470"/>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white">
              <a:xfrm flipH="1">
                <a:off x="-565199" y="6865432"/>
                <a:ext cx="490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43"/>
            <p:cNvSpPr txBox="1">
              <a:spLocks noChangeArrowheads="1"/>
            </p:cNvSpPr>
            <p:nvPr userDrawn="1"/>
          </p:nvSpPr>
          <p:spPr bwMode="white">
            <a:xfrm>
              <a:off x="-537022" y="102862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1/6</a:t>
              </a:r>
            </a:p>
          </p:txBody>
        </p:sp>
        <p:sp>
          <p:nvSpPr>
            <p:cNvPr id="24" name="TextBox 44"/>
            <p:cNvSpPr txBox="1">
              <a:spLocks noChangeArrowheads="1"/>
            </p:cNvSpPr>
            <p:nvPr userDrawn="1"/>
          </p:nvSpPr>
          <p:spPr bwMode="white">
            <a:xfrm>
              <a:off x="-537022" y="2182652"/>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2/6</a:t>
              </a:r>
            </a:p>
          </p:txBody>
        </p:sp>
        <p:sp>
          <p:nvSpPr>
            <p:cNvPr id="25" name="TextBox 45"/>
            <p:cNvSpPr txBox="1">
              <a:spLocks noChangeArrowheads="1"/>
            </p:cNvSpPr>
            <p:nvPr userDrawn="1"/>
          </p:nvSpPr>
          <p:spPr bwMode="white">
            <a:xfrm>
              <a:off x="-537022" y="4463721"/>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4/6</a:t>
              </a:r>
            </a:p>
          </p:txBody>
        </p:sp>
        <p:sp>
          <p:nvSpPr>
            <p:cNvPr id="26" name="TextBox 46"/>
            <p:cNvSpPr txBox="1">
              <a:spLocks noChangeArrowheads="1"/>
            </p:cNvSpPr>
            <p:nvPr userDrawn="1"/>
          </p:nvSpPr>
          <p:spPr bwMode="white">
            <a:xfrm>
              <a:off x="-537022" y="5601875"/>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5/6</a:t>
              </a:r>
            </a:p>
          </p:txBody>
        </p:sp>
        <p:sp>
          <p:nvSpPr>
            <p:cNvPr id="27" name="TextBox 47"/>
            <p:cNvSpPr txBox="1">
              <a:spLocks noChangeArrowheads="1"/>
            </p:cNvSpPr>
            <p:nvPr userDrawn="1"/>
          </p:nvSpPr>
          <p:spPr bwMode="white">
            <a:xfrm>
              <a:off x="-537022" y="1611194"/>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1/4</a:t>
              </a:r>
            </a:p>
          </p:txBody>
        </p:sp>
        <p:sp>
          <p:nvSpPr>
            <p:cNvPr id="28" name="TextBox 48"/>
            <p:cNvSpPr txBox="1">
              <a:spLocks noChangeArrowheads="1"/>
            </p:cNvSpPr>
            <p:nvPr userDrawn="1"/>
          </p:nvSpPr>
          <p:spPr bwMode="white">
            <a:xfrm>
              <a:off x="-537022" y="5049466"/>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3/4</a:t>
              </a:r>
            </a:p>
          </p:txBody>
        </p:sp>
        <p:sp>
          <p:nvSpPr>
            <p:cNvPr id="29" name="TextBox 49"/>
            <p:cNvSpPr txBox="1">
              <a:spLocks noChangeArrowheads="1"/>
            </p:cNvSpPr>
            <p:nvPr userDrawn="1"/>
          </p:nvSpPr>
          <p:spPr bwMode="white">
            <a:xfrm>
              <a:off x="-537022" y="3338267"/>
              <a:ext cx="246918" cy="21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GB" altLang="en-US" sz="800">
                  <a:solidFill>
                    <a:srgbClr val="A6A6A6"/>
                  </a:solidFill>
                  <a:cs typeface="Arial" charset="0"/>
                </a:rPr>
                <a:t>1/2</a:t>
              </a:r>
            </a:p>
          </p:txBody>
        </p:sp>
      </p:grpSp>
      <p:cxnSp>
        <p:nvCxnSpPr>
          <p:cNvPr id="40" name="Straight Connector 39"/>
          <p:cNvCxnSpPr/>
          <p:nvPr userDrawn="1"/>
        </p:nvCxnSpPr>
        <p:spPr bwMode="white">
          <a:xfrm rot="16200000" flipH="1">
            <a:off x="597931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white">
          <a:xfrm rot="16200000" flipH="1">
            <a:off x="4074496"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white">
          <a:xfrm rot="16200000" flipH="1">
            <a:off x="7879380"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white">
          <a:xfrm rot="16200000" flipH="1">
            <a:off x="3836394"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white">
          <a:xfrm rot="16200000" flipH="1">
            <a:off x="431740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white">
          <a:xfrm rot="16200000" flipH="1">
            <a:off x="7644077"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white">
          <a:xfrm rot="16200000" flipH="1">
            <a:off x="8120329" y="-208755"/>
            <a:ext cx="2333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48293"/>
      </p:ext>
    </p:extLst>
  </p:cSld>
  <p:clrMap bg1="lt1" tx1="dk1" bg2="lt2" tx2="dk2" accent1="accent1" accent2="accent2" accent3="accent3" accent4="accent4" accent5="accent5" accent6="accent6" hlink="hlink" folHlink="folHlink"/>
  <p:sldLayoutIdLst>
    <p:sldLayoutId id="2147484238" r:id="rId1"/>
    <p:sldLayoutId id="2147484227" r:id="rId2"/>
    <p:sldLayoutId id="2147484226" r:id="rId3"/>
    <p:sldLayoutId id="2147484224" r:id="rId4"/>
    <p:sldLayoutId id="2147484229" r:id="rId5"/>
    <p:sldLayoutId id="2147484230" r:id="rId6"/>
    <p:sldLayoutId id="2147484228" r:id="rId7"/>
    <p:sldLayoutId id="2147484239" r:id="rId8"/>
    <p:sldLayoutId id="2147484240" r:id="rId9"/>
    <p:sldLayoutId id="2147484241" r:id="rId10"/>
    <p:sldLayoutId id="2147484225" r:id="rId11"/>
    <p:sldLayoutId id="2147484231" r:id="rId12"/>
    <p:sldLayoutId id="2147484242" r:id="rId13"/>
    <p:sldLayoutId id="2147484233" r:id="rId14"/>
    <p:sldLayoutId id="2147484234" r:id="rId15"/>
    <p:sldLayoutId id="2147484235" r:id="rId16"/>
    <p:sldLayoutId id="2147484236" r:id="rId17"/>
    <p:sldLayoutId id="2147484237" r:id="rId18"/>
  </p:sldLayoutIdLst>
  <p:transition>
    <p:fade/>
  </p:transition>
  <p:hf sldNum="0" hd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66700" indent="-266700"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800" kern="1200">
          <a:solidFill>
            <a:schemeClr val="tx1"/>
          </a:solidFill>
          <a:latin typeface="+mn-lt"/>
          <a:ea typeface="+mn-ea"/>
          <a:cs typeface="+mn-cs"/>
        </a:defRPr>
      </a:lvl1pPr>
      <a:lvl2pPr marL="623888" indent="-266700"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600" kern="1200">
          <a:solidFill>
            <a:schemeClr val="tx1"/>
          </a:solidFill>
          <a:latin typeface="+mn-lt"/>
          <a:ea typeface="+mn-ea"/>
          <a:cs typeface="+mn-cs"/>
        </a:defRPr>
      </a:lvl2pPr>
      <a:lvl3pPr marL="898525" indent="-274638"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400" kern="1200">
          <a:solidFill>
            <a:schemeClr val="tx1"/>
          </a:solidFill>
          <a:latin typeface="+mn-lt"/>
          <a:ea typeface="+mn-ea"/>
          <a:cs typeface="+mn-cs"/>
        </a:defRPr>
      </a:lvl3pPr>
      <a:lvl4pPr marL="1163638" indent="-265113"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200" kern="1200">
          <a:solidFill>
            <a:schemeClr val="tx1"/>
          </a:solidFill>
          <a:latin typeface="+mn-lt"/>
          <a:ea typeface="+mn-ea"/>
          <a:cs typeface="+mn-cs"/>
        </a:defRPr>
      </a:lvl4pPr>
      <a:lvl5pPr marL="1438275" indent="-274638"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200" kern="1200">
          <a:solidFill>
            <a:schemeClr val="tx1"/>
          </a:solidFill>
          <a:latin typeface="+mn-lt"/>
          <a:ea typeface="+mn-ea"/>
          <a:cs typeface="+mn-cs"/>
        </a:defRPr>
      </a:lvl5pPr>
      <a:lvl6pPr marL="1703388" indent="-265113" algn="l" defTabSz="914400" rtl="0" eaLnBrk="1" latinLnBrk="0" hangingPunct="1">
        <a:lnSpc>
          <a:spcPct val="100000"/>
        </a:lnSpc>
        <a:spcBef>
          <a:spcPts val="300"/>
        </a:spcBef>
        <a:spcAft>
          <a:spcPts val="300"/>
        </a:spcAft>
        <a:buClr>
          <a:schemeClr val="tx1"/>
        </a:buClr>
        <a:buFont typeface="Wingdings" panose="05000000000000000000" pitchFamily="2" charset="2"/>
        <a:buChar char="n"/>
        <a:defRPr sz="12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93" userDrawn="1">
          <p15:clr>
            <a:srgbClr val="F26B43"/>
          </p15:clr>
        </p15:guide>
        <p15:guide id="2" pos="7287" userDrawn="1">
          <p15:clr>
            <a:srgbClr val="F26B43"/>
          </p15:clr>
        </p15:guide>
        <p15:guide id="3" orient="horz" pos="754" userDrawn="1">
          <p15:clr>
            <a:srgbClr val="F26B43"/>
          </p15:clr>
        </p15:guide>
        <p15:guide id="4" pos="393" userDrawn="1">
          <p15:clr>
            <a:srgbClr val="F26B43"/>
          </p15:clr>
        </p15:guide>
        <p15:guide id="5" pos="3840" userDrawn="1">
          <p15:clr>
            <a:srgbClr val="F26B43"/>
          </p15:clr>
        </p15:guide>
        <p15:guide id="6" pos="3693" userDrawn="1">
          <p15:clr>
            <a:srgbClr val="F26B43"/>
          </p15:clr>
        </p15:guide>
        <p15:guide id="7" pos="3993" userDrawn="1">
          <p15:clr>
            <a:srgbClr val="F26B43"/>
          </p15:clr>
        </p15:guide>
        <p15:guide id="8" orient="horz" pos="4227" userDrawn="1">
          <p15:clr>
            <a:srgbClr val="F26B43"/>
          </p15:clr>
        </p15:guide>
        <p15:guide id="9" pos="2490" userDrawn="1">
          <p15:clr>
            <a:srgbClr val="F26B43"/>
          </p15:clr>
        </p15:guide>
        <p15:guide id="10" pos="2640" userDrawn="1">
          <p15:clr>
            <a:srgbClr val="F26B43"/>
          </p15:clr>
        </p15:guide>
        <p15:guide id="11" pos="2792" userDrawn="1">
          <p15:clr>
            <a:srgbClr val="F26B43"/>
          </p15:clr>
        </p15:guide>
        <p15:guide id="12" pos="4888" userDrawn="1">
          <p15:clr>
            <a:srgbClr val="F26B43"/>
          </p15:clr>
        </p15:guide>
        <p15:guide id="13" pos="5038" userDrawn="1">
          <p15:clr>
            <a:srgbClr val="F26B43"/>
          </p15:clr>
        </p15:guide>
        <p15:guide id="14" pos="51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6" y="2771843"/>
            <a:ext cx="12192000" cy="1188000"/>
          </a:xfrm>
        </p:spPr>
        <p:txBody>
          <a:bodyPr/>
          <a:lstStyle/>
          <a:p>
            <a:r>
              <a:rPr lang="de-CH" dirty="0" smtClean="0"/>
              <a:t>Final</a:t>
            </a:r>
            <a:r>
              <a:rPr lang="de-CH" dirty="0"/>
              <a:t> </a:t>
            </a:r>
            <a:r>
              <a:rPr lang="de-CH" dirty="0" smtClean="0"/>
              <a:t>Internship </a:t>
            </a:r>
            <a:r>
              <a:rPr lang="de-CH" dirty="0" smtClean="0"/>
              <a:t>Presentation</a:t>
            </a:r>
            <a:endParaRPr lang="de-CH" dirty="0"/>
          </a:p>
        </p:txBody>
      </p:sp>
      <p:sp>
        <p:nvSpPr>
          <p:cNvPr id="3" name="Text Placeholder 2"/>
          <p:cNvSpPr>
            <a:spLocks noGrp="1"/>
          </p:cNvSpPr>
          <p:nvPr>
            <p:ph type="body" sz="quarter" idx="14"/>
          </p:nvPr>
        </p:nvSpPr>
        <p:spPr/>
        <p:txBody>
          <a:bodyPr/>
          <a:lstStyle/>
          <a:p>
            <a:r>
              <a:rPr lang="de-CH" sz="2000" dirty="0" smtClean="0"/>
              <a:t>Yashwant Yogi</a:t>
            </a:r>
          </a:p>
          <a:p>
            <a:r>
              <a:rPr lang="de-CH" sz="2000" dirty="0" smtClean="0"/>
              <a:t>(Mentor : Arash Agan)</a:t>
            </a:r>
          </a:p>
          <a:p>
            <a:r>
              <a:rPr lang="de-CH" sz="2000" dirty="0"/>
              <a:t>9</a:t>
            </a:r>
            <a:r>
              <a:rPr lang="de-CH" sz="2000" dirty="0" smtClean="0"/>
              <a:t>th August </a:t>
            </a:r>
            <a:r>
              <a:rPr lang="de-CH" sz="2000" dirty="0" smtClean="0"/>
              <a:t>2019, Cranston</a:t>
            </a:r>
            <a:endParaRPr lang="de-CH" sz="2000" dirty="0"/>
          </a:p>
        </p:txBody>
      </p:sp>
      <p:pic>
        <p:nvPicPr>
          <p:cNvPr id="6" name="Picture Placeholder 5"/>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975" b="-23077"/>
          <a:stretch/>
        </p:blipFill>
        <p:spPr>
          <a:xfrm>
            <a:off x="-16296" y="0"/>
            <a:ext cx="12192000" cy="3429000"/>
          </a:xfrm>
        </p:spPr>
      </p:pic>
      <p:sp>
        <p:nvSpPr>
          <p:cNvPr id="5" name="Footer Placeholder 4"/>
          <p:cNvSpPr>
            <a:spLocks noGrp="1"/>
          </p:cNvSpPr>
          <p:nvPr>
            <p:ph type="ftr" sz="quarter" idx="3"/>
          </p:nvPr>
        </p:nvSpPr>
        <p:spPr/>
        <p:txBody>
          <a:bodyPr/>
          <a:lstStyle/>
          <a:p>
            <a:r>
              <a:rPr lang="en-GB" smtClean="0"/>
              <a:t>Cranston</a:t>
            </a:r>
            <a:endParaRPr lang="en-GB"/>
          </a:p>
        </p:txBody>
      </p:sp>
    </p:spTree>
    <p:extLst>
      <p:ext uri="{BB962C8B-B14F-4D97-AF65-F5344CB8AC3E}">
        <p14:creationId xmlns:p14="http://schemas.microsoft.com/office/powerpoint/2010/main" val="1675088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found</a:t>
            </a:r>
            <a:endParaRPr lang="en-US" dirty="0"/>
          </a:p>
        </p:txBody>
      </p:sp>
      <p:sp>
        <p:nvSpPr>
          <p:cNvPr id="3" name="Footer Placeholder 2"/>
          <p:cNvSpPr>
            <a:spLocks noGrp="1"/>
          </p:cNvSpPr>
          <p:nvPr>
            <p:ph type="ftr" sz="quarter" idx="10"/>
          </p:nvPr>
        </p:nvSpPr>
        <p:spPr/>
        <p:txBody>
          <a:bodyPr/>
          <a:lstStyle/>
          <a:p>
            <a:r>
              <a:rPr lang="en-GB" smtClean="0"/>
              <a:t>Cranston</a:t>
            </a:r>
            <a:endParaRPr lang="en-GB"/>
          </a:p>
        </p:txBody>
      </p:sp>
      <p:sp>
        <p:nvSpPr>
          <p:cNvPr id="9" name="TextBox 8"/>
          <p:cNvSpPr txBox="1"/>
          <p:nvPr/>
        </p:nvSpPr>
        <p:spPr>
          <a:xfrm>
            <a:off x="767408" y="1340768"/>
            <a:ext cx="6264696"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already know back Pressure varying with time.</a:t>
            </a:r>
          </a:p>
          <a:p>
            <a:pPr marL="285750" indent="-285750">
              <a:buFont typeface="Arial" panose="020B0604020202020204" pitchFamily="34" charset="0"/>
              <a:buChar char="•"/>
            </a:pPr>
            <a:r>
              <a:rPr lang="en-US" dirty="0" smtClean="0"/>
              <a:t>We varied the effective diameter of I-flow valve opening till the mass from the numerical model matched with the experimental Mass of agent inside the tank</a:t>
            </a:r>
          </a:p>
          <a:p>
            <a:pPr marL="285750" indent="-285750">
              <a:buFont typeface="Arial" panose="020B0604020202020204" pitchFamily="34" charset="0"/>
              <a:buChar char="•"/>
            </a:pPr>
            <a:r>
              <a:rPr lang="en-US" dirty="0" smtClean="0"/>
              <a:t>Our model  now allows us to even model the I-flow nozzle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136" y="1202898"/>
            <a:ext cx="4392488" cy="3096345"/>
          </a:xfrm>
          <a:prstGeom prst="rect">
            <a:avLst/>
          </a:prstGeom>
        </p:spPr>
      </p:pic>
      <p:grpSp>
        <p:nvGrpSpPr>
          <p:cNvPr id="16" name="Group 15"/>
          <p:cNvGrpSpPr/>
          <p:nvPr/>
        </p:nvGrpSpPr>
        <p:grpSpPr>
          <a:xfrm>
            <a:off x="551386" y="3382095"/>
            <a:ext cx="5544616" cy="864096"/>
            <a:chOff x="263352" y="4682592"/>
            <a:chExt cx="5544616" cy="864096"/>
          </a:xfrm>
        </p:grpSpPr>
        <p:sp>
          <p:nvSpPr>
            <p:cNvPr id="11" name="Rounded Rectangle 10"/>
            <p:cNvSpPr/>
            <p:nvPr/>
          </p:nvSpPr>
          <p:spPr>
            <a:xfrm>
              <a:off x="263352" y="4682592"/>
              <a:ext cx="2160240"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Simple network</a:t>
              </a:r>
              <a:endParaRPr lang="en-US" dirty="0"/>
            </a:p>
          </p:txBody>
        </p:sp>
        <p:sp>
          <p:nvSpPr>
            <p:cNvPr id="12" name="Rounded Rectangle 11"/>
            <p:cNvSpPr/>
            <p:nvPr/>
          </p:nvSpPr>
          <p:spPr>
            <a:xfrm>
              <a:off x="3647728" y="4682592"/>
              <a:ext cx="2160240" cy="86409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Complex networks</a:t>
              </a:r>
              <a:endParaRPr lang="en-US" dirty="0"/>
            </a:p>
          </p:txBody>
        </p:sp>
        <p:cxnSp>
          <p:nvCxnSpPr>
            <p:cNvPr id="14" name="Straight Arrow Connector 13"/>
            <p:cNvCxnSpPr>
              <a:stCxn id="11" idx="3"/>
              <a:endCxn id="12" idx="1"/>
            </p:cNvCxnSpPr>
            <p:nvPr/>
          </p:nvCxnSpPr>
          <p:spPr>
            <a:xfrm>
              <a:off x="2423592" y="5114640"/>
              <a:ext cx="1224136"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pic>
        <p:nvPicPr>
          <p:cNvPr id="17" name="Picture 4" descr="Image result for Iner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55" y="4528852"/>
            <a:ext cx="2357742" cy="182172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Inerg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762" y="4497436"/>
            <a:ext cx="3960440" cy="19376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a:off x="2711626" y="5479910"/>
            <a:ext cx="1224136"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083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Network conversion to computer friendly model</a:t>
            </a:r>
            <a:endParaRPr lang="en-US" dirty="0"/>
          </a:p>
        </p:txBody>
      </p:sp>
      <p:sp>
        <p:nvSpPr>
          <p:cNvPr id="3" name="Footer Placeholder 2"/>
          <p:cNvSpPr>
            <a:spLocks noGrp="1"/>
          </p:cNvSpPr>
          <p:nvPr>
            <p:ph type="ftr" sz="quarter" idx="10"/>
          </p:nvPr>
        </p:nvSpPr>
        <p:spPr/>
        <p:txBody>
          <a:bodyPr/>
          <a:lstStyle/>
          <a:p>
            <a:r>
              <a:rPr lang="en-GB" smtClean="0"/>
              <a:t>Cranston</a:t>
            </a:r>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160" y="1368364"/>
            <a:ext cx="4393166" cy="4248472"/>
          </a:xfrm>
          <a:prstGeom prst="rect">
            <a:avLst/>
          </a:prstGeom>
        </p:spPr>
      </p:pic>
      <p:pic>
        <p:nvPicPr>
          <p:cNvPr id="5" name="Picture 4"/>
          <p:cNvPicPr>
            <a:picLocks noChangeAspect="1"/>
          </p:cNvPicPr>
          <p:nvPr/>
        </p:nvPicPr>
        <p:blipFill>
          <a:blip r:embed="rId3"/>
          <a:stretch>
            <a:fillRect/>
          </a:stretch>
        </p:blipFill>
        <p:spPr>
          <a:xfrm>
            <a:off x="119336" y="1368364"/>
            <a:ext cx="6624736" cy="4248472"/>
          </a:xfrm>
          <a:prstGeom prst="rect">
            <a:avLst/>
          </a:prstGeom>
        </p:spPr>
      </p:pic>
      <p:sp>
        <p:nvSpPr>
          <p:cNvPr id="6" name="Right Arrow 5"/>
          <p:cNvSpPr/>
          <p:nvPr/>
        </p:nvSpPr>
        <p:spPr>
          <a:xfrm>
            <a:off x="6816080" y="3492600"/>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39416" y="5877272"/>
            <a:ext cx="5112568" cy="646331"/>
          </a:xfrm>
          <a:prstGeom prst="rect">
            <a:avLst/>
          </a:prstGeom>
          <a:noFill/>
        </p:spPr>
        <p:txBody>
          <a:bodyPr wrap="square" rtlCol="0">
            <a:spAutoFit/>
          </a:bodyPr>
          <a:lstStyle/>
          <a:p>
            <a:r>
              <a:rPr lang="en-US" dirty="0" smtClean="0"/>
              <a:t>Schematic (Isometric view) of a real system (764_Wit_mod_of_UL2) which was tested</a:t>
            </a:r>
            <a:endParaRPr lang="en-US" dirty="0"/>
          </a:p>
        </p:txBody>
      </p:sp>
      <p:sp>
        <p:nvSpPr>
          <p:cNvPr id="9" name="TextBox 8"/>
          <p:cNvSpPr txBox="1"/>
          <p:nvPr/>
        </p:nvSpPr>
        <p:spPr>
          <a:xfrm>
            <a:off x="7968208" y="5817208"/>
            <a:ext cx="3096344" cy="646331"/>
          </a:xfrm>
          <a:prstGeom prst="rect">
            <a:avLst/>
          </a:prstGeom>
          <a:noFill/>
        </p:spPr>
        <p:txBody>
          <a:bodyPr wrap="square" rtlCol="0">
            <a:spAutoFit/>
          </a:bodyPr>
          <a:lstStyle/>
          <a:p>
            <a:r>
              <a:rPr lang="en-US" dirty="0" smtClean="0"/>
              <a:t>Network model that computer can understand</a:t>
            </a:r>
            <a:endParaRPr lang="en-US" dirty="0"/>
          </a:p>
        </p:txBody>
      </p:sp>
    </p:spTree>
    <p:extLst>
      <p:ext uri="{BB962C8B-B14F-4D97-AF65-F5344CB8AC3E}">
        <p14:creationId xmlns:p14="http://schemas.microsoft.com/office/powerpoint/2010/main" val="1497669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Iterations and Results</a:t>
            </a:r>
            <a:endParaRPr lang="en-US" dirty="0"/>
          </a:p>
        </p:txBody>
      </p:sp>
      <p:sp>
        <p:nvSpPr>
          <p:cNvPr id="3" name="Footer Placeholder 2"/>
          <p:cNvSpPr>
            <a:spLocks noGrp="1"/>
          </p:cNvSpPr>
          <p:nvPr>
            <p:ph type="ftr" sz="quarter" idx="10"/>
          </p:nvPr>
        </p:nvSpPr>
        <p:spPr/>
        <p:txBody>
          <a:bodyPr/>
          <a:lstStyle/>
          <a:p>
            <a:r>
              <a:rPr lang="en-GB" smtClean="0"/>
              <a:t>Cranston</a:t>
            </a:r>
            <a:endParaRPr lang="en-GB"/>
          </a:p>
        </p:txBody>
      </p:sp>
      <p:graphicFrame>
        <p:nvGraphicFramePr>
          <p:cNvPr id="4" name="Diagram 3"/>
          <p:cNvGraphicFramePr/>
          <p:nvPr>
            <p:extLst>
              <p:ext uri="{D42A27DB-BD31-4B8C-83A1-F6EECF244321}">
                <p14:modId xmlns:p14="http://schemas.microsoft.com/office/powerpoint/2010/main" val="26308610"/>
              </p:ext>
            </p:extLst>
          </p:nvPr>
        </p:nvGraphicFramePr>
        <p:xfrm>
          <a:off x="852274" y="83671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096000" y="3171951"/>
            <a:ext cx="2592288" cy="446276"/>
          </a:xfrm>
          <a:prstGeom prst="rect">
            <a:avLst/>
          </a:prstGeom>
          <a:noFill/>
        </p:spPr>
        <p:txBody>
          <a:bodyPr wrap="square" rtlCol="0">
            <a:spAutoFit/>
          </a:bodyPr>
          <a:lstStyle/>
          <a:p>
            <a:r>
              <a:rPr lang="en-US" sz="2300" dirty="0" smtClean="0"/>
              <a:t>Iterative method</a:t>
            </a:r>
            <a:endParaRPr lang="en-US" sz="2300" dirty="0"/>
          </a:p>
        </p:txBody>
      </p:sp>
      <p:sp>
        <p:nvSpPr>
          <p:cNvPr id="7" name="Rectangle 6"/>
          <p:cNvSpPr/>
          <p:nvPr/>
        </p:nvSpPr>
        <p:spPr>
          <a:xfrm>
            <a:off x="9192344" y="1988840"/>
            <a:ext cx="2880320" cy="34563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Output: </a:t>
            </a:r>
            <a:r>
              <a:rPr lang="en-US" dirty="0"/>
              <a:t>Mass flow rate, pressure, temperature of flow at any point of time and </a:t>
            </a:r>
            <a:r>
              <a:rPr lang="en-US" dirty="0" smtClean="0"/>
              <a:t>space in the network.</a:t>
            </a:r>
          </a:p>
          <a:p>
            <a:pPr algn="ctr"/>
            <a:endParaRPr lang="en-US" dirty="0" smtClean="0"/>
          </a:p>
          <a:p>
            <a:pPr algn="ctr"/>
            <a:r>
              <a:rPr lang="en-US" i="1" dirty="0" smtClean="0"/>
              <a:t>Helps in suggesting pipe network diameter, discharge nozzle diameter</a:t>
            </a:r>
            <a:r>
              <a:rPr lang="en-US" dirty="0" smtClean="0"/>
              <a:t>.   </a:t>
            </a:r>
            <a:endParaRPr lang="en-US" dirty="0"/>
          </a:p>
        </p:txBody>
      </p:sp>
      <p:sp>
        <p:nvSpPr>
          <p:cNvPr id="8" name="Oval Callout 7"/>
          <p:cNvSpPr/>
          <p:nvPr/>
        </p:nvSpPr>
        <p:spPr>
          <a:xfrm>
            <a:off x="6911464" y="4653136"/>
            <a:ext cx="2088232" cy="1083959"/>
          </a:xfrm>
          <a:prstGeom prst="wedgeEllipseCallout">
            <a:avLst>
              <a:gd name="adj1" fmla="val -46940"/>
              <a:gd name="adj2" fmla="val -86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Presently doing this</a:t>
            </a:r>
            <a:endParaRPr lang="en-US" dirty="0"/>
          </a:p>
        </p:txBody>
      </p:sp>
    </p:spTree>
    <p:extLst>
      <p:ext uri="{BB962C8B-B14F-4D97-AF65-F5344CB8AC3E}">
        <p14:creationId xmlns:p14="http://schemas.microsoft.com/office/powerpoint/2010/main" val="35003475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scope</a:t>
            </a:r>
            <a:endParaRPr lang="en-US" dirty="0"/>
          </a:p>
        </p:txBody>
      </p:sp>
      <p:sp>
        <p:nvSpPr>
          <p:cNvPr id="3" name="Footer Placeholder 2"/>
          <p:cNvSpPr>
            <a:spLocks noGrp="1"/>
          </p:cNvSpPr>
          <p:nvPr>
            <p:ph type="ftr" sz="quarter" idx="10"/>
          </p:nvPr>
        </p:nvSpPr>
        <p:spPr/>
        <p:txBody>
          <a:bodyPr/>
          <a:lstStyle/>
          <a:p>
            <a:r>
              <a:rPr lang="en-GB" smtClean="0"/>
              <a:t>Cranston</a:t>
            </a:r>
            <a:endParaRPr lang="en-GB"/>
          </a:p>
        </p:txBody>
      </p:sp>
      <p:sp>
        <p:nvSpPr>
          <p:cNvPr id="4" name="TextBox 3"/>
          <p:cNvSpPr txBox="1"/>
          <p:nvPr/>
        </p:nvSpPr>
        <p:spPr>
          <a:xfrm>
            <a:off x="6312025" y="1844824"/>
            <a:ext cx="5688632" cy="2031325"/>
          </a:xfrm>
          <a:prstGeom prst="rect">
            <a:avLst/>
          </a:prstGeom>
          <a:noFill/>
        </p:spPr>
        <p:txBody>
          <a:bodyPr wrap="square" rtlCol="0">
            <a:spAutoFit/>
          </a:bodyPr>
          <a:lstStyle/>
          <a:p>
            <a:r>
              <a:rPr lang="en-US" dirty="0" smtClean="0">
                <a:solidFill>
                  <a:srgbClr val="FF0000"/>
                </a:solidFill>
                <a:latin typeface="Arial Black" panose="020B0A04020102020204" pitchFamily="34" charset="0"/>
              </a:rPr>
              <a:t>Conclusion</a:t>
            </a:r>
            <a:r>
              <a:rPr lang="en-US" dirty="0" smtClean="0"/>
              <a:t>:  </a:t>
            </a:r>
          </a:p>
          <a:p>
            <a:pPr marL="285750" indent="-285750">
              <a:buFont typeface="Arial" panose="020B0604020202020204" pitchFamily="34" charset="0"/>
              <a:buChar char="•"/>
            </a:pPr>
            <a:r>
              <a:rPr lang="en-US" dirty="0" smtClean="0"/>
              <a:t>Company has its own model and no need to depend on third party software.</a:t>
            </a:r>
          </a:p>
          <a:p>
            <a:pPr marL="285750" indent="-285750">
              <a:buFont typeface="Arial" panose="020B0604020202020204" pitchFamily="34" charset="0"/>
              <a:buChar char="•"/>
            </a:pPr>
            <a:r>
              <a:rPr lang="en-US" dirty="0" smtClean="0"/>
              <a:t>More flexibility in designing and implementing more complex networks.</a:t>
            </a:r>
          </a:p>
          <a:p>
            <a:pPr marL="285750" indent="-285750">
              <a:buFont typeface="Arial" panose="020B0604020202020204" pitchFamily="34" charset="0"/>
              <a:buChar char="•"/>
            </a:pPr>
            <a:r>
              <a:rPr lang="en-US" dirty="0" smtClean="0"/>
              <a:t>More optimized and cost effective systems can be designed.</a:t>
            </a:r>
          </a:p>
        </p:txBody>
      </p:sp>
      <p:grpSp>
        <p:nvGrpSpPr>
          <p:cNvPr id="6" name="Group 5"/>
          <p:cNvGrpSpPr/>
          <p:nvPr/>
        </p:nvGrpSpPr>
        <p:grpSpPr>
          <a:xfrm>
            <a:off x="624419" y="1333598"/>
            <a:ext cx="5472608" cy="4894067"/>
            <a:chOff x="624419" y="1333598"/>
            <a:chExt cx="5472608" cy="4894067"/>
          </a:xfrm>
        </p:grpSpPr>
        <p:sp>
          <p:nvSpPr>
            <p:cNvPr id="7" name="Freeform 6"/>
            <p:cNvSpPr/>
            <p:nvPr/>
          </p:nvSpPr>
          <p:spPr>
            <a:xfrm>
              <a:off x="624419" y="1333598"/>
              <a:ext cx="1231787" cy="1759696"/>
            </a:xfrm>
            <a:custGeom>
              <a:avLst/>
              <a:gdLst>
                <a:gd name="connsiteX0" fmla="*/ 0 w 1759695"/>
                <a:gd name="connsiteY0" fmla="*/ 0 h 1231786"/>
                <a:gd name="connsiteX1" fmla="*/ 1143802 w 1759695"/>
                <a:gd name="connsiteY1" fmla="*/ 0 h 1231786"/>
                <a:gd name="connsiteX2" fmla="*/ 1759695 w 1759695"/>
                <a:gd name="connsiteY2" fmla="*/ 615893 h 1231786"/>
                <a:gd name="connsiteX3" fmla="*/ 1143802 w 1759695"/>
                <a:gd name="connsiteY3" fmla="*/ 1231786 h 1231786"/>
                <a:gd name="connsiteX4" fmla="*/ 0 w 1759695"/>
                <a:gd name="connsiteY4" fmla="*/ 1231786 h 1231786"/>
                <a:gd name="connsiteX5" fmla="*/ 615893 w 1759695"/>
                <a:gd name="connsiteY5" fmla="*/ 615893 h 1231786"/>
                <a:gd name="connsiteX6" fmla="*/ 0 w 1759695"/>
                <a:gd name="connsiteY6" fmla="*/ 0 h 1231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695" h="1231786">
                  <a:moveTo>
                    <a:pt x="1759694" y="0"/>
                  </a:moveTo>
                  <a:lnTo>
                    <a:pt x="1759694" y="800661"/>
                  </a:lnTo>
                  <a:lnTo>
                    <a:pt x="879848" y="1231786"/>
                  </a:lnTo>
                  <a:lnTo>
                    <a:pt x="1" y="800661"/>
                  </a:lnTo>
                  <a:lnTo>
                    <a:pt x="1" y="0"/>
                  </a:lnTo>
                  <a:lnTo>
                    <a:pt x="879848" y="431125"/>
                  </a:lnTo>
                  <a:lnTo>
                    <a:pt x="1759694"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66" tIns="627958" rIns="12065" bIns="627959" numCol="1" spcCol="1270" anchor="ctr" anchorCtr="0">
              <a:noAutofit/>
            </a:bodyPr>
            <a:lstStyle/>
            <a:p>
              <a:pPr lvl="0" algn="ctr" defTabSz="844550">
                <a:lnSpc>
                  <a:spcPct val="90000"/>
                </a:lnSpc>
                <a:spcBef>
                  <a:spcPct val="0"/>
                </a:spcBef>
                <a:spcAft>
                  <a:spcPct val="35000"/>
                </a:spcAft>
              </a:pPr>
              <a:r>
                <a:rPr lang="en-US" sz="1900" kern="1200" dirty="0" err="1" smtClean="0"/>
                <a:t>Inergen</a:t>
              </a:r>
              <a:r>
                <a:rPr lang="en-US" sz="1900" kern="1200" dirty="0" smtClean="0"/>
                <a:t> system</a:t>
              </a:r>
              <a:endParaRPr lang="en-US" sz="1900" kern="1200" dirty="0"/>
            </a:p>
          </p:txBody>
        </p:sp>
        <p:sp>
          <p:nvSpPr>
            <p:cNvPr id="8" name="Freeform 7"/>
            <p:cNvSpPr/>
            <p:nvPr/>
          </p:nvSpPr>
          <p:spPr>
            <a:xfrm>
              <a:off x="1856205" y="2847444"/>
              <a:ext cx="4240822" cy="1143803"/>
            </a:xfrm>
            <a:custGeom>
              <a:avLst/>
              <a:gdLst>
                <a:gd name="connsiteX0" fmla="*/ 190637 w 1143802"/>
                <a:gd name="connsiteY0" fmla="*/ 0 h 4240821"/>
                <a:gd name="connsiteX1" fmla="*/ 953165 w 1143802"/>
                <a:gd name="connsiteY1" fmla="*/ 0 h 4240821"/>
                <a:gd name="connsiteX2" fmla="*/ 1143802 w 1143802"/>
                <a:gd name="connsiteY2" fmla="*/ 190637 h 4240821"/>
                <a:gd name="connsiteX3" fmla="*/ 1143802 w 1143802"/>
                <a:gd name="connsiteY3" fmla="*/ 4240821 h 4240821"/>
                <a:gd name="connsiteX4" fmla="*/ 1143802 w 1143802"/>
                <a:gd name="connsiteY4" fmla="*/ 4240821 h 4240821"/>
                <a:gd name="connsiteX5" fmla="*/ 0 w 1143802"/>
                <a:gd name="connsiteY5" fmla="*/ 4240821 h 4240821"/>
                <a:gd name="connsiteX6" fmla="*/ 0 w 1143802"/>
                <a:gd name="connsiteY6" fmla="*/ 4240821 h 4240821"/>
                <a:gd name="connsiteX7" fmla="*/ 0 w 1143802"/>
                <a:gd name="connsiteY7" fmla="*/ 190637 h 4240821"/>
                <a:gd name="connsiteX8" fmla="*/ 190637 w 1143802"/>
                <a:gd name="connsiteY8" fmla="*/ 0 h 4240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802" h="4240821">
                  <a:moveTo>
                    <a:pt x="1143802" y="706817"/>
                  </a:moveTo>
                  <a:lnTo>
                    <a:pt x="1143802" y="3534004"/>
                  </a:lnTo>
                  <a:cubicBezTo>
                    <a:pt x="1143802" y="3924368"/>
                    <a:pt x="1120782" y="4240819"/>
                    <a:pt x="1092385" y="4240819"/>
                  </a:cubicBezTo>
                  <a:lnTo>
                    <a:pt x="0" y="4240819"/>
                  </a:lnTo>
                  <a:lnTo>
                    <a:pt x="0" y="4240819"/>
                  </a:lnTo>
                  <a:lnTo>
                    <a:pt x="0" y="2"/>
                  </a:lnTo>
                  <a:lnTo>
                    <a:pt x="0" y="2"/>
                  </a:lnTo>
                  <a:lnTo>
                    <a:pt x="1092385" y="2"/>
                  </a:lnTo>
                  <a:cubicBezTo>
                    <a:pt x="1120782" y="2"/>
                    <a:pt x="1143802" y="316453"/>
                    <a:pt x="1143802" y="70681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3" tIns="65996" rIns="65996" bIns="65997"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For Sapphire System (NOVEC) we can use the base of </a:t>
              </a:r>
              <a:r>
                <a:rPr lang="en-US" sz="1600" kern="1200" dirty="0" err="1" smtClean="0"/>
                <a:t>Inergen</a:t>
              </a:r>
              <a:r>
                <a:rPr lang="en-US" sz="1600" kern="1200" dirty="0" smtClean="0"/>
                <a:t> Model making it’s development easier</a:t>
              </a:r>
              <a:endParaRPr lang="en-US" sz="1600" kern="1200" dirty="0"/>
            </a:p>
          </p:txBody>
        </p:sp>
        <p:sp>
          <p:nvSpPr>
            <p:cNvPr id="9" name="Freeform 8"/>
            <p:cNvSpPr/>
            <p:nvPr/>
          </p:nvSpPr>
          <p:spPr>
            <a:xfrm>
              <a:off x="624419" y="2900783"/>
              <a:ext cx="1231787" cy="1759696"/>
            </a:xfrm>
            <a:custGeom>
              <a:avLst/>
              <a:gdLst>
                <a:gd name="connsiteX0" fmla="*/ 0 w 1759695"/>
                <a:gd name="connsiteY0" fmla="*/ 0 h 1231786"/>
                <a:gd name="connsiteX1" fmla="*/ 1143802 w 1759695"/>
                <a:gd name="connsiteY1" fmla="*/ 0 h 1231786"/>
                <a:gd name="connsiteX2" fmla="*/ 1759695 w 1759695"/>
                <a:gd name="connsiteY2" fmla="*/ 615893 h 1231786"/>
                <a:gd name="connsiteX3" fmla="*/ 1143802 w 1759695"/>
                <a:gd name="connsiteY3" fmla="*/ 1231786 h 1231786"/>
                <a:gd name="connsiteX4" fmla="*/ 0 w 1759695"/>
                <a:gd name="connsiteY4" fmla="*/ 1231786 h 1231786"/>
                <a:gd name="connsiteX5" fmla="*/ 615893 w 1759695"/>
                <a:gd name="connsiteY5" fmla="*/ 615893 h 1231786"/>
                <a:gd name="connsiteX6" fmla="*/ 0 w 1759695"/>
                <a:gd name="connsiteY6" fmla="*/ 0 h 1231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695" h="1231786">
                  <a:moveTo>
                    <a:pt x="1759694" y="0"/>
                  </a:moveTo>
                  <a:lnTo>
                    <a:pt x="1759694" y="800661"/>
                  </a:lnTo>
                  <a:lnTo>
                    <a:pt x="879848" y="1231786"/>
                  </a:lnTo>
                  <a:lnTo>
                    <a:pt x="1" y="800661"/>
                  </a:lnTo>
                  <a:lnTo>
                    <a:pt x="1" y="0"/>
                  </a:lnTo>
                  <a:lnTo>
                    <a:pt x="879848" y="431125"/>
                  </a:lnTo>
                  <a:lnTo>
                    <a:pt x="1759694"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66" tIns="627958" rIns="12065" bIns="627959" numCol="1" spcCol="1270" anchor="ctr" anchorCtr="0">
              <a:noAutofit/>
            </a:bodyPr>
            <a:lstStyle/>
            <a:p>
              <a:pPr lvl="0" algn="ctr" defTabSz="844550">
                <a:lnSpc>
                  <a:spcPct val="90000"/>
                </a:lnSpc>
                <a:spcBef>
                  <a:spcPct val="0"/>
                </a:spcBef>
                <a:spcAft>
                  <a:spcPct val="35000"/>
                </a:spcAft>
              </a:pPr>
              <a:r>
                <a:rPr lang="en-US" sz="1900" kern="1200" dirty="0" smtClean="0"/>
                <a:t>Sapphire System</a:t>
              </a:r>
              <a:endParaRPr lang="en-US" sz="1900" kern="1200" dirty="0"/>
            </a:p>
          </p:txBody>
        </p:sp>
        <p:sp>
          <p:nvSpPr>
            <p:cNvPr id="10" name="Freeform 9"/>
            <p:cNvSpPr/>
            <p:nvPr/>
          </p:nvSpPr>
          <p:spPr>
            <a:xfrm>
              <a:off x="1856205" y="1431479"/>
              <a:ext cx="4240822" cy="1143803"/>
            </a:xfrm>
            <a:custGeom>
              <a:avLst/>
              <a:gdLst>
                <a:gd name="connsiteX0" fmla="*/ 190637 w 1143802"/>
                <a:gd name="connsiteY0" fmla="*/ 0 h 4240821"/>
                <a:gd name="connsiteX1" fmla="*/ 953165 w 1143802"/>
                <a:gd name="connsiteY1" fmla="*/ 0 h 4240821"/>
                <a:gd name="connsiteX2" fmla="*/ 1143802 w 1143802"/>
                <a:gd name="connsiteY2" fmla="*/ 190637 h 4240821"/>
                <a:gd name="connsiteX3" fmla="*/ 1143802 w 1143802"/>
                <a:gd name="connsiteY3" fmla="*/ 4240821 h 4240821"/>
                <a:gd name="connsiteX4" fmla="*/ 1143802 w 1143802"/>
                <a:gd name="connsiteY4" fmla="*/ 4240821 h 4240821"/>
                <a:gd name="connsiteX5" fmla="*/ 0 w 1143802"/>
                <a:gd name="connsiteY5" fmla="*/ 4240821 h 4240821"/>
                <a:gd name="connsiteX6" fmla="*/ 0 w 1143802"/>
                <a:gd name="connsiteY6" fmla="*/ 4240821 h 4240821"/>
                <a:gd name="connsiteX7" fmla="*/ 0 w 1143802"/>
                <a:gd name="connsiteY7" fmla="*/ 190637 h 4240821"/>
                <a:gd name="connsiteX8" fmla="*/ 190637 w 1143802"/>
                <a:gd name="connsiteY8" fmla="*/ 0 h 4240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802" h="4240821">
                  <a:moveTo>
                    <a:pt x="1143802" y="706817"/>
                  </a:moveTo>
                  <a:lnTo>
                    <a:pt x="1143802" y="3534004"/>
                  </a:lnTo>
                  <a:cubicBezTo>
                    <a:pt x="1143802" y="3924368"/>
                    <a:pt x="1120782" y="4240819"/>
                    <a:pt x="1092385" y="4240819"/>
                  </a:cubicBezTo>
                  <a:lnTo>
                    <a:pt x="0" y="4240819"/>
                  </a:lnTo>
                  <a:lnTo>
                    <a:pt x="0" y="4240819"/>
                  </a:lnTo>
                  <a:lnTo>
                    <a:pt x="0" y="2"/>
                  </a:lnTo>
                  <a:lnTo>
                    <a:pt x="0" y="2"/>
                  </a:lnTo>
                  <a:lnTo>
                    <a:pt x="1092385" y="2"/>
                  </a:lnTo>
                  <a:cubicBezTo>
                    <a:pt x="1120782" y="2"/>
                    <a:pt x="1143802" y="316453"/>
                    <a:pt x="1143802" y="70681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3" tIns="65996" rIns="65996" bIns="65997" numCol="1" spcCol="1270" anchor="ctr"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smtClean="0"/>
                <a:t>In next one week we will finish the iterative model and we will have a complete running model for the Inergen system</a:t>
              </a:r>
              <a:endParaRPr lang="en-US" sz="1600" kern="1200" dirty="0" smtClean="0"/>
            </a:p>
          </p:txBody>
        </p:sp>
        <p:sp>
          <p:nvSpPr>
            <p:cNvPr id="11" name="Freeform 10"/>
            <p:cNvSpPr/>
            <p:nvPr/>
          </p:nvSpPr>
          <p:spPr>
            <a:xfrm>
              <a:off x="624419" y="4467969"/>
              <a:ext cx="1231787" cy="1759696"/>
            </a:xfrm>
            <a:custGeom>
              <a:avLst/>
              <a:gdLst>
                <a:gd name="connsiteX0" fmla="*/ 0 w 1759695"/>
                <a:gd name="connsiteY0" fmla="*/ 0 h 1231786"/>
                <a:gd name="connsiteX1" fmla="*/ 1143802 w 1759695"/>
                <a:gd name="connsiteY1" fmla="*/ 0 h 1231786"/>
                <a:gd name="connsiteX2" fmla="*/ 1759695 w 1759695"/>
                <a:gd name="connsiteY2" fmla="*/ 615893 h 1231786"/>
                <a:gd name="connsiteX3" fmla="*/ 1143802 w 1759695"/>
                <a:gd name="connsiteY3" fmla="*/ 1231786 h 1231786"/>
                <a:gd name="connsiteX4" fmla="*/ 0 w 1759695"/>
                <a:gd name="connsiteY4" fmla="*/ 1231786 h 1231786"/>
                <a:gd name="connsiteX5" fmla="*/ 615893 w 1759695"/>
                <a:gd name="connsiteY5" fmla="*/ 615893 h 1231786"/>
                <a:gd name="connsiteX6" fmla="*/ 0 w 1759695"/>
                <a:gd name="connsiteY6" fmla="*/ 0 h 1231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695" h="1231786">
                  <a:moveTo>
                    <a:pt x="1759694" y="0"/>
                  </a:moveTo>
                  <a:lnTo>
                    <a:pt x="1759694" y="800661"/>
                  </a:lnTo>
                  <a:lnTo>
                    <a:pt x="879848" y="1231786"/>
                  </a:lnTo>
                  <a:lnTo>
                    <a:pt x="1" y="800661"/>
                  </a:lnTo>
                  <a:lnTo>
                    <a:pt x="1" y="0"/>
                  </a:lnTo>
                  <a:lnTo>
                    <a:pt x="879848" y="431125"/>
                  </a:lnTo>
                  <a:lnTo>
                    <a:pt x="1759694"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66" tIns="627958" rIns="12065" bIns="627959" numCol="1" spcCol="1270" anchor="ctr" anchorCtr="0">
              <a:noAutofit/>
            </a:bodyPr>
            <a:lstStyle/>
            <a:p>
              <a:pPr lvl="0" algn="ctr" defTabSz="844550">
                <a:lnSpc>
                  <a:spcPct val="90000"/>
                </a:lnSpc>
                <a:spcBef>
                  <a:spcPct val="0"/>
                </a:spcBef>
                <a:spcAft>
                  <a:spcPct val="35000"/>
                </a:spcAft>
              </a:pPr>
              <a:r>
                <a:rPr lang="en-US" sz="1900" kern="1200" dirty="0" smtClean="0"/>
                <a:t>Release on website</a:t>
              </a:r>
              <a:endParaRPr lang="en-US" sz="1900" kern="1200" dirty="0"/>
            </a:p>
          </p:txBody>
        </p:sp>
        <p:sp>
          <p:nvSpPr>
            <p:cNvPr id="12" name="Freeform 11"/>
            <p:cNvSpPr/>
            <p:nvPr/>
          </p:nvSpPr>
          <p:spPr>
            <a:xfrm>
              <a:off x="1856205" y="4467969"/>
              <a:ext cx="4240822" cy="1143803"/>
            </a:xfrm>
            <a:custGeom>
              <a:avLst/>
              <a:gdLst>
                <a:gd name="connsiteX0" fmla="*/ 190637 w 1143802"/>
                <a:gd name="connsiteY0" fmla="*/ 0 h 4240821"/>
                <a:gd name="connsiteX1" fmla="*/ 953165 w 1143802"/>
                <a:gd name="connsiteY1" fmla="*/ 0 h 4240821"/>
                <a:gd name="connsiteX2" fmla="*/ 1143802 w 1143802"/>
                <a:gd name="connsiteY2" fmla="*/ 190637 h 4240821"/>
                <a:gd name="connsiteX3" fmla="*/ 1143802 w 1143802"/>
                <a:gd name="connsiteY3" fmla="*/ 4240821 h 4240821"/>
                <a:gd name="connsiteX4" fmla="*/ 1143802 w 1143802"/>
                <a:gd name="connsiteY4" fmla="*/ 4240821 h 4240821"/>
                <a:gd name="connsiteX5" fmla="*/ 0 w 1143802"/>
                <a:gd name="connsiteY5" fmla="*/ 4240821 h 4240821"/>
                <a:gd name="connsiteX6" fmla="*/ 0 w 1143802"/>
                <a:gd name="connsiteY6" fmla="*/ 4240821 h 4240821"/>
                <a:gd name="connsiteX7" fmla="*/ 0 w 1143802"/>
                <a:gd name="connsiteY7" fmla="*/ 190637 h 4240821"/>
                <a:gd name="connsiteX8" fmla="*/ 190637 w 1143802"/>
                <a:gd name="connsiteY8" fmla="*/ 0 h 4240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802" h="4240821">
                  <a:moveTo>
                    <a:pt x="1143802" y="706817"/>
                  </a:moveTo>
                  <a:lnTo>
                    <a:pt x="1143802" y="3534004"/>
                  </a:lnTo>
                  <a:cubicBezTo>
                    <a:pt x="1143802" y="3924368"/>
                    <a:pt x="1120782" y="4240819"/>
                    <a:pt x="1092385" y="4240819"/>
                  </a:cubicBezTo>
                  <a:lnTo>
                    <a:pt x="0" y="4240819"/>
                  </a:lnTo>
                  <a:lnTo>
                    <a:pt x="0" y="4240819"/>
                  </a:lnTo>
                  <a:lnTo>
                    <a:pt x="0" y="2"/>
                  </a:lnTo>
                  <a:lnTo>
                    <a:pt x="0" y="2"/>
                  </a:lnTo>
                  <a:lnTo>
                    <a:pt x="1092385" y="2"/>
                  </a:lnTo>
                  <a:cubicBezTo>
                    <a:pt x="1120782" y="2"/>
                    <a:pt x="1143802" y="316453"/>
                    <a:pt x="1143802" y="706817"/>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3" tIns="65996" rIns="65996" bIns="65997"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Release both the models on the server (website) for user use and guidance.</a:t>
              </a:r>
              <a:endParaRPr lang="en-US" sz="1600" kern="1200" dirty="0"/>
            </a:p>
          </p:txBody>
        </p:sp>
      </p:grpSp>
    </p:spTree>
    <p:extLst>
      <p:ext uri="{BB962C8B-B14F-4D97-AF65-F5344CB8AC3E}">
        <p14:creationId xmlns:p14="http://schemas.microsoft.com/office/powerpoint/2010/main" val="33052507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1656" y="349139"/>
            <a:ext cx="4608512" cy="2005022"/>
          </a:xfrm>
        </p:spPr>
        <p:txBody>
          <a:bodyPr/>
          <a:lstStyle/>
          <a:p>
            <a:r>
              <a:rPr lang="de-CH" dirty="0" smtClean="0"/>
              <a:t>Thank you!</a:t>
            </a:r>
            <a:endParaRPr lang="de-CH" dirty="0"/>
          </a:p>
        </p:txBody>
      </p:sp>
      <p:sp>
        <p:nvSpPr>
          <p:cNvPr id="3" name="Text Placeholder 2"/>
          <p:cNvSpPr>
            <a:spLocks noGrp="1"/>
          </p:cNvSpPr>
          <p:nvPr>
            <p:ph type="body" sz="quarter" idx="11"/>
          </p:nvPr>
        </p:nvSpPr>
        <p:spPr>
          <a:xfrm>
            <a:off x="4007768" y="2924944"/>
            <a:ext cx="5232400" cy="2514600"/>
          </a:xfrm>
        </p:spPr>
        <p:txBody>
          <a:bodyPr/>
          <a:lstStyle/>
          <a:p>
            <a:r>
              <a:rPr lang="de-CH" dirty="0" smtClean="0"/>
              <a:t>Special Thanks to Arash</a:t>
            </a:r>
          </a:p>
          <a:p>
            <a:r>
              <a:rPr lang="de-CH" dirty="0" smtClean="0"/>
              <a:t>Thanks to Zach, </a:t>
            </a:r>
            <a:r>
              <a:rPr lang="de-CH" dirty="0" smtClean="0"/>
              <a:t>Pepi, Cassie and the entire Innovation team.</a:t>
            </a:r>
          </a:p>
          <a:p>
            <a:r>
              <a:rPr lang="de-CH" dirty="0" smtClean="0"/>
              <a:t>Thanks to Emma, Armando!</a:t>
            </a:r>
            <a:endParaRPr lang="de-CH" dirty="0"/>
          </a:p>
        </p:txBody>
      </p:sp>
      <p:sp>
        <p:nvSpPr>
          <p:cNvPr id="4" name="Footer Placeholder 3"/>
          <p:cNvSpPr>
            <a:spLocks noGrp="1"/>
          </p:cNvSpPr>
          <p:nvPr>
            <p:ph type="ftr" sz="quarter" idx="3"/>
          </p:nvPr>
        </p:nvSpPr>
        <p:spPr/>
        <p:txBody>
          <a:bodyPr/>
          <a:lstStyle/>
          <a:p>
            <a:r>
              <a:rPr lang="en-GB" smtClean="0"/>
              <a:t>Cranston</a:t>
            </a:r>
            <a:endParaRPr lang="en-GB"/>
          </a:p>
        </p:txBody>
      </p:sp>
    </p:spTree>
    <p:extLst>
      <p:ext uri="{BB962C8B-B14F-4D97-AF65-F5344CB8AC3E}">
        <p14:creationId xmlns:p14="http://schemas.microsoft.com/office/powerpoint/2010/main" val="21021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iteration method</a:t>
            </a:r>
            <a:endParaRPr lang="en-US" dirty="0"/>
          </a:p>
        </p:txBody>
      </p:sp>
      <p:sp>
        <p:nvSpPr>
          <p:cNvPr id="3" name="Footer Placeholder 2"/>
          <p:cNvSpPr>
            <a:spLocks noGrp="1"/>
          </p:cNvSpPr>
          <p:nvPr>
            <p:ph type="ftr" sz="quarter" idx="10"/>
          </p:nvPr>
        </p:nvSpPr>
        <p:spPr/>
        <p:txBody>
          <a:bodyPr/>
          <a:lstStyle/>
          <a:p>
            <a:r>
              <a:rPr lang="en-GB" smtClean="0"/>
              <a:t>Cranston</a:t>
            </a:r>
            <a:endParaRPr lang="en-GB"/>
          </a:p>
        </p:txBody>
      </p:sp>
      <p:grpSp>
        <p:nvGrpSpPr>
          <p:cNvPr id="4" name="Group 3"/>
          <p:cNvGrpSpPr/>
          <p:nvPr/>
        </p:nvGrpSpPr>
        <p:grpSpPr>
          <a:xfrm>
            <a:off x="983432" y="1556792"/>
            <a:ext cx="5943600" cy="4620895"/>
            <a:chOff x="0" y="0"/>
            <a:chExt cx="5943600" cy="462089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3840"/>
              <a:ext cx="5943600" cy="4377055"/>
            </a:xfrm>
            <a:prstGeom prst="rect">
              <a:avLst/>
            </a:prstGeom>
          </p:spPr>
        </p:pic>
        <p:sp>
          <p:nvSpPr>
            <p:cNvPr id="6" name="Text Box 2"/>
            <p:cNvSpPr txBox="1">
              <a:spLocks noChangeArrowheads="1"/>
            </p:cNvSpPr>
            <p:nvPr/>
          </p:nvSpPr>
          <p:spPr bwMode="auto">
            <a:xfrm>
              <a:off x="91440" y="541020"/>
              <a:ext cx="883920" cy="38290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Gas tanks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2"/>
            <p:cNvSpPr txBox="1">
              <a:spLocks noChangeArrowheads="1"/>
            </p:cNvSpPr>
            <p:nvPr/>
          </p:nvSpPr>
          <p:spPr bwMode="auto">
            <a:xfrm>
              <a:off x="4899660" y="0"/>
              <a:ext cx="883920" cy="5029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Rooms/ Nozzle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8" name="TextBox 7"/>
          <p:cNvSpPr txBox="1"/>
          <p:nvPr/>
        </p:nvSpPr>
        <p:spPr>
          <a:xfrm>
            <a:off x="7536160" y="1470184"/>
            <a:ext cx="3888432"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Find furthest tank and common point</a:t>
            </a:r>
          </a:p>
          <a:p>
            <a:pPr marL="285750" indent="-285750">
              <a:buFont typeface="Arial" panose="020B0604020202020204" pitchFamily="34" charset="0"/>
              <a:buChar char="•"/>
            </a:pPr>
            <a:r>
              <a:rPr lang="en-US" dirty="0" smtClean="0"/>
              <a:t>Assume mass flow rate from furthest tank</a:t>
            </a:r>
          </a:p>
          <a:p>
            <a:pPr marL="285750" indent="-285750">
              <a:buFont typeface="Arial" panose="020B0604020202020204" pitchFamily="34" charset="0"/>
              <a:buChar char="•"/>
            </a:pPr>
            <a:r>
              <a:rPr lang="en-US" dirty="0" smtClean="0"/>
              <a:t>Equalize Stagnation pressure at each T-junction till common point in Forward pass.</a:t>
            </a:r>
          </a:p>
          <a:p>
            <a:pPr marL="285750" indent="-285750">
              <a:buFont typeface="Arial" panose="020B0604020202020204" pitchFamily="34" charset="0"/>
              <a:buChar char="•"/>
            </a:pPr>
            <a:r>
              <a:rPr lang="en-US" dirty="0" smtClean="0"/>
              <a:t>Reverse calculate the stagnation Pressure at common point in the backward pass for network downstream of the common point.</a:t>
            </a:r>
          </a:p>
          <a:p>
            <a:pPr marL="285750" indent="-285750">
              <a:buFont typeface="Arial" panose="020B0604020202020204" pitchFamily="34" charset="0"/>
              <a:buChar char="•"/>
            </a:pPr>
            <a:r>
              <a:rPr lang="en-US" dirty="0" smtClean="0"/>
              <a:t>Change the assumed mass till the stagnation pressure match at the common point.</a:t>
            </a:r>
          </a:p>
          <a:p>
            <a:pPr marL="285750" indent="-285750">
              <a:buFont typeface="Arial" panose="020B0604020202020204" pitchFamily="34" charset="0"/>
              <a:buChar char="•"/>
            </a:pPr>
            <a:r>
              <a:rPr lang="en-US" dirty="0" smtClean="0"/>
              <a:t>This procedure done for each time step ‘</a:t>
            </a:r>
            <a:r>
              <a:rPr lang="en-US" dirty="0" err="1" smtClean="0"/>
              <a:t>dt</a:t>
            </a:r>
            <a:r>
              <a:rPr lang="en-US" dirty="0" smtClean="0"/>
              <a:t>’ </a:t>
            </a:r>
            <a:endParaRPr lang="en-US" dirty="0"/>
          </a:p>
        </p:txBody>
      </p:sp>
    </p:spTree>
    <p:extLst>
      <p:ext uri="{BB962C8B-B14F-4D97-AF65-F5344CB8AC3E}">
        <p14:creationId xmlns:p14="http://schemas.microsoft.com/office/powerpoint/2010/main" val="119593120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476672"/>
            <a:ext cx="8077200" cy="415498"/>
          </a:xfrm>
        </p:spPr>
        <p:txBody>
          <a:bodyPr/>
          <a:lstStyle/>
          <a:p>
            <a:r>
              <a:rPr lang="en-US" dirty="0" smtClean="0"/>
              <a:t>Problem and our Solution</a:t>
            </a:r>
            <a:endParaRPr lang="en-US" dirty="0"/>
          </a:p>
        </p:txBody>
      </p:sp>
      <p:sp>
        <p:nvSpPr>
          <p:cNvPr id="3" name="TextBox 2"/>
          <p:cNvSpPr txBox="1"/>
          <p:nvPr/>
        </p:nvSpPr>
        <p:spPr>
          <a:xfrm>
            <a:off x="1127448" y="1838603"/>
            <a:ext cx="4842692" cy="4585871"/>
          </a:xfrm>
          <a:prstGeom prst="rect">
            <a:avLst/>
          </a:prstGeom>
        </p:spPr>
        <p:txBody>
          <a:bodyPr wrap="square" rtlCol="0">
            <a:spAutoFit/>
          </a:bodyPr>
          <a:lstStyle/>
          <a:p>
            <a:pPr marL="285750" indent="-285750">
              <a:spcBef>
                <a:spcPts val="1200"/>
              </a:spcBef>
              <a:buFont typeface="Wingdings" panose="05000000000000000000" pitchFamily="2" charset="2"/>
              <a:buChar char="ü"/>
            </a:pPr>
            <a:r>
              <a:rPr lang="en-US" sz="1700" kern="0" dirty="0" smtClean="0">
                <a:latin typeface="+mn-lt"/>
              </a:rPr>
              <a:t>Code or how it works not known</a:t>
            </a:r>
          </a:p>
          <a:p>
            <a:pPr marL="285750" indent="-285750">
              <a:spcBef>
                <a:spcPts val="1200"/>
              </a:spcBef>
              <a:buFont typeface="Wingdings" panose="05000000000000000000" pitchFamily="2" charset="2"/>
              <a:buChar char="ü"/>
            </a:pPr>
            <a:r>
              <a:rPr lang="en-US" sz="1700" kern="0" dirty="0" smtClean="0">
                <a:latin typeface="+mn-lt"/>
              </a:rPr>
              <a:t>Works best only in certain range of parameters like flow rate and pressure</a:t>
            </a:r>
          </a:p>
          <a:p>
            <a:pPr marL="285750" indent="-285750">
              <a:spcBef>
                <a:spcPts val="1200"/>
              </a:spcBef>
              <a:buFont typeface="Wingdings" panose="05000000000000000000" pitchFamily="2" charset="2"/>
              <a:buChar char="ü"/>
            </a:pPr>
            <a:r>
              <a:rPr lang="en-US" sz="1700" kern="0" dirty="0" smtClean="0">
                <a:latin typeface="+mn-lt"/>
              </a:rPr>
              <a:t>Assumptions like adiabatic Pipe and tank</a:t>
            </a:r>
          </a:p>
          <a:p>
            <a:pPr marL="285750" indent="-285750">
              <a:spcBef>
                <a:spcPts val="1200"/>
              </a:spcBef>
              <a:buFont typeface="Wingdings" panose="05000000000000000000" pitchFamily="2" charset="2"/>
              <a:buChar char="ü"/>
            </a:pPr>
            <a:r>
              <a:rPr lang="en-US" sz="1700" kern="0" dirty="0" smtClean="0">
                <a:solidFill>
                  <a:schemeClr val="tx1"/>
                </a:solidFill>
                <a:latin typeface="+mn-lt"/>
              </a:rPr>
              <a:t>High Factor of Safety, less flexible to changes. (Specific pressure only, size etc.)</a:t>
            </a:r>
          </a:p>
          <a:p>
            <a:pPr marL="285750" indent="-285750">
              <a:spcBef>
                <a:spcPts val="1200"/>
              </a:spcBef>
              <a:buFont typeface="Wingdings" panose="05000000000000000000" pitchFamily="2" charset="2"/>
              <a:buChar char="ü"/>
            </a:pPr>
            <a:r>
              <a:rPr lang="en-US" sz="1700" kern="0" dirty="0" smtClean="0">
                <a:latin typeface="+mn-lt"/>
              </a:rPr>
              <a:t>Our Installation capabilities are limited due to this software even when we are more capable.</a:t>
            </a:r>
          </a:p>
          <a:p>
            <a:pPr marL="285750" indent="-285750">
              <a:spcBef>
                <a:spcPts val="1200"/>
              </a:spcBef>
              <a:buFont typeface="Wingdings" panose="05000000000000000000" pitchFamily="2" charset="2"/>
              <a:buChar char="ü"/>
            </a:pPr>
            <a:r>
              <a:rPr lang="en-US" sz="1700" kern="0" dirty="0" smtClean="0">
                <a:solidFill>
                  <a:schemeClr val="tx1"/>
                </a:solidFill>
                <a:latin typeface="+mn-lt"/>
              </a:rPr>
              <a:t>Need to pay</a:t>
            </a:r>
            <a:endParaRPr lang="en-US" sz="1700" kern="0" dirty="0" smtClean="0">
              <a:latin typeface="+mn-lt"/>
            </a:endParaRPr>
          </a:p>
          <a:p>
            <a:pPr marL="285750" indent="-285750">
              <a:spcBef>
                <a:spcPts val="1200"/>
              </a:spcBef>
              <a:buFont typeface="Wingdings" panose="05000000000000000000" pitchFamily="2" charset="2"/>
              <a:buChar char="ü"/>
            </a:pPr>
            <a:r>
              <a:rPr lang="en-US" sz="1700" kern="0" dirty="0" smtClean="0">
                <a:latin typeface="+mn-lt"/>
              </a:rPr>
              <a:t>Even small Modifications needs involvement of third party.</a:t>
            </a:r>
            <a:endParaRPr lang="en-US" sz="1700" kern="0" dirty="0" smtClean="0">
              <a:solidFill>
                <a:schemeClr val="tx1"/>
              </a:solidFill>
              <a:latin typeface="+mn-lt"/>
            </a:endParaRPr>
          </a:p>
          <a:p>
            <a:pPr marL="285750" indent="-285750">
              <a:spcBef>
                <a:spcPts val="1200"/>
              </a:spcBef>
              <a:buFont typeface="Wingdings" panose="05000000000000000000" pitchFamily="2" charset="2"/>
              <a:buChar char="ü"/>
            </a:pPr>
            <a:endParaRPr lang="en-US" kern="0" dirty="0" smtClean="0">
              <a:solidFill>
                <a:schemeClr val="tx1"/>
              </a:solidFill>
              <a:latin typeface="+mn-lt"/>
            </a:endParaRPr>
          </a:p>
        </p:txBody>
      </p:sp>
      <p:sp>
        <p:nvSpPr>
          <p:cNvPr id="9" name="Text Placeholder 3"/>
          <p:cNvSpPr txBox="1">
            <a:spLocks/>
          </p:cNvSpPr>
          <p:nvPr/>
        </p:nvSpPr>
        <p:spPr>
          <a:xfrm>
            <a:off x="1127448" y="1371600"/>
            <a:ext cx="4842692" cy="457200"/>
          </a:xfrm>
          <a:prstGeom prst="rect">
            <a:avLst/>
          </a:prstGeom>
          <a:solidFill>
            <a:schemeClr val="accent3"/>
          </a:solidFill>
          <a:ln w="6350">
            <a:solidFill>
              <a:srgbClr val="3366FF"/>
            </a:solidFill>
            <a:miter lim="800000"/>
            <a:headEnd/>
            <a:tailEnd/>
          </a:ln>
          <a:effectLst/>
          <a:scene3d>
            <a:camera prst="orthographicFront"/>
            <a:lightRig rig="threePt" dir="t"/>
          </a:scene3d>
          <a:sp3d>
            <a:bevelT/>
          </a:sp3d>
        </p:spPr>
        <p:txBody>
          <a:bodyPr anchor="ctr"/>
          <a:lstStyle/>
          <a:p>
            <a:pPr algn="ctr">
              <a:defRPr/>
            </a:pPr>
            <a:r>
              <a:rPr lang="en-US" b="1" dirty="0" smtClean="0">
                <a:solidFill>
                  <a:schemeClr val="bg1"/>
                </a:solidFill>
                <a:latin typeface="+mj-lt"/>
                <a:cs typeface="+mn-cs"/>
              </a:rPr>
              <a:t>Third Party Software </a:t>
            </a:r>
            <a:endParaRPr lang="en-US" b="1" dirty="0">
              <a:solidFill>
                <a:schemeClr val="bg1"/>
              </a:solidFill>
              <a:latin typeface="+mj-lt"/>
              <a:cs typeface="+mn-cs"/>
            </a:endParaRPr>
          </a:p>
        </p:txBody>
      </p:sp>
      <p:sp>
        <p:nvSpPr>
          <p:cNvPr id="10" name="Text Placeholder 3"/>
          <p:cNvSpPr txBox="1">
            <a:spLocks/>
          </p:cNvSpPr>
          <p:nvPr/>
        </p:nvSpPr>
        <p:spPr>
          <a:xfrm>
            <a:off x="6248400" y="1371600"/>
            <a:ext cx="4888160" cy="457200"/>
          </a:xfrm>
          <a:prstGeom prst="rect">
            <a:avLst/>
          </a:prstGeom>
          <a:solidFill>
            <a:schemeClr val="accent1"/>
          </a:solidFill>
          <a:ln w="6350">
            <a:solidFill>
              <a:srgbClr val="3366FF"/>
            </a:solidFill>
            <a:miter lim="800000"/>
            <a:headEnd/>
            <a:tailEnd/>
          </a:ln>
          <a:effectLst/>
          <a:scene3d>
            <a:camera prst="orthographicFront"/>
            <a:lightRig rig="threePt" dir="t"/>
          </a:scene3d>
          <a:sp3d>
            <a:bevelT/>
          </a:sp3d>
        </p:spPr>
        <p:txBody>
          <a:bodyPr anchor="ctr"/>
          <a:lstStyle/>
          <a:p>
            <a:pPr algn="ctr">
              <a:defRPr/>
            </a:pPr>
            <a:r>
              <a:rPr lang="en-US" b="1" dirty="0" smtClean="0">
                <a:solidFill>
                  <a:schemeClr val="bg1"/>
                </a:solidFill>
                <a:latin typeface="+mj-lt"/>
                <a:cs typeface="+mn-cs"/>
              </a:rPr>
              <a:t>Our own software</a:t>
            </a:r>
            <a:endParaRPr lang="en-US" b="1" dirty="0">
              <a:solidFill>
                <a:schemeClr val="bg1"/>
              </a:solidFill>
              <a:latin typeface="+mj-lt"/>
              <a:cs typeface="+mn-cs"/>
            </a:endParaRPr>
          </a:p>
        </p:txBody>
      </p:sp>
      <p:sp>
        <p:nvSpPr>
          <p:cNvPr id="7" name="TextBox 6"/>
          <p:cNvSpPr txBox="1"/>
          <p:nvPr/>
        </p:nvSpPr>
        <p:spPr>
          <a:xfrm>
            <a:off x="6273230" y="1885881"/>
            <a:ext cx="4838500" cy="4154984"/>
          </a:xfrm>
          <a:prstGeom prst="rect">
            <a:avLst/>
          </a:prstGeom>
        </p:spPr>
        <p:txBody>
          <a:bodyPr wrap="square" rtlCol="0">
            <a:spAutoFit/>
          </a:bodyPr>
          <a:lstStyle/>
          <a:p>
            <a:pPr marL="285750" indent="-285750">
              <a:spcBef>
                <a:spcPts val="1200"/>
              </a:spcBef>
              <a:buFont typeface="Wingdings" panose="05000000000000000000" pitchFamily="2" charset="2"/>
              <a:buChar char="ü"/>
            </a:pPr>
            <a:r>
              <a:rPr lang="en-US" sz="1700" kern="0" dirty="0" smtClean="0">
                <a:latin typeface="+mn-lt"/>
              </a:rPr>
              <a:t>Code and working will be known</a:t>
            </a:r>
            <a:endParaRPr lang="en-US" sz="1700" kern="0" dirty="0" smtClean="0">
              <a:solidFill>
                <a:schemeClr val="tx1"/>
              </a:solidFill>
              <a:latin typeface="+mn-lt"/>
            </a:endParaRPr>
          </a:p>
          <a:p>
            <a:pPr marL="285750" indent="-285750">
              <a:spcBef>
                <a:spcPts val="1200"/>
              </a:spcBef>
              <a:buFont typeface="Wingdings" panose="05000000000000000000" pitchFamily="2" charset="2"/>
              <a:buChar char="ü"/>
            </a:pPr>
            <a:r>
              <a:rPr lang="en-US" sz="1700" kern="0" dirty="0" smtClean="0">
                <a:latin typeface="+mn-lt"/>
              </a:rPr>
              <a:t>Will work in broader range of different parameters.</a:t>
            </a:r>
          </a:p>
          <a:p>
            <a:pPr marL="285750" indent="-285750">
              <a:spcBef>
                <a:spcPts val="1200"/>
              </a:spcBef>
              <a:buFont typeface="Wingdings" panose="05000000000000000000" pitchFamily="2" charset="2"/>
              <a:buChar char="ü"/>
            </a:pPr>
            <a:r>
              <a:rPr lang="en-US" sz="1700" kern="0" dirty="0" smtClean="0">
                <a:latin typeface="+mn-lt"/>
              </a:rPr>
              <a:t>Heat transfer across pipe and tank considered giving more accurate results.</a:t>
            </a:r>
          </a:p>
          <a:p>
            <a:pPr marL="285750" indent="-285750">
              <a:spcBef>
                <a:spcPts val="1200"/>
              </a:spcBef>
              <a:buFont typeface="Wingdings" panose="05000000000000000000" pitchFamily="2" charset="2"/>
              <a:buChar char="ü"/>
            </a:pPr>
            <a:r>
              <a:rPr lang="en-US" sz="1700" kern="0" dirty="0" smtClean="0">
                <a:solidFill>
                  <a:schemeClr val="tx1"/>
                </a:solidFill>
                <a:latin typeface="+mn-lt"/>
              </a:rPr>
              <a:t>Factor of Safety as per requirement which will provide mor</a:t>
            </a:r>
            <a:r>
              <a:rPr lang="en-US" sz="1700" kern="0" dirty="0" smtClean="0">
                <a:latin typeface="+mn-lt"/>
              </a:rPr>
              <a:t>e flexibility. </a:t>
            </a:r>
          </a:p>
          <a:p>
            <a:pPr marL="285750" indent="-285750">
              <a:spcBef>
                <a:spcPts val="1200"/>
              </a:spcBef>
              <a:buFont typeface="Wingdings" panose="05000000000000000000" pitchFamily="2" charset="2"/>
              <a:buChar char="ü"/>
            </a:pPr>
            <a:r>
              <a:rPr lang="en-US" sz="1700" kern="0" dirty="0" smtClean="0">
                <a:solidFill>
                  <a:schemeClr val="tx1"/>
                </a:solidFill>
                <a:latin typeface="+mn-lt"/>
              </a:rPr>
              <a:t>Limitations on Installation capabilitie</a:t>
            </a:r>
            <a:r>
              <a:rPr lang="en-US" sz="1700" kern="0" dirty="0" smtClean="0">
                <a:latin typeface="+mn-lt"/>
              </a:rPr>
              <a:t>s will decrease.</a:t>
            </a:r>
          </a:p>
          <a:p>
            <a:pPr marL="285750" indent="-285750">
              <a:spcBef>
                <a:spcPts val="1200"/>
              </a:spcBef>
              <a:buFont typeface="Wingdings" panose="05000000000000000000" pitchFamily="2" charset="2"/>
              <a:buChar char="ü"/>
            </a:pPr>
            <a:r>
              <a:rPr lang="en-US" sz="1700" kern="0" dirty="0" smtClean="0">
                <a:solidFill>
                  <a:schemeClr val="tx1"/>
                </a:solidFill>
                <a:latin typeface="+mn-lt"/>
              </a:rPr>
              <a:t>Home-made software so one time investment.</a:t>
            </a:r>
            <a:endParaRPr lang="en-US" sz="1700" kern="0" dirty="0" smtClean="0">
              <a:latin typeface="+mn-lt"/>
            </a:endParaRPr>
          </a:p>
          <a:p>
            <a:pPr marL="285750" indent="-285750">
              <a:spcBef>
                <a:spcPts val="1200"/>
              </a:spcBef>
              <a:buFont typeface="Wingdings" panose="05000000000000000000" pitchFamily="2" charset="2"/>
              <a:buChar char="ü"/>
            </a:pPr>
            <a:r>
              <a:rPr lang="en-US" sz="1700" kern="0" dirty="0" smtClean="0">
                <a:latin typeface="+mn-lt"/>
              </a:rPr>
              <a:t>Continuous</a:t>
            </a:r>
            <a:r>
              <a:rPr lang="en-US" sz="1700" kern="0" dirty="0">
                <a:latin typeface="+mn-lt"/>
              </a:rPr>
              <a:t> </a:t>
            </a:r>
            <a:r>
              <a:rPr lang="en-US" sz="1700" kern="0" dirty="0" smtClean="0">
                <a:latin typeface="+mn-lt"/>
              </a:rPr>
              <a:t>Improvement</a:t>
            </a:r>
            <a:r>
              <a:rPr lang="en-US" sz="1700" kern="0" dirty="0" smtClean="0">
                <a:solidFill>
                  <a:schemeClr val="tx1"/>
                </a:solidFill>
                <a:latin typeface="+mn-lt"/>
              </a:rPr>
              <a:t>.</a:t>
            </a:r>
            <a:endParaRPr lang="en-US" sz="1700" kern="0" dirty="0">
              <a:solidFill>
                <a:schemeClr val="tx1"/>
              </a:solidFill>
              <a:latin typeface="+mn-lt"/>
            </a:endParaRPr>
          </a:p>
        </p:txBody>
      </p:sp>
      <p:sp>
        <p:nvSpPr>
          <p:cNvPr id="4" name="Footer Placeholder 3"/>
          <p:cNvSpPr>
            <a:spLocks noGrp="1"/>
          </p:cNvSpPr>
          <p:nvPr>
            <p:ph type="ftr" sz="quarter" idx="10"/>
          </p:nvPr>
        </p:nvSpPr>
        <p:spPr/>
        <p:txBody>
          <a:bodyPr/>
          <a:lstStyle/>
          <a:p>
            <a:r>
              <a:rPr lang="en-GB" smtClean="0"/>
              <a:t>Cranston</a:t>
            </a:r>
            <a:endParaRPr lang="en-GB"/>
          </a:p>
        </p:txBody>
      </p:sp>
    </p:spTree>
    <p:extLst>
      <p:ext uri="{BB962C8B-B14F-4D97-AF65-F5344CB8AC3E}">
        <p14:creationId xmlns:p14="http://schemas.microsoft.com/office/powerpoint/2010/main" val="2882982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in achieving the Goal</a:t>
            </a:r>
            <a:endParaRPr lang="en-US" dirty="0"/>
          </a:p>
        </p:txBody>
      </p:sp>
      <p:sp>
        <p:nvSpPr>
          <p:cNvPr id="3" name="Footer Placeholder 2"/>
          <p:cNvSpPr>
            <a:spLocks noGrp="1"/>
          </p:cNvSpPr>
          <p:nvPr>
            <p:ph type="ftr" sz="quarter" idx="10"/>
          </p:nvPr>
        </p:nvSpPr>
        <p:spPr/>
        <p:txBody>
          <a:bodyPr/>
          <a:lstStyle/>
          <a:p>
            <a:r>
              <a:rPr lang="en-GB" dirty="0" smtClean="0"/>
              <a:t>Cranston</a:t>
            </a:r>
            <a:endParaRPr lang="en-GB" dirty="0"/>
          </a:p>
        </p:txBody>
      </p:sp>
      <p:sp>
        <p:nvSpPr>
          <p:cNvPr id="4" name="TextBox 3"/>
          <p:cNvSpPr txBox="1"/>
          <p:nvPr/>
        </p:nvSpPr>
        <p:spPr>
          <a:xfrm>
            <a:off x="624419" y="1340768"/>
            <a:ext cx="8639933" cy="4801314"/>
          </a:xfrm>
          <a:prstGeom prst="rect">
            <a:avLst/>
          </a:prstGeom>
          <a:noFill/>
        </p:spPr>
        <p:txBody>
          <a:bodyPr wrap="square" rtlCol="0">
            <a:spAutoFit/>
          </a:bodyPr>
          <a:lstStyle/>
          <a:p>
            <a:endParaRPr lang="en-US" dirty="0" smtClean="0"/>
          </a:p>
          <a:p>
            <a:pPr marL="285750" indent="-285750">
              <a:buFont typeface="Arial" panose="020B0604020202020204" pitchFamily="34" charset="0"/>
              <a:buChar char="•"/>
            </a:pPr>
            <a:r>
              <a:rPr lang="en-US" b="1" dirty="0" smtClean="0"/>
              <a:t>Limited literature</a:t>
            </a:r>
          </a:p>
          <a:p>
            <a:pPr marL="285750" indent="-285750">
              <a:buFont typeface="Wingdings" panose="05000000000000000000" pitchFamily="2" charset="2"/>
              <a:buChar char="ü"/>
            </a:pPr>
            <a:r>
              <a:rPr lang="en-US" dirty="0" smtClean="0"/>
              <a:t>Literature available that can help us model this systems is sparse and hard to find.</a:t>
            </a:r>
          </a:p>
          <a:p>
            <a:pPr marL="285750" indent="-285750">
              <a:buFont typeface="Wingdings" panose="05000000000000000000" pitchFamily="2" charset="2"/>
              <a:buChar char="ü"/>
            </a:pPr>
            <a:r>
              <a:rPr lang="en-US" dirty="0" smtClean="0"/>
              <a:t>We depend highly on old research papers which present the basic idea to solve such problems.</a:t>
            </a:r>
          </a:p>
          <a:p>
            <a:pPr marL="285750" indent="-285750">
              <a:buFont typeface="Wingdings" panose="05000000000000000000" pitchFamily="2" charset="2"/>
              <a:buChar char="ü"/>
            </a:pPr>
            <a:r>
              <a:rPr lang="en-US" dirty="0" smtClean="0"/>
              <a:t>Smaller runtime requirement prevents use of Computational Fluid dynamics so need to rely on analytical solutions that give quick results.</a:t>
            </a:r>
          </a:p>
          <a:p>
            <a:pPr marL="285750" indent="-285750">
              <a:buFont typeface="Wingdings" panose="05000000000000000000" pitchFamily="2" charset="2"/>
              <a:buChar char="ü"/>
            </a:pPr>
            <a:r>
              <a:rPr lang="en-US" dirty="0" smtClean="0"/>
              <a:t>Limited literature to compare the output of our models so need to rely on our own experimentation results. </a:t>
            </a:r>
            <a:endParaRPr lang="en-US" dirty="0"/>
          </a:p>
          <a:p>
            <a:pPr marL="285750" indent="-285750">
              <a:buFont typeface="Wingdings" panose="05000000000000000000" pitchFamily="2" charset="2"/>
              <a:buChar char="ü"/>
            </a:pPr>
            <a:r>
              <a:rPr lang="en-US" dirty="0" smtClean="0"/>
              <a:t>Content/Literature available is between the lines and need more efforts and time to fill in between and use it to develop our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smtClean="0"/>
              <a:t>Time</a:t>
            </a:r>
          </a:p>
          <a:p>
            <a:pPr marL="285750" indent="-285750">
              <a:buFont typeface="Wingdings" panose="05000000000000000000" pitchFamily="2" charset="2"/>
              <a:buChar char="ü"/>
            </a:pPr>
            <a:r>
              <a:rPr lang="en-US" dirty="0" smtClean="0"/>
              <a:t>Reading literature and understanding it to code and develop a software model and then debug &amp; test it to get accurate results involves lot of time.</a:t>
            </a:r>
          </a:p>
          <a:p>
            <a:pPr marL="285750" indent="-285750">
              <a:buFont typeface="Wingdings" panose="05000000000000000000" pitchFamily="2" charset="2"/>
              <a:buChar char="ü"/>
            </a:pPr>
            <a:r>
              <a:rPr lang="en-US" dirty="0" smtClean="0"/>
              <a:t>Priority given to </a:t>
            </a:r>
            <a:r>
              <a:rPr lang="en-US" dirty="0" err="1" smtClean="0"/>
              <a:t>Inergen</a:t>
            </a:r>
            <a:r>
              <a:rPr lang="en-US" dirty="0" smtClean="0"/>
              <a:t> and then move to Sapphire (</a:t>
            </a:r>
            <a:r>
              <a:rPr lang="en-US" dirty="0" err="1" smtClean="0"/>
              <a:t>Novec</a:t>
            </a:r>
            <a:r>
              <a:rPr lang="en-US" dirty="0" smtClean="0"/>
              <a:t>) </a:t>
            </a:r>
            <a:endParaRPr lang="en-US" dirty="0"/>
          </a:p>
        </p:txBody>
      </p:sp>
    </p:spTree>
    <p:extLst>
      <p:ext uri="{BB962C8B-B14F-4D97-AF65-F5344CB8AC3E}">
        <p14:creationId xmlns:p14="http://schemas.microsoft.com/office/powerpoint/2010/main" val="13642562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500"/>
                                        <p:tgtEl>
                                          <p:spTgt spid="4">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Effect transition="in" filter="fade">
                                      <p:cBhvr>
                                        <p:cTn id="30" dur="500"/>
                                        <p:tgtEl>
                                          <p:spTgt spid="4">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animEffect transition="in" filter="fade">
                                      <p:cBhvr>
                                        <p:cTn id="33"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in progress &amp; Next steps</a:t>
            </a:r>
            <a:endParaRPr lang="en-US" dirty="0"/>
          </a:p>
        </p:txBody>
      </p:sp>
      <p:sp>
        <p:nvSpPr>
          <p:cNvPr id="3" name="Footer Placeholder 2"/>
          <p:cNvSpPr>
            <a:spLocks noGrp="1"/>
          </p:cNvSpPr>
          <p:nvPr>
            <p:ph type="ftr" sz="quarter" idx="10"/>
          </p:nvPr>
        </p:nvSpPr>
        <p:spPr/>
        <p:txBody>
          <a:bodyPr/>
          <a:lstStyle/>
          <a:p>
            <a:r>
              <a:rPr lang="en-GB" dirty="0" smtClean="0"/>
              <a:t>Cranston</a:t>
            </a:r>
            <a:endParaRPr lang="en-GB" dirty="0"/>
          </a:p>
        </p:txBody>
      </p:sp>
      <p:graphicFrame>
        <p:nvGraphicFramePr>
          <p:cNvPr id="8" name="Diagram 7"/>
          <p:cNvGraphicFramePr/>
          <p:nvPr>
            <p:extLst>
              <p:ext uri="{D42A27DB-BD31-4B8C-83A1-F6EECF244321}">
                <p14:modId xmlns:p14="http://schemas.microsoft.com/office/powerpoint/2010/main" val="2759258845"/>
              </p:ext>
            </p:extLst>
          </p:nvPr>
        </p:nvGraphicFramePr>
        <p:xfrm>
          <a:off x="624419" y="1332360"/>
          <a:ext cx="5472608"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Image result for Inerg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8088" y="3501008"/>
            <a:ext cx="4824536" cy="23603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Inerge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96200" y="1124744"/>
            <a:ext cx="2357742" cy="1821729"/>
          </a:xfrm>
          <a:prstGeom prst="rect">
            <a:avLst/>
          </a:prstGeom>
          <a:noFill/>
          <a:extLst>
            <a:ext uri="{909E8E84-426E-40DD-AFC4-6F175D3DCCD1}">
              <a14:hiddenFill xmlns:a14="http://schemas.microsoft.com/office/drawing/2010/main">
                <a:solidFill>
                  <a:srgbClr val="FFFFFF"/>
                </a:solidFill>
              </a14:hiddenFill>
            </a:ext>
          </a:extLst>
        </p:spPr>
      </p:pic>
      <p:sp>
        <p:nvSpPr>
          <p:cNvPr id="9" name="Down Arrow 8"/>
          <p:cNvSpPr/>
          <p:nvPr/>
        </p:nvSpPr>
        <p:spPr>
          <a:xfrm>
            <a:off x="8904312" y="2996952"/>
            <a:ext cx="39604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76924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716" y="278839"/>
            <a:ext cx="10943167" cy="792162"/>
          </a:xfrm>
        </p:spPr>
        <p:txBody>
          <a:bodyPr/>
          <a:lstStyle/>
          <a:p>
            <a:r>
              <a:rPr lang="de-CH" dirty="0" smtClean="0"/>
              <a:t>My Background and Goals for internship</a:t>
            </a:r>
            <a:endParaRPr lang="de-CH" dirty="0"/>
          </a:p>
        </p:txBody>
      </p:sp>
      <p:sp>
        <p:nvSpPr>
          <p:cNvPr id="3" name="Footer Placeholder 2"/>
          <p:cNvSpPr>
            <a:spLocks noGrp="1"/>
          </p:cNvSpPr>
          <p:nvPr>
            <p:ph type="ftr" sz="quarter" idx="10"/>
          </p:nvPr>
        </p:nvSpPr>
        <p:spPr/>
        <p:txBody>
          <a:bodyPr/>
          <a:lstStyle/>
          <a:p>
            <a:r>
              <a:rPr lang="en-GB" smtClean="0"/>
              <a:t>Cranston</a:t>
            </a:r>
            <a:endParaRPr lang="en-GB"/>
          </a:p>
        </p:txBody>
      </p:sp>
      <p:sp>
        <p:nvSpPr>
          <p:cNvPr id="4" name="Text Placeholder 3"/>
          <p:cNvSpPr>
            <a:spLocks noGrp="1"/>
          </p:cNvSpPr>
          <p:nvPr>
            <p:ph type="body" sz="quarter" idx="11"/>
          </p:nvPr>
        </p:nvSpPr>
        <p:spPr>
          <a:xfrm>
            <a:off x="596716" y="1094712"/>
            <a:ext cx="7135282" cy="5435601"/>
          </a:xfrm>
        </p:spPr>
        <p:txBody>
          <a:bodyPr/>
          <a:lstStyle/>
          <a:p>
            <a:endParaRPr lang="de-CH" dirty="0"/>
          </a:p>
          <a:p>
            <a:pPr marL="0" indent="0">
              <a:buNone/>
            </a:pPr>
            <a:r>
              <a:rPr lang="de-CH" sz="1600" dirty="0" smtClean="0"/>
              <a:t>Academics:</a:t>
            </a:r>
          </a:p>
          <a:p>
            <a:r>
              <a:rPr lang="de-CH" sz="1600" dirty="0" smtClean="0"/>
              <a:t>2nd Year Masters in Mechanical Engineering at Purdue University</a:t>
            </a:r>
          </a:p>
          <a:p>
            <a:r>
              <a:rPr lang="de-CH" sz="1600" dirty="0" smtClean="0"/>
              <a:t>Specialization in Thermal-fluids with applications in variety of fields</a:t>
            </a:r>
          </a:p>
          <a:p>
            <a:r>
              <a:rPr lang="de-CH" sz="1600" dirty="0" smtClean="0"/>
              <a:t>Member of Warsinger Water Lab which works on Water treatment Technology</a:t>
            </a:r>
          </a:p>
          <a:p>
            <a:pPr marL="0" indent="0">
              <a:buNone/>
            </a:pPr>
            <a:endParaRPr lang="de-CH" sz="1600" dirty="0" smtClean="0"/>
          </a:p>
          <a:p>
            <a:pPr marL="0" indent="0">
              <a:buNone/>
            </a:pPr>
            <a:r>
              <a:rPr lang="de-CH" sz="1600" dirty="0" smtClean="0"/>
              <a:t>About me as an individual: </a:t>
            </a:r>
          </a:p>
          <a:p>
            <a:r>
              <a:rPr lang="de-CH" sz="1600" dirty="0" smtClean="0"/>
              <a:t>Nature loving person, environmentalist and optimistic.</a:t>
            </a:r>
          </a:p>
          <a:p>
            <a:r>
              <a:rPr lang="de-CH" sz="1600" dirty="0" smtClean="0"/>
              <a:t>Meet new people, understand their culture and way of thinking. This is my motivation for travelling.</a:t>
            </a:r>
          </a:p>
          <a:p>
            <a:r>
              <a:rPr lang="de-CH" sz="1600" dirty="0" smtClean="0"/>
              <a:t>Interested in Psychology, fiction books and philosophical conversations.</a:t>
            </a:r>
          </a:p>
          <a:p>
            <a:r>
              <a:rPr lang="de-CH" sz="1600" dirty="0" smtClean="0"/>
              <a:t>Family from Mumbai, India</a:t>
            </a:r>
          </a:p>
          <a:p>
            <a:r>
              <a:rPr lang="de-CH" sz="1600" dirty="0" smtClean="0"/>
              <a:t>Life Motivation</a:t>
            </a:r>
          </a:p>
          <a:p>
            <a:pPr marL="0" indent="0">
              <a:buNone/>
            </a:pPr>
            <a:endParaRPr lang="de-CH" sz="1600" dirty="0" smtClean="0"/>
          </a:p>
          <a:p>
            <a:endParaRPr lang="de-CH" dirty="0"/>
          </a:p>
        </p:txBody>
      </p:sp>
      <p:grpSp>
        <p:nvGrpSpPr>
          <p:cNvPr id="7" name="Group 6"/>
          <p:cNvGrpSpPr/>
          <p:nvPr/>
        </p:nvGrpSpPr>
        <p:grpSpPr>
          <a:xfrm>
            <a:off x="7731998" y="1196752"/>
            <a:ext cx="4190625" cy="4868964"/>
            <a:chOff x="7589463" y="1196752"/>
            <a:chExt cx="4190625" cy="4868964"/>
          </a:xfrm>
        </p:grpSpPr>
        <p:sp>
          <p:nvSpPr>
            <p:cNvPr id="8" name="TextBox 7"/>
            <p:cNvSpPr txBox="1"/>
            <p:nvPr/>
          </p:nvSpPr>
          <p:spPr>
            <a:xfrm>
              <a:off x="7594254" y="3779716"/>
              <a:ext cx="2011680" cy="2286000"/>
            </a:xfrm>
            <a:prstGeom prst="rect">
              <a:avLst/>
            </a:prstGeom>
            <a:solidFill>
              <a:srgbClr val="7030A0">
                <a:alpha val="69804"/>
              </a:srgbClr>
            </a:solidFill>
          </p:spPr>
          <p:txBody>
            <a:bodyPr wrap="square" lIns="91440" rIns="91440" rtlCol="0">
              <a:noAutofit/>
            </a:bodyPr>
            <a:lstStyle/>
            <a:p>
              <a:r>
                <a:rPr lang="en-US" sz="2000" b="1" dirty="0" smtClean="0">
                  <a:solidFill>
                    <a:srgbClr val="FFFFFF"/>
                  </a:solidFill>
                  <a:latin typeface="+mn-lt"/>
                </a:rPr>
                <a:t>Apply my learnings of Two-phase flow, Thermodynamics and Heat Transfer.</a:t>
              </a:r>
            </a:p>
          </p:txBody>
        </p:sp>
        <p:grpSp>
          <p:nvGrpSpPr>
            <p:cNvPr id="9" name="Group 8"/>
            <p:cNvGrpSpPr/>
            <p:nvPr/>
          </p:nvGrpSpPr>
          <p:grpSpPr>
            <a:xfrm>
              <a:off x="7589463" y="1196752"/>
              <a:ext cx="4190625" cy="4868964"/>
              <a:chOff x="7589463" y="1196752"/>
              <a:chExt cx="4190625" cy="4868964"/>
            </a:xfrm>
          </p:grpSpPr>
          <p:sp>
            <p:nvSpPr>
              <p:cNvPr id="10" name="Rectangle 9"/>
              <p:cNvSpPr/>
              <p:nvPr/>
            </p:nvSpPr>
            <p:spPr>
              <a:xfrm>
                <a:off x="9768408" y="3779716"/>
                <a:ext cx="2011680" cy="2286000"/>
              </a:xfrm>
              <a:prstGeom prst="rect">
                <a:avLst/>
              </a:prstGeom>
              <a:solidFill>
                <a:srgbClr val="FF0000">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lIns="91440" rIns="91440" rtlCol="0" anchor="t">
                <a:noAutofit/>
              </a:bodyPr>
              <a:lstStyle/>
              <a:p>
                <a:r>
                  <a:rPr lang="en-US" sz="2400" dirty="0" smtClean="0">
                    <a:solidFill>
                      <a:srgbClr val="FFFFFF"/>
                    </a:solidFill>
                    <a:ea typeface="Helvetica Neue"/>
                    <a:cs typeface="Helvetica Neue"/>
                  </a:rPr>
                  <a:t>New area of Application/ Field i.e. Fire  Protection </a:t>
                </a:r>
                <a:endParaRPr lang="en-US" sz="2400" dirty="0">
                  <a:solidFill>
                    <a:srgbClr val="FFFFFF"/>
                  </a:solidFill>
                  <a:ea typeface="Helvetica Neue"/>
                  <a:cs typeface="Helvetica Neue"/>
                </a:endParaRPr>
              </a:p>
            </p:txBody>
          </p:sp>
          <p:sp>
            <p:nvSpPr>
              <p:cNvPr id="11" name="TextBox 10"/>
              <p:cNvSpPr txBox="1"/>
              <p:nvPr/>
            </p:nvSpPr>
            <p:spPr>
              <a:xfrm>
                <a:off x="7589463" y="1196752"/>
                <a:ext cx="2011680" cy="2286000"/>
              </a:xfrm>
              <a:prstGeom prst="rect">
                <a:avLst/>
              </a:prstGeom>
              <a:solidFill>
                <a:schemeClr val="accent4">
                  <a:lumMod val="60000"/>
                  <a:lumOff val="40000"/>
                  <a:alpha val="69804"/>
                </a:schemeClr>
              </a:solidFill>
            </p:spPr>
            <p:txBody>
              <a:bodyPr wrap="square" lIns="91440" rIns="91440" rtlCol="0">
                <a:noAutofit/>
              </a:bodyPr>
              <a:lstStyle/>
              <a:p>
                <a:r>
                  <a:rPr lang="en-US" sz="2400" b="1" dirty="0" smtClean="0">
                    <a:solidFill>
                      <a:srgbClr val="FFFFFF"/>
                    </a:solidFill>
                    <a:latin typeface="+mn-lt"/>
                  </a:rPr>
                  <a:t>Application Based and Problem solving research</a:t>
                </a:r>
              </a:p>
            </p:txBody>
          </p:sp>
          <p:sp>
            <p:nvSpPr>
              <p:cNvPr id="12" name="TextBox 11"/>
              <p:cNvSpPr txBox="1"/>
              <p:nvPr/>
            </p:nvSpPr>
            <p:spPr>
              <a:xfrm>
                <a:off x="9768408" y="1196752"/>
                <a:ext cx="2011680" cy="2286000"/>
              </a:xfrm>
              <a:prstGeom prst="rect">
                <a:avLst/>
              </a:prstGeom>
              <a:solidFill>
                <a:srgbClr val="00B0F0">
                  <a:alpha val="69804"/>
                </a:srgbClr>
              </a:solidFill>
            </p:spPr>
            <p:txBody>
              <a:bodyPr wrap="square" lIns="91440" rIns="91440" rtlCol="0">
                <a:noAutofit/>
              </a:bodyPr>
              <a:lstStyle/>
              <a:p>
                <a:r>
                  <a:rPr lang="en-US" sz="2400" b="1" dirty="0" smtClean="0">
                    <a:solidFill>
                      <a:srgbClr val="FFFFFF"/>
                    </a:solidFill>
                    <a:latin typeface="+mn-lt"/>
                  </a:rPr>
                  <a:t>Work with People in </a:t>
                </a:r>
                <a:r>
                  <a:rPr lang="en-US" sz="2800" b="1" dirty="0" smtClean="0">
                    <a:solidFill>
                      <a:srgbClr val="FFFFFF"/>
                    </a:solidFill>
                    <a:latin typeface="+mn-lt"/>
                  </a:rPr>
                  <a:t>industry</a:t>
                </a:r>
                <a:r>
                  <a:rPr lang="en-US" sz="2400" b="1" dirty="0" smtClean="0">
                    <a:solidFill>
                      <a:srgbClr val="FFFFFF"/>
                    </a:solidFill>
                    <a:latin typeface="+mn-lt"/>
                  </a:rPr>
                  <a:t> and not just academia.</a:t>
                </a:r>
                <a:endParaRPr lang="en-US" sz="2400" b="1" dirty="0">
                  <a:solidFill>
                    <a:srgbClr val="FFFFFF"/>
                  </a:solidFill>
                  <a:latin typeface="+mn-lt"/>
                </a:endParaRPr>
              </a:p>
              <a:p>
                <a:endParaRPr lang="en-US" b="1" dirty="0" smtClean="0">
                  <a:solidFill>
                    <a:srgbClr val="FFFFFF"/>
                  </a:solidFill>
                  <a:latin typeface="+mn-lt"/>
                </a:endParaRPr>
              </a:p>
            </p:txBody>
          </p:sp>
        </p:grpSp>
      </p:grpSp>
    </p:spTree>
    <p:extLst>
      <p:ext uri="{BB962C8B-B14F-4D97-AF65-F5344CB8AC3E}">
        <p14:creationId xmlns:p14="http://schemas.microsoft.com/office/powerpoint/2010/main" val="3582317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fade">
                                      <p:cBhvr>
                                        <p:cTn id="21" dur="500"/>
                                        <p:tgtEl>
                                          <p:spTgt spid="4">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fade">
                                      <p:cBhvr>
                                        <p:cTn id="24" dur="500"/>
                                        <p:tgtEl>
                                          <p:spTgt spid="4">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Effect transition="in" filter="fade">
                                      <p:cBhvr>
                                        <p:cTn id="30" dur="500"/>
                                        <p:tgtEl>
                                          <p:spTgt spid="4">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animEffect transition="in" filter="fade">
                                      <p:cBhvr>
                                        <p:cTn id="33" dur="500"/>
                                        <p:tgtEl>
                                          <p:spTgt spid="4">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1" end="11"/>
                                            </p:txEl>
                                          </p:spTgt>
                                        </p:tgtEl>
                                        <p:attrNameLst>
                                          <p:attrName>style.visibility</p:attrName>
                                        </p:attrNameLst>
                                      </p:cBhvr>
                                      <p:to>
                                        <p:strVal val="visible"/>
                                      </p:to>
                                    </p:set>
                                    <p:animEffect transition="in" filter="fade">
                                      <p:cBhvr>
                                        <p:cTn id="36" dur="500"/>
                                        <p:tgtEl>
                                          <p:spTgt spid="4">
                                            <p:txEl>
                                              <p:pRg st="11" end="1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we are aiming to solve</a:t>
            </a:r>
            <a:endParaRPr lang="en-US" dirty="0"/>
          </a:p>
        </p:txBody>
      </p:sp>
      <p:sp>
        <p:nvSpPr>
          <p:cNvPr id="3" name="Footer Placeholder 2"/>
          <p:cNvSpPr>
            <a:spLocks noGrp="1"/>
          </p:cNvSpPr>
          <p:nvPr>
            <p:ph type="ftr" sz="quarter" idx="10"/>
          </p:nvPr>
        </p:nvSpPr>
        <p:spPr/>
        <p:txBody>
          <a:bodyPr/>
          <a:lstStyle/>
          <a:p>
            <a:r>
              <a:rPr lang="en-GB" smtClean="0"/>
              <a:t>Cranston</a:t>
            </a:r>
            <a:endParaRPr lang="en-GB"/>
          </a:p>
        </p:txBody>
      </p:sp>
      <p:sp>
        <p:nvSpPr>
          <p:cNvPr id="4" name="TextBox 3"/>
          <p:cNvSpPr txBox="1"/>
          <p:nvPr/>
        </p:nvSpPr>
        <p:spPr>
          <a:xfrm>
            <a:off x="624419" y="1340768"/>
            <a:ext cx="2744114"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Basic Problem definition</a:t>
            </a:r>
          </a:p>
          <a:p>
            <a:pPr marL="285750" indent="-285750">
              <a:buFont typeface="Wingdings" panose="05000000000000000000" pitchFamily="2" charset="2"/>
              <a:buChar char="ü"/>
            </a:pPr>
            <a:r>
              <a:rPr lang="en-US" dirty="0" smtClean="0"/>
              <a:t>Need to know Mass flow rate, pressure, temperature of flow at any point of time and space.</a:t>
            </a:r>
          </a:p>
          <a:p>
            <a:pPr marL="285750" indent="-285750">
              <a:buFont typeface="Wingdings" panose="05000000000000000000" pitchFamily="2" charset="2"/>
              <a:buChar char="ü"/>
            </a:pPr>
            <a:r>
              <a:rPr lang="en-US" dirty="0" smtClean="0"/>
              <a:t>Dimensions of Pipe networks (Diameter) and </a:t>
            </a:r>
            <a:r>
              <a:rPr lang="en-US" dirty="0" smtClean="0"/>
              <a:t>discharge </a:t>
            </a:r>
            <a:r>
              <a:rPr lang="en-US" dirty="0" smtClean="0"/>
              <a:t>nozzle diameter</a:t>
            </a:r>
            <a:r>
              <a:rPr lang="en-US" dirty="0" smtClean="0"/>
              <a:t>. </a:t>
            </a:r>
            <a:endParaRPr lang="en-US" dirty="0" smtClean="0"/>
          </a:p>
          <a:p>
            <a:pPr marL="285750" indent="-285750">
              <a:buFont typeface="Wingdings" panose="05000000000000000000" pitchFamily="2" charset="2"/>
              <a:buChar char="ü"/>
            </a:pPr>
            <a:r>
              <a:rPr lang="en-US" dirty="0" smtClean="0"/>
              <a:t>Simulation Software provided by third party.  </a:t>
            </a:r>
          </a:p>
          <a:p>
            <a:pPr marL="285750" indent="-285750">
              <a:buFont typeface="Wingdings" panose="05000000000000000000" pitchFamily="2" charset="2"/>
              <a:buChar char="ü"/>
            </a:pPr>
            <a:r>
              <a:rPr lang="en-US" dirty="0" smtClean="0"/>
              <a:t>Goal: To develop our own software.</a:t>
            </a:r>
            <a:endParaRPr lang="en-US" dirty="0"/>
          </a:p>
        </p:txBody>
      </p:sp>
      <p:sp>
        <p:nvSpPr>
          <p:cNvPr id="5" name="Rounded Rectangle 4"/>
          <p:cNvSpPr/>
          <p:nvPr/>
        </p:nvSpPr>
        <p:spPr>
          <a:xfrm>
            <a:off x="3359696" y="3284984"/>
            <a:ext cx="1728192" cy="30963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Pressurized Cylinder with Fire extinguishing gas/Liquid</a:t>
            </a:r>
            <a:endParaRPr lang="en-US" dirty="0"/>
          </a:p>
        </p:txBody>
      </p:sp>
      <p:sp>
        <p:nvSpPr>
          <p:cNvPr id="7" name="Trapezoid 6"/>
          <p:cNvSpPr/>
          <p:nvPr/>
        </p:nvSpPr>
        <p:spPr>
          <a:xfrm>
            <a:off x="4079776" y="2996952"/>
            <a:ext cx="288032" cy="288032"/>
          </a:xfrm>
          <a:prstGeom prst="trapezoi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p:cNvCxnSpPr>
            <a:stCxn id="7" idx="0"/>
          </p:cNvCxnSpPr>
          <p:nvPr/>
        </p:nvCxnSpPr>
        <p:spPr>
          <a:xfrm flipV="1">
            <a:off x="4223792" y="1908961"/>
            <a:ext cx="0" cy="1087991"/>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10043657" y="1908961"/>
            <a:ext cx="0" cy="1087991"/>
          </a:xfrm>
          <a:prstGeom prst="line">
            <a:avLst/>
          </a:prstGeom>
          <a:ln w="76200">
            <a:solidFill>
              <a:srgbClr val="7DBA00"/>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rot="-60000" flipH="1" flipV="1">
            <a:off x="4219332" y="1919876"/>
            <a:ext cx="2664295" cy="26148"/>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6866383" y="1710100"/>
            <a:ext cx="144016" cy="2384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010399" y="1710100"/>
            <a:ext cx="259435" cy="42275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269834" y="1908961"/>
            <a:ext cx="144016" cy="2384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7379362" y="1912380"/>
            <a:ext cx="2664295" cy="26148"/>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sp>
        <p:nvSpPr>
          <p:cNvPr id="23" name="Flowchart: Manual Operation 22"/>
          <p:cNvSpPr/>
          <p:nvPr/>
        </p:nvSpPr>
        <p:spPr>
          <a:xfrm>
            <a:off x="9863637" y="2996952"/>
            <a:ext cx="360040" cy="360040"/>
          </a:xfrm>
          <a:prstGeom prst="flowChartManualOperat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TextBox 23"/>
          <p:cNvSpPr txBox="1"/>
          <p:nvPr/>
        </p:nvSpPr>
        <p:spPr>
          <a:xfrm>
            <a:off x="4391449" y="2643950"/>
            <a:ext cx="1296144" cy="646331"/>
          </a:xfrm>
          <a:prstGeom prst="rect">
            <a:avLst/>
          </a:prstGeom>
          <a:noFill/>
        </p:spPr>
        <p:txBody>
          <a:bodyPr wrap="square" rtlCol="0">
            <a:spAutoFit/>
          </a:bodyPr>
          <a:lstStyle/>
          <a:p>
            <a:r>
              <a:rPr lang="en-US" dirty="0" smtClean="0"/>
              <a:t>Orifice/ Controller</a:t>
            </a:r>
            <a:endParaRPr lang="en-US" dirty="0"/>
          </a:p>
        </p:txBody>
      </p:sp>
      <p:sp>
        <p:nvSpPr>
          <p:cNvPr id="25" name="TextBox 24"/>
          <p:cNvSpPr txBox="1"/>
          <p:nvPr/>
        </p:nvSpPr>
        <p:spPr>
          <a:xfrm>
            <a:off x="4884835" y="1215245"/>
            <a:ext cx="2428432" cy="646331"/>
          </a:xfrm>
          <a:prstGeom prst="rect">
            <a:avLst/>
          </a:prstGeom>
          <a:noFill/>
        </p:spPr>
        <p:txBody>
          <a:bodyPr wrap="square" rtlCol="0">
            <a:spAutoFit/>
          </a:bodyPr>
          <a:lstStyle/>
          <a:p>
            <a:r>
              <a:rPr lang="en-US" dirty="0" smtClean="0"/>
              <a:t>Complex network of supply pipe line</a:t>
            </a:r>
            <a:endParaRPr lang="en-US" dirty="0"/>
          </a:p>
        </p:txBody>
      </p:sp>
      <p:sp>
        <p:nvSpPr>
          <p:cNvPr id="26" name="TextBox 25"/>
          <p:cNvSpPr txBox="1"/>
          <p:nvPr/>
        </p:nvSpPr>
        <p:spPr>
          <a:xfrm>
            <a:off x="8003769" y="2657187"/>
            <a:ext cx="2273585" cy="369332"/>
          </a:xfrm>
          <a:prstGeom prst="rect">
            <a:avLst/>
          </a:prstGeom>
          <a:noFill/>
        </p:spPr>
        <p:txBody>
          <a:bodyPr wrap="square" rtlCol="0">
            <a:spAutoFit/>
          </a:bodyPr>
          <a:lstStyle/>
          <a:p>
            <a:r>
              <a:rPr lang="en-US" dirty="0" smtClean="0"/>
              <a:t>Discharge Nozzle</a:t>
            </a:r>
            <a:endParaRPr lang="en-US" dirty="0"/>
          </a:p>
        </p:txBody>
      </p:sp>
      <p:sp>
        <p:nvSpPr>
          <p:cNvPr id="27" name="Rectangle 26"/>
          <p:cNvSpPr/>
          <p:nvPr/>
        </p:nvSpPr>
        <p:spPr>
          <a:xfrm>
            <a:off x="8003769" y="2996221"/>
            <a:ext cx="4079776" cy="3110489"/>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8" name="TextBox 27"/>
          <p:cNvSpPr txBox="1"/>
          <p:nvPr/>
        </p:nvSpPr>
        <p:spPr>
          <a:xfrm>
            <a:off x="8193018" y="4993706"/>
            <a:ext cx="2678732" cy="1200329"/>
          </a:xfrm>
          <a:prstGeom prst="rect">
            <a:avLst/>
          </a:prstGeom>
          <a:noFill/>
        </p:spPr>
        <p:txBody>
          <a:bodyPr wrap="square" rtlCol="0">
            <a:spAutoFit/>
          </a:bodyPr>
          <a:lstStyle/>
          <a:p>
            <a:r>
              <a:rPr lang="en-US" dirty="0" smtClean="0"/>
              <a:t>Room/ Space to be Fire protected,</a:t>
            </a:r>
          </a:p>
          <a:p>
            <a:r>
              <a:rPr lang="en-US" dirty="0" smtClean="0"/>
              <a:t>e.g. Data centers, Server rooms, Museum.</a:t>
            </a:r>
            <a:endParaRPr lang="en-US" dirty="0"/>
          </a:p>
        </p:txBody>
      </p:sp>
      <p:cxnSp>
        <p:nvCxnSpPr>
          <p:cNvPr id="30" name="Straight Arrow Connector 29"/>
          <p:cNvCxnSpPr/>
          <p:nvPr/>
        </p:nvCxnSpPr>
        <p:spPr>
          <a:xfrm flipV="1">
            <a:off x="4200151" y="342900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935760" y="2132856"/>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993064" y="2265806"/>
            <a:ext cx="1368152" cy="7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108278" y="2265806"/>
            <a:ext cx="1368152" cy="7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277354" y="2272844"/>
            <a:ext cx="0" cy="639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9098388" y="3284984"/>
            <a:ext cx="530894" cy="460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9529059" y="3488356"/>
            <a:ext cx="298750" cy="46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0053615" y="3531716"/>
            <a:ext cx="6338" cy="440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0344472" y="3496767"/>
            <a:ext cx="293437" cy="452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0562976" y="3284984"/>
            <a:ext cx="534862" cy="365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9575605" y="4062714"/>
            <a:ext cx="1296144" cy="646331"/>
          </a:xfrm>
          <a:prstGeom prst="rect">
            <a:avLst/>
          </a:prstGeom>
          <a:noFill/>
        </p:spPr>
        <p:txBody>
          <a:bodyPr wrap="square" rtlCol="0">
            <a:spAutoFit/>
          </a:bodyPr>
          <a:lstStyle/>
          <a:p>
            <a:r>
              <a:rPr lang="en-US" dirty="0" smtClean="0">
                <a:solidFill>
                  <a:schemeClr val="accent1"/>
                </a:solidFill>
              </a:rPr>
              <a:t>Gas Discharge</a:t>
            </a:r>
            <a:endParaRPr lang="en-US" dirty="0">
              <a:solidFill>
                <a:schemeClr val="accent1"/>
              </a:solidFill>
            </a:endParaRPr>
          </a:p>
        </p:txBody>
      </p:sp>
      <p:sp>
        <p:nvSpPr>
          <p:cNvPr id="56" name="TextBox 55"/>
          <p:cNvSpPr txBox="1"/>
          <p:nvPr/>
        </p:nvSpPr>
        <p:spPr>
          <a:xfrm>
            <a:off x="5303912" y="3745178"/>
            <a:ext cx="2448272" cy="3139321"/>
          </a:xfrm>
          <a:prstGeom prst="rect">
            <a:avLst/>
          </a:prstGeom>
          <a:noFill/>
        </p:spPr>
        <p:txBody>
          <a:bodyPr wrap="square" rtlCol="0">
            <a:spAutoFit/>
          </a:bodyPr>
          <a:lstStyle/>
          <a:p>
            <a:pPr marL="285750" indent="-285750">
              <a:buFont typeface="Wingdings" panose="05000000000000000000" pitchFamily="2" charset="2"/>
              <a:buChar char="ü"/>
            </a:pPr>
            <a:r>
              <a:rPr lang="en-US" dirty="0"/>
              <a:t>High pressurized fluid (up to 300bar)</a:t>
            </a:r>
          </a:p>
          <a:p>
            <a:pPr marL="285750" indent="-285750">
              <a:buFont typeface="Wingdings" panose="05000000000000000000" pitchFamily="2" charset="2"/>
              <a:buChar char="ü"/>
            </a:pPr>
            <a:r>
              <a:rPr lang="en-US" dirty="0"/>
              <a:t>To be discharged quickly( within 120s)</a:t>
            </a:r>
          </a:p>
          <a:p>
            <a:pPr marL="285750" indent="-285750">
              <a:buFont typeface="Wingdings" panose="05000000000000000000" pitchFamily="2" charset="2"/>
              <a:buChar char="ü"/>
            </a:pPr>
            <a:r>
              <a:rPr lang="en-US" dirty="0"/>
              <a:t>Complex pipe networks with combination of cylinders and Nozzles.</a:t>
            </a:r>
          </a:p>
          <a:p>
            <a:endParaRPr lang="en-US" dirty="0"/>
          </a:p>
        </p:txBody>
      </p:sp>
      <p:sp>
        <p:nvSpPr>
          <p:cNvPr id="6" name="AutoShape 2" descr="Image result for fire picture cartoon"/>
          <p:cNvSpPr>
            <a:spLocks noChangeAspect="1" noChangeArrowheads="1"/>
          </p:cNvSpPr>
          <p:nvPr/>
        </p:nvSpPr>
        <p:spPr bwMode="auto">
          <a:xfrm>
            <a:off x="8484886" y="4191277"/>
            <a:ext cx="749889" cy="7498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fire picture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6416" y="5117097"/>
            <a:ext cx="953546" cy="95354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876093" y="4368899"/>
            <a:ext cx="1207451" cy="646331"/>
          </a:xfrm>
          <a:prstGeom prst="rect">
            <a:avLst/>
          </a:prstGeom>
          <a:noFill/>
        </p:spPr>
        <p:txBody>
          <a:bodyPr wrap="square" rtlCol="0">
            <a:spAutoFit/>
          </a:bodyPr>
          <a:lstStyle/>
          <a:p>
            <a:r>
              <a:rPr lang="en-US" dirty="0" smtClean="0"/>
              <a:t>Displace O2</a:t>
            </a:r>
            <a:endParaRPr lang="en-US" dirty="0"/>
          </a:p>
        </p:txBody>
      </p:sp>
      <p:pic>
        <p:nvPicPr>
          <p:cNvPr id="13" name="Picture 12"/>
          <p:cNvPicPr>
            <a:picLocks noChangeAspect="1"/>
          </p:cNvPicPr>
          <p:nvPr/>
        </p:nvPicPr>
        <p:blipFill>
          <a:blip r:embed="rId3"/>
          <a:stretch>
            <a:fillRect/>
          </a:stretch>
        </p:blipFill>
        <p:spPr>
          <a:xfrm>
            <a:off x="10891860" y="5101555"/>
            <a:ext cx="1171575" cy="914400"/>
          </a:xfrm>
          <a:prstGeom prst="rect">
            <a:avLst/>
          </a:prstGeom>
        </p:spPr>
      </p:pic>
    </p:spTree>
    <p:extLst>
      <p:ext uri="{BB962C8B-B14F-4D97-AF65-F5344CB8AC3E}">
        <p14:creationId xmlns:p14="http://schemas.microsoft.com/office/powerpoint/2010/main" val="2232522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030"/>
                                        </p:tgtEl>
                                        <p:attrNameLst>
                                          <p:attrName>style.visibility</p:attrName>
                                        </p:attrNameLst>
                                      </p:cBhvr>
                                      <p:to>
                                        <p:strVal val="visible"/>
                                      </p:to>
                                    </p:set>
                                    <p:animEffect transition="in" filter="fade">
                                      <p:cBhvr>
                                        <p:cTn id="64" dur="500"/>
                                        <p:tgtEl>
                                          <p:spTgt spid="103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10"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500"/>
                                        <p:tgtEl>
                                          <p:spTgt spid="32"/>
                                        </p:tgtEl>
                                      </p:cBhvr>
                                    </p:animEffect>
                                  </p:childTnLst>
                                </p:cTn>
                              </p:par>
                              <p:par>
                                <p:cTn id="76" presetID="10" presetClass="entr" presetSubtype="0" fill="hold" nodeType="with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500"/>
                                        <p:tgtEl>
                                          <p:spTgt spid="39"/>
                                        </p:tgtEl>
                                      </p:cBhvr>
                                    </p:animEffect>
                                  </p:childTnLst>
                                </p:cTn>
                              </p:par>
                              <p:par>
                                <p:cTn id="84" presetID="10" presetClass="entr" presetSubtype="0" fill="hold" nodeType="with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500"/>
                                        <p:tgtEl>
                                          <p:spTgt spid="42"/>
                                        </p:tgtEl>
                                      </p:cBhvr>
                                    </p:animEffect>
                                  </p:childTnLst>
                                </p:cTn>
                              </p:par>
                              <p:par>
                                <p:cTn id="87" presetID="10" presetClass="entr" presetSubtype="0" fill="hold" nodeType="with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par>
                                <p:cTn id="90" presetID="10" presetClass="entr" presetSubtype="0" fill="hold" nodeType="with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fade">
                                      <p:cBhvr>
                                        <p:cTn id="92" dur="500"/>
                                        <p:tgtEl>
                                          <p:spTgt spid="48"/>
                                        </p:tgtEl>
                                      </p:cBhvr>
                                    </p:animEffect>
                                  </p:childTnLst>
                                </p:cTn>
                              </p:par>
                              <p:par>
                                <p:cTn id="93" presetID="10" presetClass="entr" presetSubtype="0" fill="hold" nodeType="with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500"/>
                                        <p:tgtEl>
                                          <p:spTgt spid="50"/>
                                        </p:tgtEl>
                                      </p:cBhvr>
                                    </p:animEffect>
                                  </p:childTnLst>
                                </p:cTn>
                              </p:par>
                              <p:par>
                                <p:cTn id="96" presetID="10" presetClass="entr" presetSubtype="0" fill="hold" nodeType="with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fade">
                                      <p:cBhvr>
                                        <p:cTn id="98" dur="500"/>
                                        <p:tgtEl>
                                          <p:spTgt spid="52"/>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fade">
                                      <p:cBhvr>
                                        <p:cTn id="103" dur="500"/>
                                        <p:tgtEl>
                                          <p:spTgt spid="5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0"/>
                                        </p:tgtEl>
                                        <p:attrNameLst>
                                          <p:attrName>style.visibility</p:attrName>
                                        </p:attrNameLst>
                                      </p:cBhvr>
                                      <p:to>
                                        <p:strVal val="visible"/>
                                      </p:to>
                                    </p:set>
                                    <p:animEffect transition="in" filter="fade">
                                      <p:cBhvr>
                                        <p:cTn id="108" dur="500"/>
                                        <p:tgtEl>
                                          <p:spTgt spid="10"/>
                                        </p:tgtEl>
                                      </p:cBhvr>
                                    </p:animEffect>
                                  </p:childTnLst>
                                </p:cTn>
                              </p:par>
                            </p:childTnLst>
                          </p:cTn>
                        </p:par>
                      </p:childTnLst>
                    </p:cTn>
                  </p:par>
                  <p:par>
                    <p:cTn id="109" fill="hold">
                      <p:stCondLst>
                        <p:cond delay="indefinite"/>
                      </p:stCondLst>
                      <p:childTnLst>
                        <p:par>
                          <p:cTn id="110" fill="hold">
                            <p:stCondLst>
                              <p:cond delay="0"/>
                            </p:stCondLst>
                            <p:childTnLst>
                              <p:par>
                                <p:cTn id="111" presetID="14" presetClass="entr" presetSubtype="10" fill="hold" nodeType="clickEffect">
                                  <p:stCondLst>
                                    <p:cond delay="0"/>
                                  </p:stCondLst>
                                  <p:childTnLst>
                                    <p:set>
                                      <p:cBhvr>
                                        <p:cTn id="112" dur="1" fill="hold">
                                          <p:stCondLst>
                                            <p:cond delay="0"/>
                                          </p:stCondLst>
                                        </p:cTn>
                                        <p:tgtEl>
                                          <p:spTgt spid="13"/>
                                        </p:tgtEl>
                                        <p:attrNameLst>
                                          <p:attrName>style.visibility</p:attrName>
                                        </p:attrNameLst>
                                      </p:cBhvr>
                                      <p:to>
                                        <p:strVal val="visible"/>
                                      </p:to>
                                    </p:set>
                                    <p:animEffect transition="in" filter="randombar(horizontal)">
                                      <p:cBhvr>
                                        <p:cTn id="113" dur="500"/>
                                        <p:tgtEl>
                                          <p:spTgt spid="13"/>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56"/>
                                        </p:tgtEl>
                                        <p:attrNameLst>
                                          <p:attrName>style.visibility</p:attrName>
                                        </p:attrNameLst>
                                      </p:cBhvr>
                                      <p:to>
                                        <p:strVal val="visible"/>
                                      </p:to>
                                    </p:set>
                                    <p:animEffect transition="in" filter="fade">
                                      <p:cBhvr>
                                        <p:cTn id="118" dur="500"/>
                                        <p:tgtEl>
                                          <p:spTgt spid="56"/>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4"/>
                                        </p:tgtEl>
                                        <p:attrNameLst>
                                          <p:attrName>style.visibility</p:attrName>
                                        </p:attrNameLst>
                                      </p:cBhvr>
                                      <p:to>
                                        <p:strVal val="visible"/>
                                      </p:to>
                                    </p:set>
                                    <p:animEffect transition="in" filter="fade">
                                      <p:cBhvr>
                                        <p:cTn id="1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animBg="1"/>
      <p:bldP spid="23" grpId="0" animBg="1"/>
      <p:bldP spid="24" grpId="0"/>
      <p:bldP spid="25" grpId="0"/>
      <p:bldP spid="26" grpId="0"/>
      <p:bldP spid="27" grpId="0" animBg="1"/>
      <p:bldP spid="28" grpId="0"/>
      <p:bldP spid="55" grpId="0"/>
      <p:bldP spid="5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and Goal of Project</a:t>
            </a:r>
            <a:endParaRPr lang="en-US" dirty="0"/>
          </a:p>
        </p:txBody>
      </p:sp>
      <p:sp>
        <p:nvSpPr>
          <p:cNvPr id="3" name="Footer Placeholder 2"/>
          <p:cNvSpPr>
            <a:spLocks noGrp="1"/>
          </p:cNvSpPr>
          <p:nvPr>
            <p:ph type="ftr" sz="quarter" idx="10"/>
          </p:nvPr>
        </p:nvSpPr>
        <p:spPr/>
        <p:txBody>
          <a:bodyPr/>
          <a:lstStyle/>
          <a:p>
            <a:r>
              <a:rPr lang="en-GB" smtClean="0"/>
              <a:t>Cranston</a:t>
            </a:r>
            <a:endParaRPr lang="en-GB"/>
          </a:p>
        </p:txBody>
      </p:sp>
      <p:graphicFrame>
        <p:nvGraphicFramePr>
          <p:cNvPr id="4" name="Diagram 3"/>
          <p:cNvGraphicFramePr/>
          <p:nvPr>
            <p:extLst>
              <p:ext uri="{D42A27DB-BD31-4B8C-83A1-F6EECF244321}">
                <p14:modId xmlns:p14="http://schemas.microsoft.com/office/powerpoint/2010/main" val="2221885697"/>
              </p:ext>
            </p:extLst>
          </p:nvPr>
        </p:nvGraphicFramePr>
        <p:xfrm>
          <a:off x="1343472" y="1196752"/>
          <a:ext cx="8928992" cy="158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711624" y="2996952"/>
            <a:ext cx="309634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mixture of 52% Nitrogen, 40% Argon and 8% CO2</a:t>
            </a:r>
            <a:r>
              <a:rPr lang="en-US" dirty="0" smtClean="0"/>
              <a:t>.</a:t>
            </a:r>
          </a:p>
          <a:p>
            <a:endParaRPr lang="en-US" dirty="0" smtClean="0"/>
          </a:p>
          <a:p>
            <a:pPr marL="285750" indent="-285750">
              <a:buFont typeface="Arial" panose="020B0604020202020204" pitchFamily="34" charset="0"/>
              <a:buChar char="•"/>
            </a:pPr>
            <a:r>
              <a:rPr lang="en-US" dirty="0" smtClean="0"/>
              <a:t>Gaseous state in cylinder</a:t>
            </a:r>
          </a:p>
          <a:p>
            <a:endParaRPr lang="en-US" dirty="0"/>
          </a:p>
          <a:p>
            <a:endParaRPr lang="en-US" dirty="0" smtClean="0"/>
          </a:p>
          <a:p>
            <a:pPr marL="285750" indent="-285750">
              <a:buFont typeface="Arial" panose="020B0604020202020204" pitchFamily="34" charset="0"/>
              <a:buChar char="•"/>
            </a:pPr>
            <a:r>
              <a:rPr lang="en-US" dirty="0" smtClean="0"/>
              <a:t>One-phase problem/model or no conversion of phase.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Easier to model</a:t>
            </a:r>
          </a:p>
          <a:p>
            <a:pPr marL="285750" indent="-285750">
              <a:buFont typeface="Arial" panose="020B0604020202020204" pitchFamily="34" charset="0"/>
              <a:buChar char="•"/>
            </a:pPr>
            <a:r>
              <a:rPr lang="en-US" dirty="0" smtClean="0"/>
              <a:t>Release time: </a:t>
            </a:r>
            <a:r>
              <a:rPr lang="en-US" dirty="0" err="1" smtClean="0"/>
              <a:t>upto</a:t>
            </a:r>
            <a:r>
              <a:rPr lang="en-US" dirty="0" smtClean="0"/>
              <a:t> 120sec</a:t>
            </a:r>
          </a:p>
        </p:txBody>
      </p:sp>
      <p:sp>
        <p:nvSpPr>
          <p:cNvPr id="6" name="TextBox 5"/>
          <p:cNvSpPr txBox="1"/>
          <p:nvPr/>
        </p:nvSpPr>
        <p:spPr>
          <a:xfrm>
            <a:off x="6112770" y="2984798"/>
            <a:ext cx="309634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3M </a:t>
            </a:r>
            <a:r>
              <a:rPr lang="en-US" dirty="0" err="1"/>
              <a:t>Novec</a:t>
            </a:r>
            <a:r>
              <a:rPr lang="en-US" dirty="0"/>
              <a:t> </a:t>
            </a:r>
            <a:r>
              <a:rPr lang="en-US" dirty="0" smtClean="0"/>
              <a:t>1230 or </a:t>
            </a:r>
            <a:r>
              <a:rPr lang="en-US" dirty="0"/>
              <a:t>dodecafluoro-2-methylpentan-3-one </a:t>
            </a:r>
            <a:endParaRPr lang="en-US" dirty="0" smtClean="0"/>
          </a:p>
          <a:p>
            <a:pPr marL="285750" indent="-285750">
              <a:buFont typeface="Arial" panose="020B0604020202020204" pitchFamily="34" charset="0"/>
              <a:buChar char="•"/>
            </a:pPr>
            <a:r>
              <a:rPr lang="en-US" dirty="0" smtClean="0"/>
              <a:t>Pressurized by Nitrogen and maintained in liquid state in cylinder.</a:t>
            </a:r>
          </a:p>
          <a:p>
            <a:pPr marL="285750" indent="-285750">
              <a:buFont typeface="Arial" panose="020B0604020202020204" pitchFamily="34" charset="0"/>
              <a:buChar char="•"/>
            </a:pPr>
            <a:r>
              <a:rPr lang="en-US" dirty="0" smtClean="0"/>
              <a:t>2-phase problem/model, converts from Liquid state to gaseous state as it moves through the pipes</a:t>
            </a:r>
          </a:p>
          <a:p>
            <a:pPr marL="285750" indent="-285750">
              <a:buFont typeface="Arial" panose="020B0604020202020204" pitchFamily="34" charset="0"/>
              <a:buChar char="•"/>
            </a:pPr>
            <a:r>
              <a:rPr lang="en-US" dirty="0" smtClean="0"/>
              <a:t>Difficult to model accurately.</a:t>
            </a:r>
          </a:p>
          <a:p>
            <a:pPr marL="285750" indent="-285750">
              <a:buFont typeface="Arial" panose="020B0604020202020204" pitchFamily="34" charset="0"/>
              <a:buChar char="•"/>
            </a:pPr>
            <a:r>
              <a:rPr lang="en-US" dirty="0" smtClean="0"/>
              <a:t>Release time: max 10sec</a:t>
            </a:r>
            <a:endParaRPr lang="en-US" dirty="0"/>
          </a:p>
        </p:txBody>
      </p:sp>
      <p:sp>
        <p:nvSpPr>
          <p:cNvPr id="8" name="Round Same Side Corner Rectangle 7"/>
          <p:cNvSpPr/>
          <p:nvPr/>
        </p:nvSpPr>
        <p:spPr>
          <a:xfrm>
            <a:off x="911424" y="2924944"/>
            <a:ext cx="1224136" cy="1641668"/>
          </a:xfrm>
          <a:prstGeom prst="round2Same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52%</a:t>
            </a:r>
          </a:p>
          <a:p>
            <a:pPr algn="ctr"/>
            <a:r>
              <a:rPr lang="en-US" dirty="0" smtClean="0">
                <a:solidFill>
                  <a:schemeClr val="tx1"/>
                </a:solidFill>
              </a:rPr>
              <a:t>Nitrogen</a:t>
            </a:r>
          </a:p>
        </p:txBody>
      </p:sp>
      <p:sp>
        <p:nvSpPr>
          <p:cNvPr id="9" name="Rectangle 8"/>
          <p:cNvSpPr/>
          <p:nvPr/>
        </p:nvSpPr>
        <p:spPr>
          <a:xfrm>
            <a:off x="911424" y="4566612"/>
            <a:ext cx="1224136" cy="12563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40% Argon</a:t>
            </a:r>
            <a:endParaRPr lang="en-US" dirty="0"/>
          </a:p>
        </p:txBody>
      </p:sp>
      <p:sp>
        <p:nvSpPr>
          <p:cNvPr id="11" name="Rectangle 10"/>
          <p:cNvSpPr/>
          <p:nvPr/>
        </p:nvSpPr>
        <p:spPr>
          <a:xfrm>
            <a:off x="911424" y="5822934"/>
            <a:ext cx="1224136" cy="264845"/>
          </a:xfrm>
          <a:prstGeom prst="rect">
            <a:avLst/>
          </a:prstGeom>
          <a:solidFill>
            <a:srgbClr val="0833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 CO2</a:t>
            </a:r>
            <a:endParaRPr lang="en-US" dirty="0"/>
          </a:p>
        </p:txBody>
      </p:sp>
      <p:sp>
        <p:nvSpPr>
          <p:cNvPr id="12" name="Round Same Side Corner Rectangle 11"/>
          <p:cNvSpPr/>
          <p:nvPr/>
        </p:nvSpPr>
        <p:spPr>
          <a:xfrm>
            <a:off x="9785178" y="2852935"/>
            <a:ext cx="1224136" cy="576065"/>
          </a:xfrm>
          <a:prstGeom prst="round2Same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Nitrogen</a:t>
            </a:r>
          </a:p>
        </p:txBody>
      </p:sp>
      <p:sp>
        <p:nvSpPr>
          <p:cNvPr id="13" name="Rectangle 12"/>
          <p:cNvSpPr/>
          <p:nvPr/>
        </p:nvSpPr>
        <p:spPr>
          <a:xfrm>
            <a:off x="9785178" y="3429001"/>
            <a:ext cx="1224136" cy="2658778"/>
          </a:xfrm>
          <a:prstGeom prst="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62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Novec</a:t>
            </a:r>
            <a:endParaRPr lang="en-US" dirty="0"/>
          </a:p>
        </p:txBody>
      </p:sp>
    </p:spTree>
    <p:extLst>
      <p:ext uri="{BB962C8B-B14F-4D97-AF65-F5344CB8AC3E}">
        <p14:creationId xmlns:p14="http://schemas.microsoft.com/office/powerpoint/2010/main" val="1107512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P spid="6" grpId="0"/>
      <p:bldP spid="8" grpId="0" animBg="1"/>
      <p:bldP spid="9"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Strategy </a:t>
            </a:r>
            <a:endParaRPr lang="en-US" dirty="0"/>
          </a:p>
        </p:txBody>
      </p:sp>
      <p:sp>
        <p:nvSpPr>
          <p:cNvPr id="3" name="Footer Placeholder 2"/>
          <p:cNvSpPr>
            <a:spLocks noGrp="1"/>
          </p:cNvSpPr>
          <p:nvPr>
            <p:ph type="ftr" sz="quarter" idx="10"/>
          </p:nvPr>
        </p:nvSpPr>
        <p:spPr/>
        <p:txBody>
          <a:bodyPr/>
          <a:lstStyle/>
          <a:p>
            <a:r>
              <a:rPr lang="en-GB" smtClean="0"/>
              <a:t>Cranston</a:t>
            </a:r>
            <a:endParaRPr lang="en-GB"/>
          </a:p>
        </p:txBody>
      </p:sp>
      <p:sp>
        <p:nvSpPr>
          <p:cNvPr id="6" name="Rounded Rectangle 5"/>
          <p:cNvSpPr/>
          <p:nvPr/>
        </p:nvSpPr>
        <p:spPr>
          <a:xfrm>
            <a:off x="624419" y="3384415"/>
            <a:ext cx="1728192" cy="30963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Pressurized Cylinder with Fire extinguishing gas/Liquid</a:t>
            </a:r>
            <a:endParaRPr lang="en-US" dirty="0"/>
          </a:p>
        </p:txBody>
      </p:sp>
      <p:cxnSp>
        <p:nvCxnSpPr>
          <p:cNvPr id="7" name="Straight Connector 6"/>
          <p:cNvCxnSpPr/>
          <p:nvPr/>
        </p:nvCxnSpPr>
        <p:spPr>
          <a:xfrm flipV="1">
            <a:off x="1505927" y="1908961"/>
            <a:ext cx="0" cy="1174664"/>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V="1">
            <a:off x="11064552" y="1908961"/>
            <a:ext cx="0" cy="1087991"/>
          </a:xfrm>
          <a:prstGeom prst="line">
            <a:avLst/>
          </a:prstGeom>
          <a:ln w="76200">
            <a:solidFill>
              <a:srgbClr val="7DBA00"/>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1488515" y="1922773"/>
            <a:ext cx="5395138" cy="15755"/>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6866383" y="1710100"/>
            <a:ext cx="144016" cy="2384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010399" y="1710100"/>
            <a:ext cx="259435" cy="42275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269834" y="1908961"/>
            <a:ext cx="144016" cy="2384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7379363" y="1912380"/>
            <a:ext cx="3685189" cy="18270"/>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sp>
        <p:nvSpPr>
          <p:cNvPr id="14" name="Flowchart: Manual Operation 13"/>
          <p:cNvSpPr/>
          <p:nvPr/>
        </p:nvSpPr>
        <p:spPr>
          <a:xfrm>
            <a:off x="10884532" y="2982761"/>
            <a:ext cx="360040" cy="360040"/>
          </a:xfrm>
          <a:prstGeom prst="flowChartManualOperat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Trapezoid 15"/>
          <p:cNvSpPr/>
          <p:nvPr/>
        </p:nvSpPr>
        <p:spPr>
          <a:xfrm>
            <a:off x="1361911" y="3096383"/>
            <a:ext cx="288032" cy="288032"/>
          </a:xfrm>
          <a:prstGeom prst="trapezoi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p:cNvSpPr txBox="1"/>
          <p:nvPr/>
        </p:nvSpPr>
        <p:spPr>
          <a:xfrm>
            <a:off x="1710557" y="2719898"/>
            <a:ext cx="1296144" cy="646331"/>
          </a:xfrm>
          <a:prstGeom prst="rect">
            <a:avLst/>
          </a:prstGeom>
          <a:noFill/>
        </p:spPr>
        <p:txBody>
          <a:bodyPr wrap="square" rtlCol="0">
            <a:spAutoFit/>
          </a:bodyPr>
          <a:lstStyle/>
          <a:p>
            <a:r>
              <a:rPr lang="en-US" dirty="0" smtClean="0"/>
              <a:t>Orifice/ Controller</a:t>
            </a:r>
            <a:endParaRPr lang="en-US" dirty="0"/>
          </a:p>
        </p:txBody>
      </p:sp>
      <p:sp>
        <p:nvSpPr>
          <p:cNvPr id="18" name="TextBox 17"/>
          <p:cNvSpPr txBox="1"/>
          <p:nvPr/>
        </p:nvSpPr>
        <p:spPr>
          <a:xfrm>
            <a:off x="4884835" y="1215245"/>
            <a:ext cx="2428432" cy="646331"/>
          </a:xfrm>
          <a:prstGeom prst="rect">
            <a:avLst/>
          </a:prstGeom>
          <a:noFill/>
        </p:spPr>
        <p:txBody>
          <a:bodyPr wrap="square" rtlCol="0">
            <a:spAutoFit/>
          </a:bodyPr>
          <a:lstStyle/>
          <a:p>
            <a:r>
              <a:rPr lang="en-US" dirty="0" smtClean="0"/>
              <a:t>Complex network of supply pipe line</a:t>
            </a:r>
            <a:endParaRPr lang="en-US" dirty="0"/>
          </a:p>
        </p:txBody>
      </p:sp>
      <p:sp>
        <p:nvSpPr>
          <p:cNvPr id="19" name="TextBox 18"/>
          <p:cNvSpPr txBox="1"/>
          <p:nvPr/>
        </p:nvSpPr>
        <p:spPr>
          <a:xfrm>
            <a:off x="9920572" y="2547418"/>
            <a:ext cx="1296144" cy="369332"/>
          </a:xfrm>
          <a:prstGeom prst="rect">
            <a:avLst/>
          </a:prstGeom>
          <a:noFill/>
        </p:spPr>
        <p:txBody>
          <a:bodyPr wrap="square" rtlCol="0">
            <a:spAutoFit/>
          </a:bodyPr>
          <a:lstStyle/>
          <a:p>
            <a:r>
              <a:rPr lang="en-US" dirty="0" smtClean="0"/>
              <a:t>Nozzle</a:t>
            </a:r>
            <a:endParaRPr lang="en-US" dirty="0"/>
          </a:p>
        </p:txBody>
      </p:sp>
      <p:graphicFrame>
        <p:nvGraphicFramePr>
          <p:cNvPr id="24" name="Diagram 23"/>
          <p:cNvGraphicFramePr/>
          <p:nvPr>
            <p:extLst>
              <p:ext uri="{D42A27DB-BD31-4B8C-83A1-F6EECF244321}">
                <p14:modId xmlns:p14="http://schemas.microsoft.com/office/powerpoint/2010/main" val="3462097287"/>
              </p:ext>
            </p:extLst>
          </p:nvPr>
        </p:nvGraphicFramePr>
        <p:xfrm>
          <a:off x="3002438" y="3104820"/>
          <a:ext cx="6633414" cy="3475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605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Milestones achieved</a:t>
            </a:r>
            <a:endParaRPr lang="en-US" dirty="0"/>
          </a:p>
        </p:txBody>
      </p:sp>
      <p:sp>
        <p:nvSpPr>
          <p:cNvPr id="3" name="Footer Placeholder 2"/>
          <p:cNvSpPr>
            <a:spLocks noGrp="1"/>
          </p:cNvSpPr>
          <p:nvPr>
            <p:ph type="ftr" sz="quarter" idx="10"/>
          </p:nvPr>
        </p:nvSpPr>
        <p:spPr/>
        <p:txBody>
          <a:bodyPr/>
          <a:lstStyle/>
          <a:p>
            <a:r>
              <a:rPr lang="en-GB" smtClean="0"/>
              <a:t>Cranston</a:t>
            </a:r>
            <a:endParaRPr lang="en-GB"/>
          </a:p>
        </p:txBody>
      </p:sp>
      <p:sp>
        <p:nvSpPr>
          <p:cNvPr id="4" name="TextBox 3"/>
          <p:cNvSpPr txBox="1"/>
          <p:nvPr/>
        </p:nvSpPr>
        <p:spPr>
          <a:xfrm>
            <a:off x="624419" y="1340769"/>
            <a:ext cx="5687605" cy="184665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Tank/ pressurized container model</a:t>
            </a:r>
          </a:p>
          <a:p>
            <a:pPr marL="285750" indent="-285750">
              <a:buFont typeface="Wingdings" panose="05000000000000000000" pitchFamily="2" charset="2"/>
              <a:buChar char="ü"/>
            </a:pPr>
            <a:r>
              <a:rPr lang="en-US" sz="1600" dirty="0" smtClean="0"/>
              <a:t>Model developed</a:t>
            </a:r>
          </a:p>
          <a:p>
            <a:pPr marL="285750" indent="-285750">
              <a:buFont typeface="Wingdings" panose="05000000000000000000" pitchFamily="2" charset="2"/>
              <a:buChar char="ü"/>
            </a:pPr>
            <a:r>
              <a:rPr lang="en-US" sz="1600" dirty="0" smtClean="0"/>
              <a:t>Compared and matches with literature and our own experimental results</a:t>
            </a:r>
          </a:p>
          <a:p>
            <a:pPr marL="285750" indent="-285750">
              <a:buFont typeface="Wingdings" panose="05000000000000000000" pitchFamily="2" charset="2"/>
              <a:buChar char="ü"/>
            </a:pPr>
            <a:r>
              <a:rPr lang="en-US" sz="1600" dirty="0" smtClean="0"/>
              <a:t>Heat transfer </a:t>
            </a:r>
            <a:r>
              <a:rPr lang="en-US" sz="1600" dirty="0" smtClean="0"/>
              <a:t>included</a:t>
            </a:r>
            <a:endParaRPr lang="en-US" sz="1600" dirty="0" smtClean="0"/>
          </a:p>
          <a:p>
            <a:pPr marL="285750" indent="-285750">
              <a:buFont typeface="Wingdings" panose="05000000000000000000" pitchFamily="2" charset="2"/>
              <a:buChar char="ü"/>
            </a:pPr>
            <a:r>
              <a:rPr lang="en-US" sz="1600" dirty="0" smtClean="0"/>
              <a:t>Variation in different parameters of tank and orifice can be easily done to observe variations</a:t>
            </a:r>
            <a:endParaRPr lang="en-US" sz="1600" dirty="0"/>
          </a:p>
        </p:txBody>
      </p:sp>
      <p:sp>
        <p:nvSpPr>
          <p:cNvPr id="5" name="TextBox 4"/>
          <p:cNvSpPr txBox="1"/>
          <p:nvPr/>
        </p:nvSpPr>
        <p:spPr>
          <a:xfrm>
            <a:off x="6240016" y="1354114"/>
            <a:ext cx="6128081" cy="1877437"/>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Straight pipe network model</a:t>
            </a:r>
          </a:p>
          <a:p>
            <a:pPr marL="285750" indent="-285750">
              <a:buFont typeface="Wingdings" panose="05000000000000000000" pitchFamily="2" charset="2"/>
              <a:buChar char="ü"/>
            </a:pPr>
            <a:r>
              <a:rPr lang="en-US" sz="1600" dirty="0" smtClean="0"/>
              <a:t>Different types of models developed working on different algorithms</a:t>
            </a:r>
          </a:p>
          <a:p>
            <a:pPr marL="285750" indent="-285750">
              <a:buFont typeface="Wingdings" panose="05000000000000000000" pitchFamily="2" charset="2"/>
              <a:buChar char="ü"/>
            </a:pPr>
            <a:r>
              <a:rPr lang="en-US" sz="1600" dirty="0" smtClean="0"/>
              <a:t>Most generalized model ready.</a:t>
            </a:r>
            <a:endParaRPr lang="en-US" sz="1600" dirty="0" smtClean="0"/>
          </a:p>
          <a:p>
            <a:pPr marL="285750" indent="-285750">
              <a:buFont typeface="Wingdings" panose="05000000000000000000" pitchFamily="2" charset="2"/>
              <a:buChar char="ü"/>
            </a:pPr>
            <a:r>
              <a:rPr lang="en-US" sz="1600" dirty="0" smtClean="0"/>
              <a:t>Heat transfer through pipe included.</a:t>
            </a:r>
          </a:p>
          <a:p>
            <a:pPr marL="285750" indent="-285750">
              <a:buFont typeface="Wingdings" panose="05000000000000000000" pitchFamily="2" charset="2"/>
              <a:buChar char="ü"/>
            </a:pPr>
            <a:r>
              <a:rPr lang="en-US" sz="1600" dirty="0" smtClean="0"/>
              <a:t>Two types: Constant Wall temperature and Constant heat flux</a:t>
            </a:r>
          </a:p>
          <a:p>
            <a:pPr marL="285750" indent="-285750">
              <a:buFont typeface="Wingdings" panose="05000000000000000000" pitchFamily="2" charset="2"/>
              <a:buChar char="ü"/>
            </a:pPr>
            <a:endParaRPr lang="en-US" dirty="0"/>
          </a:p>
        </p:txBody>
      </p:sp>
      <p:pic>
        <p:nvPicPr>
          <p:cNvPr id="7" name="Picture 6"/>
          <p:cNvPicPr>
            <a:picLocks noChangeAspect="1"/>
          </p:cNvPicPr>
          <p:nvPr/>
        </p:nvPicPr>
        <p:blipFill>
          <a:blip r:embed="rId2"/>
          <a:stretch>
            <a:fillRect/>
          </a:stretch>
        </p:blipFill>
        <p:spPr>
          <a:xfrm>
            <a:off x="767408" y="3231552"/>
            <a:ext cx="5472608" cy="3348638"/>
          </a:xfrm>
          <a:prstGeom prst="rect">
            <a:avLst/>
          </a:prstGeom>
        </p:spPr>
      </p:pic>
      <p:pic>
        <p:nvPicPr>
          <p:cNvPr id="8" name="Picture 7"/>
          <p:cNvPicPr>
            <a:picLocks noChangeAspect="1"/>
          </p:cNvPicPr>
          <p:nvPr/>
        </p:nvPicPr>
        <p:blipFill>
          <a:blip r:embed="rId3"/>
          <a:stretch>
            <a:fillRect/>
          </a:stretch>
        </p:blipFill>
        <p:spPr>
          <a:xfrm>
            <a:off x="6594203" y="3187429"/>
            <a:ext cx="5419705" cy="3606680"/>
          </a:xfrm>
          <a:prstGeom prst="rect">
            <a:avLst/>
          </a:prstGeom>
        </p:spPr>
      </p:pic>
    </p:spTree>
    <p:extLst>
      <p:ext uri="{BB962C8B-B14F-4D97-AF65-F5344CB8AC3E}">
        <p14:creationId xmlns:p14="http://schemas.microsoft.com/office/powerpoint/2010/main" val="42827608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Milestones</a:t>
            </a:r>
            <a:endParaRPr lang="en-US" dirty="0"/>
          </a:p>
        </p:txBody>
      </p:sp>
      <p:sp>
        <p:nvSpPr>
          <p:cNvPr id="3" name="Footer Placeholder 2"/>
          <p:cNvSpPr>
            <a:spLocks noGrp="1"/>
          </p:cNvSpPr>
          <p:nvPr>
            <p:ph type="ftr" sz="quarter" idx="10"/>
          </p:nvPr>
        </p:nvSpPr>
        <p:spPr/>
        <p:txBody>
          <a:bodyPr/>
          <a:lstStyle/>
          <a:p>
            <a:r>
              <a:rPr lang="en-GB" smtClean="0"/>
              <a:t>Cranston</a:t>
            </a:r>
            <a:endParaRPr lang="en-GB"/>
          </a:p>
        </p:txBody>
      </p:sp>
      <p:sp>
        <p:nvSpPr>
          <p:cNvPr id="6" name="TextBox 5"/>
          <p:cNvSpPr txBox="1"/>
          <p:nvPr/>
        </p:nvSpPr>
        <p:spPr>
          <a:xfrm>
            <a:off x="624419" y="1268760"/>
            <a:ext cx="5769244"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Model for discharge nozzle developed</a:t>
            </a:r>
          </a:p>
          <a:p>
            <a:endParaRPr lang="en-US" dirty="0" smtClean="0"/>
          </a:p>
          <a:p>
            <a:pPr marL="285750" indent="-285750">
              <a:buFont typeface="Arial" panose="020B0604020202020204" pitchFamily="34" charset="0"/>
              <a:buChar char="•"/>
            </a:pPr>
            <a:r>
              <a:rPr lang="en-US" dirty="0" smtClean="0"/>
              <a:t>Conversion module developed for converting output parameters of one part to input friendly parameters for next part.</a:t>
            </a:r>
          </a:p>
        </p:txBody>
      </p:sp>
      <p:grpSp>
        <p:nvGrpSpPr>
          <p:cNvPr id="7" name="Group 6"/>
          <p:cNvGrpSpPr/>
          <p:nvPr/>
        </p:nvGrpSpPr>
        <p:grpSpPr>
          <a:xfrm>
            <a:off x="6456040" y="1268760"/>
            <a:ext cx="5613876" cy="1800200"/>
            <a:chOff x="983432" y="2564904"/>
            <a:chExt cx="6480720" cy="1800200"/>
          </a:xfrm>
        </p:grpSpPr>
        <p:sp>
          <p:nvSpPr>
            <p:cNvPr id="8" name="Rectangle 7"/>
            <p:cNvSpPr/>
            <p:nvPr/>
          </p:nvSpPr>
          <p:spPr>
            <a:xfrm>
              <a:off x="983432" y="2564904"/>
              <a:ext cx="2160240"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Pipe network</a:t>
              </a:r>
            </a:p>
            <a:p>
              <a:pPr algn="ctr"/>
              <a:r>
                <a:rPr lang="en-US" dirty="0" smtClean="0"/>
                <a:t>Output parameters (stagnation Pressure, mass flow rate)</a:t>
              </a:r>
              <a:endParaRPr lang="en-US" dirty="0"/>
            </a:p>
          </p:txBody>
        </p:sp>
        <p:sp>
          <p:nvSpPr>
            <p:cNvPr id="9" name="Rectangle 8"/>
            <p:cNvSpPr/>
            <p:nvPr/>
          </p:nvSpPr>
          <p:spPr>
            <a:xfrm>
              <a:off x="5303912" y="2564904"/>
              <a:ext cx="2160240" cy="1800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Discharge nozzle</a:t>
              </a:r>
            </a:p>
            <a:p>
              <a:pPr algn="ctr"/>
              <a:r>
                <a:rPr lang="en-US" dirty="0" smtClean="0"/>
                <a:t>(Mach no., Stagnation temperature) </a:t>
              </a:r>
            </a:p>
            <a:p>
              <a:pPr algn="ctr"/>
              <a:endParaRPr lang="en-US" dirty="0"/>
            </a:p>
          </p:txBody>
        </p:sp>
        <p:sp>
          <p:nvSpPr>
            <p:cNvPr id="10" name="Right Arrow 9"/>
            <p:cNvSpPr/>
            <p:nvPr/>
          </p:nvSpPr>
          <p:spPr>
            <a:xfrm>
              <a:off x="3215680" y="2960948"/>
              <a:ext cx="2016224" cy="100811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Conversion module</a:t>
              </a:r>
              <a:endParaRPr lang="en-US" dirty="0"/>
            </a:p>
          </p:txBody>
        </p:sp>
      </p:grpSp>
      <p:sp>
        <p:nvSpPr>
          <p:cNvPr id="11" name="TextBox 10"/>
          <p:cNvSpPr txBox="1"/>
          <p:nvPr/>
        </p:nvSpPr>
        <p:spPr>
          <a:xfrm>
            <a:off x="551384" y="3212976"/>
            <a:ext cx="7560840" cy="2677656"/>
          </a:xfrm>
          <a:prstGeom prst="rect">
            <a:avLst/>
          </a:prstGeom>
          <a:noFill/>
        </p:spPr>
        <p:txBody>
          <a:bodyPr wrap="square" rtlCol="0">
            <a:spAutoFit/>
          </a:bodyPr>
          <a:lstStyle/>
          <a:p>
            <a:r>
              <a:rPr lang="en-US" sz="2400" dirty="0" smtClean="0"/>
              <a:t>Validation of developed model</a:t>
            </a:r>
          </a:p>
          <a:p>
            <a:pPr marL="342900" indent="-342900">
              <a:buFont typeface="Arial" panose="020B0604020202020204" pitchFamily="34" charset="0"/>
              <a:buChar char="•"/>
            </a:pPr>
            <a:r>
              <a:rPr lang="en-US" dirty="0" smtClean="0"/>
              <a:t>To validate the model developed by us we need to compare it with experimental observations and result.</a:t>
            </a:r>
          </a:p>
          <a:p>
            <a:pPr marL="342900" indent="-342900">
              <a:buFont typeface="Arial" panose="020B0604020202020204" pitchFamily="34" charset="0"/>
              <a:buChar char="•"/>
            </a:pPr>
            <a:r>
              <a:rPr lang="en-US" dirty="0" smtClean="0"/>
              <a:t>Once our results match with the experimental observations up to some accuracy it can be further improved by repeated process of making minute changes in the model till the difference lowers down to acceptable value.</a:t>
            </a:r>
          </a:p>
          <a:p>
            <a:pPr marL="342900" indent="-342900">
              <a:buFont typeface="Arial" panose="020B0604020202020204" pitchFamily="34" charset="0"/>
              <a:buChar char="•"/>
            </a:pPr>
            <a:r>
              <a:rPr lang="en-US" dirty="0" smtClean="0"/>
              <a:t>Issue due to I-flow valve on the cylinders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47576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I-flow valve( pressure regulator valve)</a:t>
            </a:r>
            <a:endParaRPr lang="en-US" dirty="0"/>
          </a:p>
        </p:txBody>
      </p:sp>
      <p:sp>
        <p:nvSpPr>
          <p:cNvPr id="3" name="Footer Placeholder 2"/>
          <p:cNvSpPr>
            <a:spLocks noGrp="1"/>
          </p:cNvSpPr>
          <p:nvPr>
            <p:ph type="ftr" sz="quarter" idx="10"/>
          </p:nvPr>
        </p:nvSpPr>
        <p:spPr/>
        <p:txBody>
          <a:bodyPr/>
          <a:lstStyle/>
          <a:p>
            <a:r>
              <a:rPr lang="en-GB" smtClean="0"/>
              <a:t>Cranston</a:t>
            </a:r>
            <a:endParaRPr lang="en-GB"/>
          </a:p>
        </p:txBody>
      </p:sp>
      <p:cxnSp>
        <p:nvCxnSpPr>
          <p:cNvPr id="4" name="Straight Connector 3"/>
          <p:cNvCxnSpPr/>
          <p:nvPr/>
        </p:nvCxnSpPr>
        <p:spPr>
          <a:xfrm flipV="1">
            <a:off x="1488515" y="1958655"/>
            <a:ext cx="0" cy="1087991"/>
          </a:xfrm>
          <a:prstGeom prst="line">
            <a:avLst/>
          </a:prstGeom>
          <a:ln w="76200">
            <a:solidFill>
              <a:schemeClr val="accent1"/>
            </a:solidFill>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1560524" y="1994819"/>
            <a:ext cx="1643211" cy="369332"/>
          </a:xfrm>
          <a:prstGeom prst="rect">
            <a:avLst/>
          </a:prstGeom>
          <a:noFill/>
        </p:spPr>
        <p:txBody>
          <a:bodyPr wrap="square" rtlCol="0">
            <a:spAutoFit/>
          </a:bodyPr>
          <a:lstStyle/>
          <a:p>
            <a:r>
              <a:rPr lang="en-US" dirty="0" smtClean="0"/>
              <a:t>Pipe Manifold</a:t>
            </a:r>
            <a:endParaRPr lang="en-US" dirty="0"/>
          </a:p>
        </p:txBody>
      </p:sp>
      <p:sp>
        <p:nvSpPr>
          <p:cNvPr id="6" name="Rounded Rectangle 5"/>
          <p:cNvSpPr/>
          <p:nvPr/>
        </p:nvSpPr>
        <p:spPr>
          <a:xfrm>
            <a:off x="624419" y="3320405"/>
            <a:ext cx="1728192" cy="30963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Pressurized </a:t>
            </a:r>
            <a:r>
              <a:rPr lang="en-US" dirty="0" smtClean="0"/>
              <a:t>Cylinder</a:t>
            </a:r>
            <a:endParaRPr lang="en-US" dirty="0"/>
          </a:p>
        </p:txBody>
      </p:sp>
      <p:sp>
        <p:nvSpPr>
          <p:cNvPr id="7" name="Trapezoid 6"/>
          <p:cNvSpPr/>
          <p:nvPr/>
        </p:nvSpPr>
        <p:spPr>
          <a:xfrm>
            <a:off x="1344499" y="3046646"/>
            <a:ext cx="288032" cy="288032"/>
          </a:xfrm>
          <a:prstGeom prst="trapezoi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p:cNvSpPr txBox="1"/>
          <p:nvPr/>
        </p:nvSpPr>
        <p:spPr>
          <a:xfrm>
            <a:off x="1704538" y="2723480"/>
            <a:ext cx="2147011" cy="646331"/>
          </a:xfrm>
          <a:prstGeom prst="rect">
            <a:avLst/>
          </a:prstGeom>
          <a:noFill/>
        </p:spPr>
        <p:txBody>
          <a:bodyPr wrap="square" rtlCol="0">
            <a:spAutoFit/>
          </a:bodyPr>
          <a:lstStyle/>
          <a:p>
            <a:r>
              <a:rPr lang="en-US" dirty="0" smtClean="0"/>
              <a:t>I-flow valve as orifice</a:t>
            </a:r>
            <a:endParaRPr lang="en-US" dirty="0"/>
          </a:p>
        </p:txBody>
      </p:sp>
      <p:sp>
        <p:nvSpPr>
          <p:cNvPr id="9" name="TextBox 8"/>
          <p:cNvSpPr txBox="1"/>
          <p:nvPr/>
        </p:nvSpPr>
        <p:spPr>
          <a:xfrm>
            <a:off x="4443858" y="1209988"/>
            <a:ext cx="7412781" cy="5078313"/>
          </a:xfrm>
          <a:prstGeom prst="rect">
            <a:avLst/>
          </a:prstGeom>
          <a:noFill/>
        </p:spPr>
        <p:txBody>
          <a:bodyPr wrap="square" rtlCol="0">
            <a:spAutoFit/>
          </a:bodyPr>
          <a:lstStyle/>
          <a:p>
            <a:r>
              <a:rPr lang="en-US" dirty="0" err="1" smtClean="0"/>
              <a:t>Speciality</a:t>
            </a:r>
            <a:r>
              <a:rPr lang="en-US" dirty="0" smtClean="0"/>
              <a:t>:</a:t>
            </a:r>
          </a:p>
          <a:p>
            <a:pPr marL="285750" indent="-285750">
              <a:buFont typeface="Arial" panose="020B0604020202020204" pitchFamily="34" charset="0"/>
              <a:buChar char="•"/>
            </a:pPr>
            <a:r>
              <a:rPr lang="en-US" dirty="0" smtClean="0"/>
              <a:t>Varying diameter of opening to regulate pressure downstream </a:t>
            </a:r>
          </a:p>
          <a:p>
            <a:pPr marL="285750" indent="-285750">
              <a:buFont typeface="Arial" panose="020B0604020202020204" pitchFamily="34" charset="0"/>
              <a:buChar char="•"/>
            </a:pPr>
            <a:r>
              <a:rPr lang="en-US" dirty="0" smtClean="0"/>
              <a:t>Prevents sudden blowdown of gas/fluid i.e. pressure downstream in the manifold is controlled below a safe value( 60 bar).</a:t>
            </a:r>
          </a:p>
          <a:p>
            <a:r>
              <a:rPr lang="en-US" dirty="0" smtClean="0"/>
              <a:t>Issue: </a:t>
            </a:r>
          </a:p>
          <a:p>
            <a:pPr marL="285750" indent="-285750">
              <a:buFont typeface="Arial" panose="020B0604020202020204" pitchFamily="34" charset="0"/>
              <a:buChar char="•"/>
            </a:pPr>
            <a:r>
              <a:rPr lang="en-US" dirty="0" smtClean="0"/>
              <a:t>Opening size varies with cylinder pressure and time, making it difficult to calculate the effective diameter and code it in our model.</a:t>
            </a:r>
          </a:p>
          <a:p>
            <a:pPr marL="285750" indent="-285750">
              <a:buFont typeface="Arial" panose="020B0604020202020204" pitchFamily="34" charset="0"/>
              <a:buChar char="•"/>
            </a:pPr>
            <a:endParaRPr lang="en-US" dirty="0" smtClean="0"/>
          </a:p>
          <a:p>
            <a:r>
              <a:rPr lang="en-US" dirty="0" smtClean="0"/>
              <a:t>Logic to measure the effective diameter:</a:t>
            </a:r>
          </a:p>
          <a:p>
            <a:pPr marL="285750" indent="-285750">
              <a:buFont typeface="Arial" panose="020B0604020202020204" pitchFamily="34" charset="0"/>
              <a:buChar char="•"/>
            </a:pPr>
            <a:r>
              <a:rPr lang="en-US" dirty="0" smtClean="0"/>
              <a:t>Use experimentation results where I-flow valve is totally open and doesn’t close the opening to reduce the pressure downstream. </a:t>
            </a:r>
          </a:p>
          <a:p>
            <a:pPr marL="285750" indent="-285750">
              <a:buFont typeface="Arial" panose="020B0604020202020204" pitchFamily="34" charset="0"/>
              <a:buChar char="•"/>
            </a:pPr>
            <a:r>
              <a:rPr lang="en-US" dirty="0" smtClean="0"/>
              <a:t>From all the experimentation results it was observed that one of the witness tests (764_wit_mod) matches our requirements.</a:t>
            </a:r>
          </a:p>
          <a:p>
            <a:pPr marL="285750" indent="-285750">
              <a:buFont typeface="Arial" panose="020B0604020202020204" pitchFamily="34" charset="0"/>
              <a:buChar char="•"/>
            </a:pPr>
            <a:r>
              <a:rPr lang="en-US" dirty="0" smtClean="0"/>
              <a:t>By approximately matching the curves(readings of back pressure in the manifold and mass of cylinder) reverse calculations were done.</a:t>
            </a:r>
          </a:p>
          <a:p>
            <a:pPr marL="285750" indent="-285750">
              <a:buFont typeface="Arial" panose="020B0604020202020204" pitchFamily="34" charset="0"/>
              <a:buChar char="•"/>
            </a:pPr>
            <a:r>
              <a:rPr lang="en-US" dirty="0" smtClean="0"/>
              <a:t>Approximate effective opening area of I-flow valve found </a:t>
            </a:r>
          </a:p>
          <a:p>
            <a:endParaRPr lang="en-US" dirty="0" smtClean="0"/>
          </a:p>
          <a:p>
            <a:pPr marL="285750" indent="-285750">
              <a:buFont typeface="Arial" panose="020B0604020202020204" pitchFamily="34" charset="0"/>
              <a:buChar char="•"/>
            </a:pPr>
            <a:endParaRPr lang="en-US" dirty="0"/>
          </a:p>
        </p:txBody>
      </p:sp>
      <p:pic>
        <p:nvPicPr>
          <p:cNvPr id="10" name="Picture 9"/>
          <p:cNvPicPr>
            <a:picLocks noChangeAspect="1"/>
          </p:cNvPicPr>
          <p:nvPr/>
        </p:nvPicPr>
        <p:blipFill>
          <a:blip r:embed="rId2"/>
          <a:stretch>
            <a:fillRect/>
          </a:stretch>
        </p:blipFill>
        <p:spPr>
          <a:xfrm>
            <a:off x="392149" y="1976151"/>
            <a:ext cx="3459400" cy="4458094"/>
          </a:xfrm>
          <a:prstGeom prst="rect">
            <a:avLst/>
          </a:prstGeom>
        </p:spPr>
      </p:pic>
    </p:spTree>
    <p:extLst>
      <p:ext uri="{BB962C8B-B14F-4D97-AF65-F5344CB8AC3E}">
        <p14:creationId xmlns:p14="http://schemas.microsoft.com/office/powerpoint/2010/main" val="3088386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Experimental Result </a:t>
            </a:r>
            <a:endParaRPr lang="en-US" dirty="0"/>
          </a:p>
        </p:txBody>
      </p:sp>
      <p:sp>
        <p:nvSpPr>
          <p:cNvPr id="3" name="Footer Placeholder 2"/>
          <p:cNvSpPr>
            <a:spLocks noGrp="1"/>
          </p:cNvSpPr>
          <p:nvPr>
            <p:ph type="ftr" sz="quarter" idx="10"/>
          </p:nvPr>
        </p:nvSpPr>
        <p:spPr/>
        <p:txBody>
          <a:bodyPr/>
          <a:lstStyle/>
          <a:p>
            <a:r>
              <a:rPr lang="en-GB" smtClean="0"/>
              <a:t>Cranston</a:t>
            </a:r>
            <a:endParaRPr lang="en-GB"/>
          </a:p>
        </p:txBody>
      </p:sp>
      <p:grpSp>
        <p:nvGrpSpPr>
          <p:cNvPr id="7" name="Group 6"/>
          <p:cNvGrpSpPr/>
          <p:nvPr/>
        </p:nvGrpSpPr>
        <p:grpSpPr>
          <a:xfrm>
            <a:off x="288131" y="1516447"/>
            <a:ext cx="6017072" cy="4315084"/>
            <a:chOff x="522075" y="1735822"/>
            <a:chExt cx="6017072" cy="4315084"/>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44" y="1735822"/>
              <a:ext cx="5745503" cy="4032448"/>
            </a:xfrm>
            <a:prstGeom prst="rect">
              <a:avLst/>
            </a:prstGeom>
          </p:spPr>
        </p:pic>
        <p:sp>
          <p:nvSpPr>
            <p:cNvPr id="5" name="TextBox 4"/>
            <p:cNvSpPr txBox="1"/>
            <p:nvPr/>
          </p:nvSpPr>
          <p:spPr>
            <a:xfrm rot="16200000">
              <a:off x="-188133" y="3419128"/>
              <a:ext cx="1728193" cy="307777"/>
            </a:xfrm>
            <a:prstGeom prst="rect">
              <a:avLst/>
            </a:prstGeom>
            <a:noFill/>
          </p:spPr>
          <p:txBody>
            <a:bodyPr wrap="square" rtlCol="0">
              <a:spAutoFit/>
            </a:bodyPr>
            <a:lstStyle/>
            <a:p>
              <a:r>
                <a:rPr lang="en-US" sz="1400" dirty="0" smtClean="0">
                  <a:latin typeface="+mn-lt"/>
                </a:rPr>
                <a:t>Pressure (psi)</a:t>
              </a:r>
              <a:endParaRPr lang="en-US" sz="1400" dirty="0">
                <a:latin typeface="+mn-lt"/>
              </a:endParaRPr>
            </a:p>
          </p:txBody>
        </p:sp>
        <p:sp>
          <p:nvSpPr>
            <p:cNvPr id="6" name="TextBox 5"/>
            <p:cNvSpPr txBox="1"/>
            <p:nvPr/>
          </p:nvSpPr>
          <p:spPr>
            <a:xfrm>
              <a:off x="3069031" y="5743129"/>
              <a:ext cx="1142256" cy="307777"/>
            </a:xfrm>
            <a:prstGeom prst="rect">
              <a:avLst/>
            </a:prstGeom>
            <a:noFill/>
          </p:spPr>
          <p:txBody>
            <a:bodyPr wrap="square" rtlCol="0">
              <a:spAutoFit/>
            </a:bodyPr>
            <a:lstStyle/>
            <a:p>
              <a:r>
                <a:rPr lang="en-US" sz="1400" dirty="0" smtClean="0">
                  <a:latin typeface="+mn-lt"/>
                </a:rPr>
                <a:t>Time (sec)</a:t>
              </a:r>
              <a:endParaRPr lang="en-US" sz="1400" dirty="0">
                <a:latin typeface="+mn-lt"/>
              </a:endParaRP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8995" y="1610518"/>
            <a:ext cx="5818477" cy="4123531"/>
          </a:xfrm>
          <a:prstGeom prst="rect">
            <a:avLst/>
          </a:prstGeom>
        </p:spPr>
      </p:pic>
      <p:sp>
        <p:nvSpPr>
          <p:cNvPr id="9" name="Oval 8"/>
          <p:cNvSpPr/>
          <p:nvPr/>
        </p:nvSpPr>
        <p:spPr>
          <a:xfrm>
            <a:off x="595908" y="4660516"/>
            <a:ext cx="1864642" cy="9368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ular Callout 10"/>
          <p:cNvSpPr/>
          <p:nvPr/>
        </p:nvSpPr>
        <p:spPr>
          <a:xfrm>
            <a:off x="6278967" y="1331293"/>
            <a:ext cx="5937813" cy="4402756"/>
          </a:xfrm>
          <a:prstGeom prst="wedgeRoundRectCallout">
            <a:avLst>
              <a:gd name="adj1" fmla="val -114661"/>
              <a:gd name="adj2" fmla="val 33554"/>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55440" y="5928221"/>
            <a:ext cx="5572100" cy="369332"/>
          </a:xfrm>
          <a:prstGeom prst="rect">
            <a:avLst/>
          </a:prstGeom>
          <a:noFill/>
        </p:spPr>
        <p:txBody>
          <a:bodyPr wrap="square" rtlCol="0">
            <a:spAutoFit/>
          </a:bodyPr>
          <a:lstStyle/>
          <a:p>
            <a:r>
              <a:rPr lang="en-US" dirty="0" smtClean="0"/>
              <a:t>Pressure vs Time observation for 764_Wit_Mod</a:t>
            </a:r>
            <a:endParaRPr lang="en-US" dirty="0"/>
          </a:p>
        </p:txBody>
      </p:sp>
      <p:sp>
        <p:nvSpPr>
          <p:cNvPr id="13" name="TextBox 12"/>
          <p:cNvSpPr txBox="1"/>
          <p:nvPr/>
        </p:nvSpPr>
        <p:spPr>
          <a:xfrm>
            <a:off x="6456040" y="5873185"/>
            <a:ext cx="5904656" cy="646331"/>
          </a:xfrm>
          <a:prstGeom prst="rect">
            <a:avLst/>
          </a:prstGeom>
          <a:noFill/>
        </p:spPr>
        <p:txBody>
          <a:bodyPr wrap="square" rtlCol="0">
            <a:spAutoFit/>
          </a:bodyPr>
          <a:lstStyle/>
          <a:p>
            <a:r>
              <a:rPr lang="en-US" dirty="0" smtClean="0"/>
              <a:t>Matching the observation with equivalent mathematical equation.</a:t>
            </a:r>
            <a:endParaRPr lang="en-US" dirty="0"/>
          </a:p>
        </p:txBody>
      </p:sp>
    </p:spTree>
    <p:extLst>
      <p:ext uri="{BB962C8B-B14F-4D97-AF65-F5344CB8AC3E}">
        <p14:creationId xmlns:p14="http://schemas.microsoft.com/office/powerpoint/2010/main" val="18246600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57998a90d992a5f2517f7fb20c3eab93ec970c9"/>
</p:tagLst>
</file>

<file path=ppt/theme/theme1.xml><?xml version="1.0" encoding="utf-8"?>
<a:theme xmlns:a="http://schemas.openxmlformats.org/drawingml/2006/main" name="JCI Master template 1.0">
  <a:themeElements>
    <a:clrScheme name="GWS Blue">
      <a:dk1>
        <a:sysClr val="windowText" lastClr="000000"/>
      </a:dk1>
      <a:lt1>
        <a:sysClr val="window" lastClr="FFFFFF"/>
      </a:lt1>
      <a:dk2>
        <a:srgbClr val="08338F"/>
      </a:dk2>
      <a:lt2>
        <a:srgbClr val="878785"/>
      </a:lt2>
      <a:accent1>
        <a:srgbClr val="7DBA00"/>
      </a:accent1>
      <a:accent2>
        <a:srgbClr val="00B8E0"/>
      </a:accent2>
      <a:accent3>
        <a:srgbClr val="85248F"/>
      </a:accent3>
      <a:accent4>
        <a:srgbClr val="A8034F"/>
      </a:accent4>
      <a:accent5>
        <a:srgbClr val="DE3B21"/>
      </a:accent5>
      <a:accent6>
        <a:srgbClr val="00C4B5"/>
      </a:accent6>
      <a:hlink>
        <a:srgbClr val="08338F"/>
      </a:hlink>
      <a:folHlink>
        <a:srgbClr val="800080"/>
      </a:folHlink>
    </a:clrScheme>
    <a:fontScheme name="JC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CI_1.02" id="{D3DCBD3C-25BA-4859-A563-7AFA569BCB64}" vid="{906A27E8-AAAC-447D-BE1F-5F4E0FAFA069}"/>
    </a:ext>
  </a:extLst>
</a:theme>
</file>

<file path=ppt/theme/theme2.xml><?xml version="1.0" encoding="utf-8"?>
<a:theme xmlns:a="http://schemas.openxmlformats.org/drawingml/2006/main" name="Office Theme">
  <a:themeElements>
    <a:clrScheme name="GWS Blue">
      <a:dk1>
        <a:sysClr val="windowText" lastClr="000000"/>
      </a:dk1>
      <a:lt1>
        <a:sysClr val="window" lastClr="FFFFFF"/>
      </a:lt1>
      <a:dk2>
        <a:srgbClr val="08338F"/>
      </a:dk2>
      <a:lt2>
        <a:srgbClr val="878785"/>
      </a:lt2>
      <a:accent1>
        <a:srgbClr val="7DBA00"/>
      </a:accent1>
      <a:accent2>
        <a:srgbClr val="00B8E0"/>
      </a:accent2>
      <a:accent3>
        <a:srgbClr val="85248F"/>
      </a:accent3>
      <a:accent4>
        <a:srgbClr val="A8034F"/>
      </a:accent4>
      <a:accent5>
        <a:srgbClr val="DE3B21"/>
      </a:accent5>
      <a:accent6>
        <a:srgbClr val="00C4B5"/>
      </a:accent6>
      <a:hlink>
        <a:srgbClr val="08338F"/>
      </a:hlink>
      <a:folHlink>
        <a:srgbClr val="800080"/>
      </a:folHlink>
    </a:clrScheme>
    <a:fontScheme name="JC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46c4e19c-443a-4a66-aa37-1c21a03843d5">PowerPoint</Category>
    <Preview xmlns="46c4e19c-443a-4a66-aa37-1c21a03843d5">
      <Url xsi:nil="true"/>
      <Description xsi:nil="true"/>
    </Preview>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A6CF6FAFC0F9B4BAB54CAE13D1EB6DC" ma:contentTypeVersion="9" ma:contentTypeDescription="Create a new document." ma:contentTypeScope="" ma:versionID="f747b0760f7fbeec0e3c6d6712b55a3d">
  <xsd:schema xmlns:xsd="http://www.w3.org/2001/XMLSchema" xmlns:xs="http://www.w3.org/2001/XMLSchema" xmlns:p="http://schemas.microsoft.com/office/2006/metadata/properties" xmlns:ns2="46c4e19c-443a-4a66-aa37-1c21a03843d5" xmlns:ns3="b9cd4e9b-7a68-4b59-870b-9e5eb08bc2f8" xmlns:ns4="7b18f0f1-66ce-4ebc-bc31-e027553cdc4c" targetNamespace="http://schemas.microsoft.com/office/2006/metadata/properties" ma:root="true" ma:fieldsID="ecdb14289701ecc950bc803bbddf42c1" ns2:_="" ns3:_="" ns4:_="">
    <xsd:import namespace="46c4e19c-443a-4a66-aa37-1c21a03843d5"/>
    <xsd:import namespace="b9cd4e9b-7a68-4b59-870b-9e5eb08bc2f8"/>
    <xsd:import namespace="7b18f0f1-66ce-4ebc-bc31-e027553cdc4c"/>
    <xsd:element name="properties">
      <xsd:complexType>
        <xsd:sequence>
          <xsd:element name="documentManagement">
            <xsd:complexType>
              <xsd:all>
                <xsd:element ref="ns2:Category" minOccurs="0"/>
                <xsd:element ref="ns2:Preview" minOccurs="0"/>
                <xsd:element ref="ns3:SharedWithUsers" minOccurs="0"/>
                <xsd:element ref="ns3:SharedWithDetails" minOccurs="0"/>
                <xsd:element ref="ns3:LastSharedByUser" minOccurs="0"/>
                <xsd:element ref="ns3:LastSharedByTime"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c4e19c-443a-4a66-aa37-1c21a03843d5" elementFormDefault="qualified">
    <xsd:import namespace="http://schemas.microsoft.com/office/2006/documentManagement/types"/>
    <xsd:import namespace="http://schemas.microsoft.com/office/infopath/2007/PartnerControls"/>
    <xsd:element name="Category" ma:index="8" nillable="true" ma:displayName="Category" ma:format="RadioButtons" ma:internalName="Category">
      <xsd:simpleType>
        <xsd:restriction base="dms:Choice">
          <xsd:enumeration value="Brand Guidelines"/>
          <xsd:enumeration value="Communication Policy"/>
          <xsd:enumeration value="Enterprise Overview"/>
          <xsd:enumeration value="Logo"/>
          <xsd:enumeration value="Sub-brand Logos"/>
          <xsd:enumeration value="Model Release Form"/>
          <xsd:enumeration value="Social Media Guidelines"/>
          <xsd:enumeration value="Web Font Guidelines"/>
          <xsd:enumeration value="Biography"/>
          <xsd:enumeration value="Internal Announcement"/>
          <xsd:enumeration value="Posters"/>
          <xsd:enumeration value="PowerPoint"/>
          <xsd:enumeration value="Stationery"/>
        </xsd:restriction>
      </xsd:simpleType>
    </xsd:element>
    <xsd:element name="Preview" ma:index="9" nillable="true" ma:displayName="Preview" ma:description="Preview" ma:format="Image" ma:internalName="Preview">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9cd4e9b-7a68-4b59-870b-9e5eb08bc2f8"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b18f0f1-66ce-4ebc-bc31-e027553cdc4c"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097B13-01A6-4EFC-A4B8-2C1ABA3117E0}">
  <ds:schemaRefs>
    <ds:schemaRef ds:uri="http://schemas.microsoft.com/office/2006/metadata/properties"/>
    <ds:schemaRef ds:uri="7b18f0f1-66ce-4ebc-bc31-e027553cdc4c"/>
    <ds:schemaRef ds:uri="b9cd4e9b-7a68-4b59-870b-9e5eb08bc2f8"/>
    <ds:schemaRef ds:uri="46c4e19c-443a-4a66-aa37-1c21a03843d5"/>
    <ds:schemaRef ds:uri="http://schemas.microsoft.com/office/2006/documentManagement/types"/>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6345D0D-D510-415B-8E3A-F1D6382F9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c4e19c-443a-4a66-aa37-1c21a03843d5"/>
    <ds:schemaRef ds:uri="b9cd4e9b-7a68-4b59-870b-9e5eb08bc2f8"/>
    <ds:schemaRef ds:uri="7b18f0f1-66ce-4ebc-bc31-e027553cdc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822CED-3F19-4B3C-99B9-A25F5F90BC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JCI_1.02</Template>
  <TotalTime>4276</TotalTime>
  <Words>1533</Words>
  <Application>Microsoft Office PowerPoint</Application>
  <PresentationFormat>Widescreen</PresentationFormat>
  <Paragraphs>225</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Helvetica Neue</vt:lpstr>
      <vt:lpstr>Times New Roman</vt:lpstr>
      <vt:lpstr>Wingdings</vt:lpstr>
      <vt:lpstr>JCI Master template 1.0</vt:lpstr>
      <vt:lpstr>Final Internship Presentation</vt:lpstr>
      <vt:lpstr>My Background and Goals for internship</vt:lpstr>
      <vt:lpstr>Problem we are aiming to solve</vt:lpstr>
      <vt:lpstr>Details and Goal of Project</vt:lpstr>
      <vt:lpstr>Execution Strategy </vt:lpstr>
      <vt:lpstr>Important Milestones achieved</vt:lpstr>
      <vt:lpstr>Other Milestones</vt:lpstr>
      <vt:lpstr>I-flow valve( pressure regulator valve)</vt:lpstr>
      <vt:lpstr>Understanding Experimental Result </vt:lpstr>
      <vt:lpstr>Match found</vt:lpstr>
      <vt:lpstr>Complex Network conversion to computer friendly model</vt:lpstr>
      <vt:lpstr>Iterations and Results</vt:lpstr>
      <vt:lpstr>Conclusion and Future scope</vt:lpstr>
      <vt:lpstr>Thank you!</vt:lpstr>
      <vt:lpstr>Example of iteration method</vt:lpstr>
      <vt:lpstr>Problem and our Solution</vt:lpstr>
      <vt:lpstr>Challenges in achieving the Goal</vt:lpstr>
      <vt:lpstr>Work in progress &amp; Next steps</vt:lpstr>
    </vt:vector>
  </TitlesOfParts>
  <Company>Johnson Controls,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Standard PowerPoint Template</dc:title>
  <dc:creator>Johnson Controls</dc:creator>
  <dc:description/>
  <cp:lastModifiedBy>Yashwant Sawaisingh Yogi</cp:lastModifiedBy>
  <cp:revision>292</cp:revision>
  <dcterms:created xsi:type="dcterms:W3CDTF">2014-02-06T11:22:37Z</dcterms:created>
  <dcterms:modified xsi:type="dcterms:W3CDTF">2019-08-09T14:29:23Z</dcterms:modified>
  <cp:contentStatus>Version 2.4-wide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0x0101008A6CF6FAFC0F9B4BAB54CAE13D1EB6DC</vt:lpwstr>
  </property>
  <property fmtid="{D5CDD505-2E9C-101B-9397-08002B2CF9AE}" pid="3" name="MSIP_Label_6be01c0c-f9b3-4dc4-af0b-a82110cc37cd_Enabled">
    <vt:lpwstr>True</vt:lpwstr>
  </property>
  <property fmtid="{D5CDD505-2E9C-101B-9397-08002B2CF9AE}" pid="4" name="MSIP_Label_6be01c0c-f9b3-4dc4-af0b-a82110cc37cd_SiteId">
    <vt:lpwstr>a1f1e214-7ded-45b6-81a1-9e8ae3459641</vt:lpwstr>
  </property>
  <property fmtid="{D5CDD505-2E9C-101B-9397-08002B2CF9AE}" pid="5" name="MSIP_Label_6be01c0c-f9b3-4dc4-af0b-a82110cc37cd_Owner">
    <vt:lpwstr>jyogiy@jci.com</vt:lpwstr>
  </property>
  <property fmtid="{D5CDD505-2E9C-101B-9397-08002B2CF9AE}" pid="6" name="MSIP_Label_6be01c0c-f9b3-4dc4-af0b-a82110cc37cd_SetDate">
    <vt:lpwstr>2019-07-15T23:47:46.6016459Z</vt:lpwstr>
  </property>
  <property fmtid="{D5CDD505-2E9C-101B-9397-08002B2CF9AE}" pid="7" name="MSIP_Label_6be01c0c-f9b3-4dc4-af0b-a82110cc37cd_Name">
    <vt:lpwstr>Internal </vt:lpwstr>
  </property>
  <property fmtid="{D5CDD505-2E9C-101B-9397-08002B2CF9AE}" pid="8" name="MSIP_Label_6be01c0c-f9b3-4dc4-af0b-a82110cc37cd_Application">
    <vt:lpwstr>Microsoft Azure Information Protection</vt:lpwstr>
  </property>
  <property fmtid="{D5CDD505-2E9C-101B-9397-08002B2CF9AE}" pid="9" name="MSIP_Label_6be01c0c-f9b3-4dc4-af0b-a82110cc37cd_ActionId">
    <vt:lpwstr>50d3cfc6-07ef-429d-87f5-566c025b6110</vt:lpwstr>
  </property>
  <property fmtid="{D5CDD505-2E9C-101B-9397-08002B2CF9AE}" pid="10" name="MSIP_Label_6be01c0c-f9b3-4dc4-af0b-a82110cc37cd_Extended_MSFT_Method">
    <vt:lpwstr>Automatic</vt:lpwstr>
  </property>
  <property fmtid="{D5CDD505-2E9C-101B-9397-08002B2CF9AE}" pid="11" name="Information Classification">
    <vt:lpwstr>Internal </vt:lpwstr>
  </property>
</Properties>
</file>