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1294983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2024-09-26T05:34:08Z</dcterms:created>
  <dcterms:modified xsi:type="dcterms:W3CDTF">2024-09-26T05:34:08Z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2024-09-26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