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5561444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2025-05-01T08:39:40Z</dcterms:created>
  <dcterms:modified xsi:type="dcterms:W3CDTF">2025-05-01T08:39:40Z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2025-05-01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