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5816400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2024-11-13T03:41:05Z</dcterms:created>
  <dcterms:modified xsi:type="dcterms:W3CDTF">2024-11-13T03:41:05Z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2024-11-13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