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5489592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51019"/>
                <a:gridCol w="829055"/>
                <a:gridCol w="662206"/>
                <a:gridCol w="696381"/>
                <a:gridCol w="761456"/>
                <a:gridCol w="562070"/>
                <a:gridCol w="1261593"/>
              </a:tblGrid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2025-07-29T04:57:23Z</dcterms:created>
  <dcterms:modified xsi:type="dcterms:W3CDTF">2025-07-29T04:57:23Z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2025-07-29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